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4"/>
    <p:sldMasterId id="2147483759" r:id="rId5"/>
  </p:sldMasterIdLst>
  <p:notesMasterIdLst>
    <p:notesMasterId r:id="rId12"/>
  </p:notesMasterIdLst>
  <p:handoutMasterIdLst>
    <p:handoutMasterId r:id="rId13"/>
  </p:handoutMasterIdLst>
  <p:sldIdLst>
    <p:sldId id="291" r:id="rId6"/>
    <p:sldId id="313" r:id="rId7"/>
    <p:sldId id="314" r:id="rId8"/>
    <p:sldId id="315" r:id="rId9"/>
    <p:sldId id="316" r:id="rId10"/>
    <p:sldId id="31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na Haggerty" initials="KH" lastIdx="38" clrIdx="0"/>
  <p:cmAuthor id="2" name="Rachel Stevens" initials="RS" lastIdx="2" clrIdx="1">
    <p:extLst/>
  </p:cmAuthor>
  <p:cmAuthor id="3" name="Rachel Stevens" initials="RS [2]" lastIdx="1" clrIdx="2">
    <p:extLst/>
  </p:cmAuthor>
  <p:cmAuthor id="4" name="Rachel Stevens" initials="RS [3]" lastIdx="1" clrIdx="3">
    <p:extLst/>
  </p:cmAuthor>
  <p:cmAuthor id="5" name="Rachel Stevens" initials="RS [4]" lastIdx="1" clrIdx="4">
    <p:extLst/>
  </p:cmAuthor>
  <p:cmAuthor id="6" name="Rachel Stevens" initials="RS [5]" lastIdx="1" clrIdx="5">
    <p:extLst/>
  </p:cmAuthor>
  <p:cmAuthor id="7" name="Rachel Stevens" initials="RS [6]" lastIdx="1" clrIdx="6">
    <p:extLst/>
  </p:cmAuthor>
  <p:cmAuthor id="8" name="Rachel Stevens" initials="RS [7]" lastIdx="1" clrIdx="7">
    <p:extLst/>
  </p:cmAuthor>
  <p:cmAuthor id="9" name="Rachel Stevens" initials="RS [8]" lastIdx="1" clrIdx="8">
    <p:extLst/>
  </p:cmAuthor>
  <p:cmAuthor id="10" name="Rachel Stevens" initials="RS [9]" lastIdx="1" clrIdx="9">
    <p:extLst/>
  </p:cmAuthor>
  <p:cmAuthor id="11" name="Rachel Stevens" initials="RS [10]" lastIdx="1" clrIdx="10">
    <p:extLst/>
  </p:cmAuthor>
  <p:cmAuthor id="12" name="Rachel Stevens" initials="RS [11]" lastIdx="1" clrIdx="11">
    <p:extLst/>
  </p:cmAuthor>
  <p:cmAuthor id="13" name="Rachel Stevens" initials="RS [12]" lastIdx="1" clrIdx="12">
    <p:extLst/>
  </p:cmAuthor>
  <p:cmAuthor id="14" name="Rachel Stevens" initials="RS [13]" lastIdx="1" clrIdx="13">
    <p:extLst/>
  </p:cmAuthor>
  <p:cmAuthor id="15" name="Rachel Stevens" initials="RS [14]" lastIdx="1" clrIdx="14">
    <p:extLst/>
  </p:cmAuthor>
  <p:cmAuthor id="16" name="Rachel Stevens" initials="RS [15]" lastIdx="1" clrIdx="15">
    <p:extLst/>
  </p:cmAuthor>
  <p:cmAuthor id="17" name="Rachel Stevens" initials="RS [16]" lastIdx="1" clrIdx="1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75A"/>
    <a:srgbClr val="E41F13"/>
    <a:srgbClr val="00A9E4"/>
    <a:srgbClr val="C3D200"/>
    <a:srgbClr val="F8DA40"/>
    <a:srgbClr val="0DA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63" autoAdjust="0"/>
    <p:restoredTop sz="93735" autoAdjust="0"/>
  </p:normalViewPr>
  <p:slideViewPr>
    <p:cSldViewPr snapToGrid="0" snapToObjects="1">
      <p:cViewPr>
        <p:scale>
          <a:sx n="63" d="100"/>
          <a:sy n="63" d="100"/>
        </p:scale>
        <p:origin x="-126" y="-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2" d="100"/>
          <a:sy n="62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0C1AE-E104-4D3A-907F-567DB33B884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360" y="207157"/>
            <a:ext cx="2560320" cy="27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07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DF254-2EC7-45F9-BD30-BE0E7C158C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46" y="172437"/>
            <a:ext cx="2560320" cy="27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ange"/>
          <p:cNvSpPr/>
          <p:nvPr userDrawn="1"/>
        </p:nvSpPr>
        <p:spPr>
          <a:xfrm>
            <a:off x="-12192" y="1792224"/>
            <a:ext cx="12204192" cy="5065776"/>
          </a:xfrm>
          <a:prstGeom prst="rect">
            <a:avLst/>
          </a:prstGeom>
          <a:solidFill>
            <a:schemeClr val="accent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721642" y="2279810"/>
            <a:ext cx="10743285" cy="500697"/>
          </a:xfrm>
        </p:spPr>
        <p:txBody>
          <a:bodyPr lIns="0" tIns="0" rIns="0" bIns="0" anchor="t">
            <a:noAutofit/>
          </a:bodyPr>
          <a:lstStyle>
            <a:lvl1pPr algn="l">
              <a:defRPr sz="38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721642" y="2967832"/>
            <a:ext cx="8812885" cy="5095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0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721642" y="4017169"/>
            <a:ext cx="7421033" cy="523875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2" y="2898648"/>
            <a:ext cx="12204192" cy="3959352"/>
            <a:chOff x="2" y="2898648"/>
            <a:chExt cx="12204192" cy="3959352"/>
          </a:xfrm>
        </p:grpSpPr>
        <p:cxnSp>
          <p:nvCxnSpPr>
            <p:cNvPr id="17" name="Diagonal Line 2"/>
            <p:cNvCxnSpPr/>
            <p:nvPr userDrawn="1"/>
          </p:nvCxnSpPr>
          <p:spPr>
            <a:xfrm flipH="1">
              <a:off x="8122450" y="2898648"/>
              <a:ext cx="4081744" cy="3959352"/>
            </a:xfrm>
            <a:prstGeom prst="line">
              <a:avLst/>
            </a:prstGeom>
            <a:ln w="9525" cmpd="sng">
              <a:solidFill>
                <a:schemeClr val="bg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iagonal Line 1"/>
            <p:cNvCxnSpPr/>
            <p:nvPr userDrawn="1"/>
          </p:nvCxnSpPr>
          <p:spPr>
            <a:xfrm flipH="1">
              <a:off x="9471804" y="4114800"/>
              <a:ext cx="2720196" cy="2743200"/>
            </a:xfrm>
            <a:prstGeom prst="line">
              <a:avLst/>
            </a:prstGeom>
            <a:ln w="9525" cmpd="sng">
              <a:solidFill>
                <a:schemeClr val="bg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Horizontal Line"/>
            <p:cNvCxnSpPr/>
            <p:nvPr userDrawn="1"/>
          </p:nvCxnSpPr>
          <p:spPr>
            <a:xfrm flipH="1">
              <a:off x="2" y="5661025"/>
              <a:ext cx="12204191" cy="0"/>
            </a:xfrm>
            <a:prstGeom prst="line">
              <a:avLst/>
            </a:prstGeom>
            <a:ln w="9525" cmpd="sng">
              <a:solidFill>
                <a:schemeClr val="bg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Large Logo" descr="ARCADIS FULL BRAND LOGO 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450" y="396001"/>
            <a:ext cx="3349215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92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8435181" y="6647201"/>
            <a:ext cx="2743200" cy="190015"/>
          </a:xfrm>
          <a:prstGeom prst="rect">
            <a:avLst/>
          </a:prstGeom>
        </p:spPr>
        <p:txBody>
          <a:bodyPr/>
          <a:lstStyle/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038600" y="6652259"/>
            <a:ext cx="4114800" cy="19001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460163" y="6646023"/>
            <a:ext cx="539749" cy="190015"/>
          </a:xfrm>
          <a:prstGeom prst="rect">
            <a:avLst/>
          </a:prstGeom>
        </p:spPr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Kicker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5355211"/>
            <a:ext cx="10752000" cy="522808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194169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>
            <a:off x="8117721" y="1783081"/>
            <a:ext cx="3360000" cy="360000"/>
          </a:xfrm>
          <a:custGeom>
            <a:avLst/>
            <a:gdLst>
              <a:gd name="connsiteX0" fmla="*/ 174679 w 3360000"/>
              <a:gd name="connsiteY0" fmla="*/ 0 h 360000"/>
              <a:gd name="connsiteX1" fmla="*/ 1089175 w 3360000"/>
              <a:gd name="connsiteY1" fmla="*/ 0 h 360000"/>
              <a:gd name="connsiteX2" fmla="*/ 2445504 w 3360000"/>
              <a:gd name="connsiteY2" fmla="*/ 0 h 360000"/>
              <a:gd name="connsiteX3" fmla="*/ 3360000 w 3360000"/>
              <a:gd name="connsiteY3" fmla="*/ 0 h 360000"/>
              <a:gd name="connsiteX4" fmla="*/ 3360000 w 3360000"/>
              <a:gd name="connsiteY4" fmla="*/ 360000 h 360000"/>
              <a:gd name="connsiteX5" fmla="*/ 2445504 w 3360000"/>
              <a:gd name="connsiteY5" fmla="*/ 360000 h 360000"/>
              <a:gd name="connsiteX6" fmla="*/ 914496 w 3360000"/>
              <a:gd name="connsiteY6" fmla="*/ 360000 h 360000"/>
              <a:gd name="connsiteX7" fmla="*/ 0 w 3360000"/>
              <a:gd name="connsiteY7" fmla="*/ 360000 h 360000"/>
              <a:gd name="connsiteX8" fmla="*/ 0 w 3360000"/>
              <a:gd name="connsiteY8" fmla="*/ 18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0000" h="360000">
                <a:moveTo>
                  <a:pt x="174679" y="0"/>
                </a:moveTo>
                <a:lnTo>
                  <a:pt x="1089175" y="0"/>
                </a:lnTo>
                <a:lnTo>
                  <a:pt x="2445504" y="0"/>
                </a:lnTo>
                <a:lnTo>
                  <a:pt x="3360000" y="0"/>
                </a:lnTo>
                <a:lnTo>
                  <a:pt x="3360000" y="360000"/>
                </a:lnTo>
                <a:lnTo>
                  <a:pt x="2445504" y="360000"/>
                </a:lnTo>
                <a:lnTo>
                  <a:pt x="914496" y="360000"/>
                </a:lnTo>
                <a:lnTo>
                  <a:pt x="0" y="360000"/>
                </a:lnTo>
                <a:lnTo>
                  <a:pt x="0" y="180000"/>
                </a:lnTo>
                <a:close/>
              </a:path>
            </a:pathLst>
          </a:custGeom>
          <a:solidFill>
            <a:schemeClr val="accent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7056000" cy="63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"/>
          <p:cNvSpPr>
            <a:spLocks noGrp="1"/>
          </p:cNvSpPr>
          <p:nvPr userDrawn="1">
            <p:ph idx="1" hasCustomPrompt="1"/>
          </p:nvPr>
        </p:nvSpPr>
        <p:spPr>
          <a:xfrm>
            <a:off x="720783" y="1783081"/>
            <a:ext cx="7056000" cy="348615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1" name="Foldover Corner"/>
          <p:cNvSpPr>
            <a:spLocks/>
          </p:cNvSpPr>
          <p:nvPr userDrawn="1"/>
        </p:nvSpPr>
        <p:spPr>
          <a:xfrm>
            <a:off x="8117721" y="1783081"/>
            <a:ext cx="180000" cy="180000"/>
          </a:xfrm>
          <a:custGeom>
            <a:avLst/>
            <a:gdLst>
              <a:gd name="connsiteX0" fmla="*/ 0 w 274320"/>
              <a:gd name="connsiteY0" fmla="*/ 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  <a:gd name="connsiteX4" fmla="*/ 0 w 274320"/>
              <a:gd name="connsiteY4" fmla="*/ 0 h 274320"/>
              <a:gd name="connsiteX0" fmla="*/ 0 w 274320"/>
              <a:gd name="connsiteY0" fmla="*/ 27432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" h="274320">
                <a:moveTo>
                  <a:pt x="0" y="274320"/>
                </a:moveTo>
                <a:lnTo>
                  <a:pt x="274320" y="0"/>
                </a:lnTo>
                <a:lnTo>
                  <a:pt x="274320" y="274320"/>
                </a:lnTo>
                <a:lnTo>
                  <a:pt x="0" y="274320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 Foldover Box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117721" y="1966011"/>
            <a:ext cx="3360000" cy="12880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216000" tIns="0" rIns="216000" bIns="28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call out text. Do not change the width of box, will adjust vertically automatically.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8435181" y="6646022"/>
            <a:ext cx="2743200" cy="190015"/>
          </a:xfrm>
          <a:prstGeom prst="rect">
            <a:avLst/>
          </a:prstGeom>
        </p:spPr>
        <p:txBody>
          <a:bodyPr/>
          <a:lstStyle/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4038600" y="6652259"/>
            <a:ext cx="4114800" cy="19001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11460163" y="6646023"/>
            <a:ext cx="539749" cy="190015"/>
          </a:xfrm>
          <a:prstGeom prst="rect">
            <a:avLst/>
          </a:prstGeom>
        </p:spPr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Kicker"/>
          <p:cNvSpPr>
            <a:spLocks noGrp="1"/>
          </p:cNvSpPr>
          <p:nvPr>
            <p:ph type="body" sz="quarter" idx="19" hasCustomPrompt="1"/>
          </p:nvPr>
        </p:nvSpPr>
        <p:spPr>
          <a:xfrm>
            <a:off x="720000" y="5355211"/>
            <a:ext cx="10752000" cy="522808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1699571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718799" y="1620000"/>
            <a:ext cx="10753201" cy="4688724"/>
            <a:chOff x="11711515" y="1620001"/>
            <a:chExt cx="10753201" cy="4688724"/>
          </a:xfrm>
        </p:grpSpPr>
        <p:sp>
          <p:nvSpPr>
            <p:cNvPr id="13" name="Freeform 12"/>
            <p:cNvSpPr/>
            <p:nvPr userDrawn="1"/>
          </p:nvSpPr>
          <p:spPr>
            <a:xfrm>
              <a:off x="11711515" y="1620001"/>
              <a:ext cx="10753201" cy="4688724"/>
            </a:xfrm>
            <a:custGeom>
              <a:avLst/>
              <a:gdLst>
                <a:gd name="connsiteX0" fmla="*/ 0 w 10753201"/>
                <a:gd name="connsiteY0" fmla="*/ 0 h 4688724"/>
                <a:gd name="connsiteX1" fmla="*/ 1 w 10753201"/>
                <a:gd name="connsiteY1" fmla="*/ 0 h 4688724"/>
                <a:gd name="connsiteX2" fmla="*/ 1 w 10753201"/>
                <a:gd name="connsiteY2" fmla="*/ 288000 h 4688724"/>
                <a:gd name="connsiteX3" fmla="*/ 288001 w 10753201"/>
                <a:gd name="connsiteY3" fmla="*/ 0 h 4688724"/>
                <a:gd name="connsiteX4" fmla="*/ 10753201 w 10753201"/>
                <a:gd name="connsiteY4" fmla="*/ 0 h 4688724"/>
                <a:gd name="connsiteX5" fmla="*/ 10753201 w 10753201"/>
                <a:gd name="connsiteY5" fmla="*/ 621754 h 4688724"/>
                <a:gd name="connsiteX6" fmla="*/ 10753201 w 10753201"/>
                <a:gd name="connsiteY6" fmla="*/ 1620000 h 4688724"/>
                <a:gd name="connsiteX7" fmla="*/ 10753201 w 10753201"/>
                <a:gd name="connsiteY7" fmla="*/ 4688724 h 4688724"/>
                <a:gd name="connsiteX8" fmla="*/ 0 w 10753201"/>
                <a:gd name="connsiteY8" fmla="*/ 4688724 h 4688724"/>
                <a:gd name="connsiteX9" fmla="*/ 0 w 10753201"/>
                <a:gd name="connsiteY9" fmla="*/ 1620000 h 4688724"/>
                <a:gd name="connsiteX10" fmla="*/ 0 w 10753201"/>
                <a:gd name="connsiteY10" fmla="*/ 621754 h 468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53201" h="4688724">
                  <a:moveTo>
                    <a:pt x="0" y="0"/>
                  </a:moveTo>
                  <a:lnTo>
                    <a:pt x="1" y="0"/>
                  </a:lnTo>
                  <a:lnTo>
                    <a:pt x="1" y="288000"/>
                  </a:lnTo>
                  <a:lnTo>
                    <a:pt x="288001" y="0"/>
                  </a:lnTo>
                  <a:lnTo>
                    <a:pt x="10753201" y="0"/>
                  </a:lnTo>
                  <a:lnTo>
                    <a:pt x="10753201" y="621754"/>
                  </a:lnTo>
                  <a:lnTo>
                    <a:pt x="10753201" y="1620000"/>
                  </a:lnTo>
                  <a:lnTo>
                    <a:pt x="10753201" y="4688724"/>
                  </a:lnTo>
                  <a:lnTo>
                    <a:pt x="0" y="4688724"/>
                  </a:lnTo>
                  <a:lnTo>
                    <a:pt x="0" y="1620000"/>
                  </a:lnTo>
                  <a:lnTo>
                    <a:pt x="0" y="621754"/>
                  </a:lnTo>
                  <a:close/>
                </a:path>
              </a:pathLst>
            </a:custGeom>
            <a:solidFill>
              <a:schemeClr val="accent2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oldover Corner"/>
            <p:cNvSpPr>
              <a:spLocks/>
            </p:cNvSpPr>
            <p:nvPr userDrawn="1"/>
          </p:nvSpPr>
          <p:spPr>
            <a:xfrm>
              <a:off x="11711515" y="1620001"/>
              <a:ext cx="288000" cy="288000"/>
            </a:xfrm>
            <a:custGeom>
              <a:avLst/>
              <a:gdLst>
                <a:gd name="connsiteX0" fmla="*/ 0 w 274320"/>
                <a:gd name="connsiteY0" fmla="*/ 0 h 274320"/>
                <a:gd name="connsiteX1" fmla="*/ 274320 w 274320"/>
                <a:gd name="connsiteY1" fmla="*/ 0 h 274320"/>
                <a:gd name="connsiteX2" fmla="*/ 274320 w 274320"/>
                <a:gd name="connsiteY2" fmla="*/ 274320 h 274320"/>
                <a:gd name="connsiteX3" fmla="*/ 0 w 274320"/>
                <a:gd name="connsiteY3" fmla="*/ 274320 h 274320"/>
                <a:gd name="connsiteX4" fmla="*/ 0 w 274320"/>
                <a:gd name="connsiteY4" fmla="*/ 0 h 274320"/>
                <a:gd name="connsiteX0" fmla="*/ 0 w 274320"/>
                <a:gd name="connsiteY0" fmla="*/ 274320 h 274320"/>
                <a:gd name="connsiteX1" fmla="*/ 274320 w 274320"/>
                <a:gd name="connsiteY1" fmla="*/ 0 h 274320"/>
                <a:gd name="connsiteX2" fmla="*/ 274320 w 274320"/>
                <a:gd name="connsiteY2" fmla="*/ 274320 h 274320"/>
                <a:gd name="connsiteX3" fmla="*/ 0 w 274320"/>
                <a:gd name="connsiteY3" fmla="*/ 27432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" h="274320">
                  <a:moveTo>
                    <a:pt x="0" y="274320"/>
                  </a:moveTo>
                  <a:lnTo>
                    <a:pt x="274320" y="0"/>
                  </a:lnTo>
                  <a:lnTo>
                    <a:pt x="27432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chemeClr val="tx2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1200000" y="1980000"/>
            <a:ext cx="9144000" cy="481848"/>
          </a:xfrm>
        </p:spPr>
        <p:txBody>
          <a:bodyPr lIns="0" tIns="0" anchor="t">
            <a:noAutofit/>
          </a:bodyPr>
          <a:lstStyle>
            <a:lvl1pPr algn="l">
              <a:spcAft>
                <a:spcPts val="3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Large Logo" descr="ARCADIS FULL BRAND LOGO 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450" y="396001"/>
            <a:ext cx="3349215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15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718799" y="1620000"/>
            <a:ext cx="10753201" cy="4688724"/>
            <a:chOff x="11711515" y="1620001"/>
            <a:chExt cx="10753201" cy="4688724"/>
          </a:xfrm>
        </p:grpSpPr>
        <p:sp>
          <p:nvSpPr>
            <p:cNvPr id="10" name="Freeform 9"/>
            <p:cNvSpPr/>
            <p:nvPr userDrawn="1"/>
          </p:nvSpPr>
          <p:spPr>
            <a:xfrm>
              <a:off x="11711515" y="1620001"/>
              <a:ext cx="10753201" cy="4688724"/>
            </a:xfrm>
            <a:custGeom>
              <a:avLst/>
              <a:gdLst>
                <a:gd name="connsiteX0" fmla="*/ 0 w 10753201"/>
                <a:gd name="connsiteY0" fmla="*/ 0 h 4688724"/>
                <a:gd name="connsiteX1" fmla="*/ 1 w 10753201"/>
                <a:gd name="connsiteY1" fmla="*/ 0 h 4688724"/>
                <a:gd name="connsiteX2" fmla="*/ 1 w 10753201"/>
                <a:gd name="connsiteY2" fmla="*/ 288000 h 4688724"/>
                <a:gd name="connsiteX3" fmla="*/ 288001 w 10753201"/>
                <a:gd name="connsiteY3" fmla="*/ 0 h 4688724"/>
                <a:gd name="connsiteX4" fmla="*/ 10753201 w 10753201"/>
                <a:gd name="connsiteY4" fmla="*/ 0 h 4688724"/>
                <a:gd name="connsiteX5" fmla="*/ 10753201 w 10753201"/>
                <a:gd name="connsiteY5" fmla="*/ 621754 h 4688724"/>
                <a:gd name="connsiteX6" fmla="*/ 10753201 w 10753201"/>
                <a:gd name="connsiteY6" fmla="*/ 1620000 h 4688724"/>
                <a:gd name="connsiteX7" fmla="*/ 10753201 w 10753201"/>
                <a:gd name="connsiteY7" fmla="*/ 4688724 h 4688724"/>
                <a:gd name="connsiteX8" fmla="*/ 0 w 10753201"/>
                <a:gd name="connsiteY8" fmla="*/ 4688724 h 4688724"/>
                <a:gd name="connsiteX9" fmla="*/ 0 w 10753201"/>
                <a:gd name="connsiteY9" fmla="*/ 1620000 h 4688724"/>
                <a:gd name="connsiteX10" fmla="*/ 0 w 10753201"/>
                <a:gd name="connsiteY10" fmla="*/ 621754 h 468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53201" h="4688724">
                  <a:moveTo>
                    <a:pt x="0" y="0"/>
                  </a:moveTo>
                  <a:lnTo>
                    <a:pt x="1" y="0"/>
                  </a:lnTo>
                  <a:lnTo>
                    <a:pt x="1" y="288000"/>
                  </a:lnTo>
                  <a:lnTo>
                    <a:pt x="288001" y="0"/>
                  </a:lnTo>
                  <a:lnTo>
                    <a:pt x="10753201" y="0"/>
                  </a:lnTo>
                  <a:lnTo>
                    <a:pt x="10753201" y="621754"/>
                  </a:lnTo>
                  <a:lnTo>
                    <a:pt x="10753201" y="1620000"/>
                  </a:lnTo>
                  <a:lnTo>
                    <a:pt x="10753201" y="4688724"/>
                  </a:lnTo>
                  <a:lnTo>
                    <a:pt x="0" y="4688724"/>
                  </a:lnTo>
                  <a:lnTo>
                    <a:pt x="0" y="1620000"/>
                  </a:lnTo>
                  <a:lnTo>
                    <a:pt x="0" y="621754"/>
                  </a:lnTo>
                  <a:close/>
                </a:path>
              </a:pathLst>
            </a:custGeom>
            <a:solidFill>
              <a:schemeClr val="bg2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oldover Corner"/>
            <p:cNvSpPr>
              <a:spLocks/>
            </p:cNvSpPr>
            <p:nvPr userDrawn="1"/>
          </p:nvSpPr>
          <p:spPr>
            <a:xfrm>
              <a:off x="11711515" y="1620001"/>
              <a:ext cx="288000" cy="288000"/>
            </a:xfrm>
            <a:custGeom>
              <a:avLst/>
              <a:gdLst>
                <a:gd name="connsiteX0" fmla="*/ 0 w 274320"/>
                <a:gd name="connsiteY0" fmla="*/ 0 h 274320"/>
                <a:gd name="connsiteX1" fmla="*/ 274320 w 274320"/>
                <a:gd name="connsiteY1" fmla="*/ 0 h 274320"/>
                <a:gd name="connsiteX2" fmla="*/ 274320 w 274320"/>
                <a:gd name="connsiteY2" fmla="*/ 274320 h 274320"/>
                <a:gd name="connsiteX3" fmla="*/ 0 w 274320"/>
                <a:gd name="connsiteY3" fmla="*/ 274320 h 274320"/>
                <a:gd name="connsiteX4" fmla="*/ 0 w 274320"/>
                <a:gd name="connsiteY4" fmla="*/ 0 h 274320"/>
                <a:gd name="connsiteX0" fmla="*/ 0 w 274320"/>
                <a:gd name="connsiteY0" fmla="*/ 274320 h 274320"/>
                <a:gd name="connsiteX1" fmla="*/ 274320 w 274320"/>
                <a:gd name="connsiteY1" fmla="*/ 0 h 274320"/>
                <a:gd name="connsiteX2" fmla="*/ 274320 w 274320"/>
                <a:gd name="connsiteY2" fmla="*/ 274320 h 274320"/>
                <a:gd name="connsiteX3" fmla="*/ 0 w 274320"/>
                <a:gd name="connsiteY3" fmla="*/ 27432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" h="274320">
                  <a:moveTo>
                    <a:pt x="0" y="274320"/>
                  </a:moveTo>
                  <a:lnTo>
                    <a:pt x="274320" y="0"/>
                  </a:lnTo>
                  <a:lnTo>
                    <a:pt x="27432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chemeClr val="tx2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1200000" y="1980000"/>
            <a:ext cx="9144000" cy="481848"/>
          </a:xfrm>
        </p:spPr>
        <p:txBody>
          <a:bodyPr lIns="0" tIns="0" anchor="t">
            <a:noAutofit/>
          </a:bodyPr>
          <a:lstStyle>
            <a:lvl1pPr algn="l">
              <a:spcAft>
                <a:spcPts val="3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Large Logo" descr="ARCADIS FULL BRAND LOGO 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450" y="396001"/>
            <a:ext cx="3349215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8570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10752000" cy="630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720783" y="2162175"/>
            <a:ext cx="5208529" cy="3107055"/>
          </a:xfrm>
        </p:spPr>
        <p:txBody>
          <a:bodyPr>
            <a:noAutofit/>
          </a:bodyPr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720784" y="1755097"/>
            <a:ext cx="5208000" cy="405490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4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6263999" y="2162175"/>
            <a:ext cx="5208529" cy="3107055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6265000" y="1754433"/>
            <a:ext cx="5207000" cy="406155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24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>
          <a:xfrm>
            <a:off x="8435181" y="6652258"/>
            <a:ext cx="2743200" cy="190015"/>
          </a:xfrm>
          <a:prstGeom prst="rect">
            <a:avLst/>
          </a:prstGeom>
        </p:spPr>
        <p:txBody>
          <a:bodyPr/>
          <a:lstStyle/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>
          <a:xfrm>
            <a:off x="4038600" y="6652259"/>
            <a:ext cx="4114800" cy="19001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11460163" y="6652258"/>
            <a:ext cx="539749" cy="190015"/>
          </a:xfrm>
          <a:prstGeom prst="rect">
            <a:avLst/>
          </a:prstGeom>
        </p:spPr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5355211"/>
            <a:ext cx="10752000" cy="522808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1079622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Conten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720783" y="1008000"/>
            <a:ext cx="10752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2" name="Content Placeholder"/>
          <p:cNvSpPr>
            <a:spLocks noGrp="1"/>
          </p:cNvSpPr>
          <p:nvPr>
            <p:ph sz="quarter" idx="11" hasCustomPrompt="1"/>
          </p:nvPr>
        </p:nvSpPr>
        <p:spPr>
          <a:xfrm>
            <a:off x="720783" y="1689028"/>
            <a:ext cx="10752000" cy="14009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7" name="Content PIcture 1"/>
          <p:cNvSpPr>
            <a:spLocks noGrp="1"/>
          </p:cNvSpPr>
          <p:nvPr>
            <p:ph sz="quarter" idx="12" hasCustomPrompt="1"/>
          </p:nvPr>
        </p:nvSpPr>
        <p:spPr>
          <a:xfrm>
            <a:off x="721784" y="3141025"/>
            <a:ext cx="336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9" name="Content PIcture 2"/>
          <p:cNvSpPr>
            <a:spLocks noGrp="1"/>
          </p:cNvSpPr>
          <p:nvPr>
            <p:ph sz="quarter" idx="13" hasCustomPrompt="1"/>
          </p:nvPr>
        </p:nvSpPr>
        <p:spPr>
          <a:xfrm>
            <a:off x="4416000" y="3141025"/>
            <a:ext cx="336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1" name="Content PIcture 3"/>
          <p:cNvSpPr>
            <a:spLocks noGrp="1"/>
          </p:cNvSpPr>
          <p:nvPr>
            <p:ph sz="quarter" idx="15" hasCustomPrompt="1"/>
          </p:nvPr>
        </p:nvSpPr>
        <p:spPr>
          <a:xfrm>
            <a:off x="8112783" y="3141025"/>
            <a:ext cx="336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>
          <a:xfrm>
            <a:off x="8435181" y="6654336"/>
            <a:ext cx="2743200" cy="190015"/>
          </a:xfrm>
          <a:prstGeom prst="rect">
            <a:avLst/>
          </a:prstGeom>
        </p:spPr>
        <p:txBody>
          <a:bodyPr/>
          <a:lstStyle/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4038600" y="6652259"/>
            <a:ext cx="4114800" cy="19001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1460163" y="6652259"/>
            <a:ext cx="539749" cy="190015"/>
          </a:xfrm>
          <a:prstGeom prst="rect">
            <a:avLst/>
          </a:prstGeom>
        </p:spPr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218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3360000" cy="952182"/>
          </a:xfrm>
        </p:spPr>
        <p:txBody>
          <a:bodyPr lIns="0" tIns="0" anchor="t" anchorCtr="0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721361" y="2091884"/>
            <a:ext cx="3360102" cy="3177346"/>
          </a:xfrm>
          <a:prstGeom prst="rect">
            <a:avLst/>
          </a:prstGeom>
        </p:spPr>
        <p:txBody>
          <a:bodyPr lIns="0" tIns="0" bIns="0" anchor="t" anchorCtr="0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416000" y="1008000"/>
            <a:ext cx="7056214" cy="4261230"/>
          </a:xfrm>
          <a:noFill/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text, tables, charts, smart art, picture or media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>
          <a:xfrm>
            <a:off x="8435181" y="6654334"/>
            <a:ext cx="2743200" cy="190015"/>
          </a:xfrm>
          <a:prstGeom prst="rect">
            <a:avLst/>
          </a:prstGeom>
        </p:spPr>
        <p:txBody>
          <a:bodyPr/>
          <a:lstStyle/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>
          <a:xfrm>
            <a:off x="4038600" y="6652259"/>
            <a:ext cx="4114800" cy="19001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>
          <a:xfrm>
            <a:off x="11460163" y="6652258"/>
            <a:ext cx="539749" cy="190015"/>
          </a:xfrm>
          <a:prstGeom prst="rect">
            <a:avLst/>
          </a:prstGeom>
        </p:spPr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5355211"/>
            <a:ext cx="10752000" cy="522808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36645367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566" userDrawn="1">
          <p15:clr>
            <a:srgbClr val="C35E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N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7056000" cy="630000"/>
          </a:xfrm>
        </p:spPr>
        <p:txBody>
          <a:bodyPr lIns="0" tIns="0" anchor="t" anchorCtr="0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720783" y="1755096"/>
            <a:ext cx="7061200" cy="3514134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9" hasCustomPrompt="1"/>
          </p:nvPr>
        </p:nvSpPr>
        <p:spPr>
          <a:xfrm>
            <a:off x="8112000" y="1008001"/>
            <a:ext cx="3360000" cy="4261229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>
          <a:xfrm>
            <a:off x="8435181" y="6652258"/>
            <a:ext cx="2743200" cy="190015"/>
          </a:xfrm>
          <a:prstGeom prst="rect">
            <a:avLst/>
          </a:prstGeom>
        </p:spPr>
        <p:txBody>
          <a:bodyPr/>
          <a:lstStyle/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>
          <a:xfrm>
            <a:off x="4038600" y="6652259"/>
            <a:ext cx="4114800" cy="19001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>
          <a:xfrm>
            <a:off x="11460163" y="6652258"/>
            <a:ext cx="539749" cy="190015"/>
          </a:xfrm>
          <a:prstGeom prst="rect">
            <a:avLst/>
          </a:prstGeom>
        </p:spPr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5355211"/>
            <a:ext cx="10752000" cy="522808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3120237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ertis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378"/>
            <a:ext cx="12192000" cy="5853623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344464" y="1261868"/>
            <a:ext cx="3089384" cy="21636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dirty="0"/>
              <a:t>Discover the innovations</a:t>
            </a:r>
            <a:r>
              <a:rPr lang="en-US" baseline="0" dirty="0"/>
              <a:t> that will change the remediation industry. Download your free copy of our </a:t>
            </a:r>
            <a:r>
              <a:rPr lang="en-US" i="1" baseline="0" dirty="0"/>
              <a:t>Advances in Remediation </a:t>
            </a:r>
            <a:r>
              <a:rPr lang="en-US" baseline="0" dirty="0"/>
              <a:t>book today!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baseline="0" dirty="0">
                <a:solidFill>
                  <a:schemeClr val="accent2"/>
                </a:solidFill>
              </a:rPr>
              <a:t>Go to: http://</a:t>
            </a:r>
            <a:r>
              <a:rPr lang="en-US" baseline="0" dirty="0" err="1">
                <a:solidFill>
                  <a:schemeClr val="accent2"/>
                </a:solidFill>
              </a:rPr>
              <a:t>arcad.is</a:t>
            </a:r>
            <a:r>
              <a:rPr lang="en-US" baseline="0" dirty="0">
                <a:solidFill>
                  <a:schemeClr val="accent2"/>
                </a:solidFill>
              </a:rPr>
              <a:t>/air2016setac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673208" y="1261868"/>
            <a:ext cx="4108889" cy="24899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dirty="0"/>
              <a:t>Reserve your copy of Remediation Engineering: Design Concepts,</a:t>
            </a:r>
            <a:r>
              <a:rPr lang="en-US" baseline="0" dirty="0"/>
              <a:t> the industry’s premier educational textbook. Second edition scheduled for release in December. Preorder now for a 20% discount.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baseline="0" dirty="0">
                <a:solidFill>
                  <a:schemeClr val="accent2"/>
                </a:solidFill>
              </a:rPr>
              <a:t>Call </a:t>
            </a:r>
            <a:r>
              <a:rPr lang="en-US" b="1" baseline="0" dirty="0">
                <a:solidFill>
                  <a:schemeClr val="accent2"/>
                </a:solidFill>
              </a:rPr>
              <a:t>800 272 7737 </a:t>
            </a:r>
            <a:r>
              <a:rPr lang="en-US" baseline="0" dirty="0">
                <a:solidFill>
                  <a:schemeClr val="accent2"/>
                </a:solidFill>
              </a:rPr>
              <a:t>and use code </a:t>
            </a:r>
            <a:r>
              <a:rPr lang="en-US" b="1" baseline="0" dirty="0">
                <a:solidFill>
                  <a:schemeClr val="accent2"/>
                </a:solidFill>
              </a:rPr>
              <a:t>AQQ80</a:t>
            </a:r>
            <a:r>
              <a:rPr lang="en-US" baseline="0" dirty="0">
                <a:solidFill>
                  <a:schemeClr val="accent2"/>
                </a:solidFill>
              </a:rPr>
              <a:t> to receive your discount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1200" baseline="0" dirty="0">
                <a:solidFill>
                  <a:schemeClr val="tx1"/>
                </a:solidFill>
              </a:rPr>
              <a:t>(Regular price: $169.95/£108.00)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ange"/>
          <p:cNvSpPr/>
          <p:nvPr userDrawn="1"/>
        </p:nvSpPr>
        <p:spPr>
          <a:xfrm>
            <a:off x="-12192" y="1792224"/>
            <a:ext cx="12204192" cy="5065776"/>
          </a:xfrm>
          <a:prstGeom prst="rect">
            <a:avLst/>
          </a:prstGeom>
          <a:solidFill>
            <a:schemeClr val="accent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721642" y="2279810"/>
            <a:ext cx="10743285" cy="500697"/>
          </a:xfrm>
        </p:spPr>
        <p:txBody>
          <a:bodyPr lIns="0" tIns="0" rIns="0" bIns="0" anchor="t">
            <a:noAutofit/>
          </a:bodyPr>
          <a:lstStyle>
            <a:lvl1pPr algn="l">
              <a:defRPr sz="38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721642" y="2967832"/>
            <a:ext cx="8812885" cy="5095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0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721642" y="4017169"/>
            <a:ext cx="7421033" cy="523875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2" name="Large Logo" descr="ARCADIS FULL BRAND LOGO 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450" y="396001"/>
            <a:ext cx="3349215" cy="36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/>
          <p:cNvGrpSpPr/>
          <p:nvPr userDrawn="1"/>
        </p:nvGrpSpPr>
        <p:grpSpPr>
          <a:xfrm>
            <a:off x="2" y="2898648"/>
            <a:ext cx="12204192" cy="3959352"/>
            <a:chOff x="2" y="2898648"/>
            <a:chExt cx="12204192" cy="3959352"/>
          </a:xfrm>
        </p:grpSpPr>
        <p:cxnSp>
          <p:nvCxnSpPr>
            <p:cNvPr id="13" name="Diagonal Line 2"/>
            <p:cNvCxnSpPr/>
            <p:nvPr userDrawn="1"/>
          </p:nvCxnSpPr>
          <p:spPr>
            <a:xfrm flipH="1">
              <a:off x="8122450" y="2898648"/>
              <a:ext cx="4081744" cy="3959352"/>
            </a:xfrm>
            <a:prstGeom prst="line">
              <a:avLst/>
            </a:prstGeom>
            <a:ln w="9525" cmpd="sng">
              <a:solidFill>
                <a:schemeClr val="bg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iagonal Line 1"/>
            <p:cNvCxnSpPr/>
            <p:nvPr userDrawn="1"/>
          </p:nvCxnSpPr>
          <p:spPr>
            <a:xfrm flipH="1">
              <a:off x="9471804" y="4114800"/>
              <a:ext cx="2720196" cy="2743200"/>
            </a:xfrm>
            <a:prstGeom prst="line">
              <a:avLst/>
            </a:prstGeom>
            <a:ln w="9525" cmpd="sng">
              <a:solidFill>
                <a:schemeClr val="bg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Horizontal Line"/>
            <p:cNvCxnSpPr/>
            <p:nvPr userDrawn="1"/>
          </p:nvCxnSpPr>
          <p:spPr>
            <a:xfrm flipH="1">
              <a:off x="2" y="5661025"/>
              <a:ext cx="12204191" cy="0"/>
            </a:xfrm>
            <a:prstGeom prst="line">
              <a:avLst/>
            </a:prstGeom>
            <a:ln w="9525" cmpd="sng">
              <a:solidFill>
                <a:schemeClr val="bg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591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"/>
          <p:cNvSpPr>
            <a:spLocks noGrp="1"/>
          </p:cNvSpPr>
          <p:nvPr>
            <p:ph type="pic" sz="quarter" idx="11"/>
          </p:nvPr>
        </p:nvSpPr>
        <p:spPr>
          <a:xfrm>
            <a:off x="1" y="1800000"/>
            <a:ext cx="12204700" cy="5065712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19665" y="2070001"/>
            <a:ext cx="10753200" cy="1620000"/>
            <a:chOff x="719665" y="756001"/>
            <a:chExt cx="10753200" cy="1620000"/>
          </a:xfrm>
        </p:grpSpPr>
        <p:sp>
          <p:nvSpPr>
            <p:cNvPr id="16" name="Freeform 15"/>
            <p:cNvSpPr/>
            <p:nvPr userDrawn="1"/>
          </p:nvSpPr>
          <p:spPr>
            <a:xfrm>
              <a:off x="719665" y="756001"/>
              <a:ext cx="10753200" cy="1620000"/>
            </a:xfrm>
            <a:custGeom>
              <a:avLst/>
              <a:gdLst>
                <a:gd name="connsiteX0" fmla="*/ 0 w 10753200"/>
                <a:gd name="connsiteY0" fmla="*/ 0 h 1620000"/>
                <a:gd name="connsiteX1" fmla="*/ 1 w 10753200"/>
                <a:gd name="connsiteY1" fmla="*/ 0 h 1620000"/>
                <a:gd name="connsiteX2" fmla="*/ 1 w 10753200"/>
                <a:gd name="connsiteY2" fmla="*/ 288000 h 1620000"/>
                <a:gd name="connsiteX3" fmla="*/ 288001 w 10753200"/>
                <a:gd name="connsiteY3" fmla="*/ 0 h 1620000"/>
                <a:gd name="connsiteX4" fmla="*/ 10753200 w 10753200"/>
                <a:gd name="connsiteY4" fmla="*/ 0 h 1620000"/>
                <a:gd name="connsiteX5" fmla="*/ 10753200 w 10753200"/>
                <a:gd name="connsiteY5" fmla="*/ 1620000 h 1620000"/>
                <a:gd name="connsiteX6" fmla="*/ 0 w 10753200"/>
                <a:gd name="connsiteY6" fmla="*/ 1620000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53200" h="1620000">
                  <a:moveTo>
                    <a:pt x="0" y="0"/>
                  </a:moveTo>
                  <a:lnTo>
                    <a:pt x="1" y="0"/>
                  </a:lnTo>
                  <a:lnTo>
                    <a:pt x="1" y="288000"/>
                  </a:lnTo>
                  <a:lnTo>
                    <a:pt x="288001" y="0"/>
                  </a:lnTo>
                  <a:lnTo>
                    <a:pt x="10753200" y="0"/>
                  </a:lnTo>
                  <a:lnTo>
                    <a:pt x="10753200" y="1620000"/>
                  </a:lnTo>
                  <a:lnTo>
                    <a:pt x="0" y="1620000"/>
                  </a:lnTo>
                  <a:close/>
                </a:path>
              </a:pathLst>
            </a:custGeom>
            <a:solidFill>
              <a:schemeClr val="accent2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oldover Corner"/>
            <p:cNvSpPr>
              <a:spLocks/>
            </p:cNvSpPr>
            <p:nvPr userDrawn="1"/>
          </p:nvSpPr>
          <p:spPr>
            <a:xfrm>
              <a:off x="719665" y="756001"/>
              <a:ext cx="288000" cy="288000"/>
            </a:xfrm>
            <a:custGeom>
              <a:avLst/>
              <a:gdLst>
                <a:gd name="connsiteX0" fmla="*/ 0 w 274320"/>
                <a:gd name="connsiteY0" fmla="*/ 0 h 274320"/>
                <a:gd name="connsiteX1" fmla="*/ 274320 w 274320"/>
                <a:gd name="connsiteY1" fmla="*/ 0 h 274320"/>
                <a:gd name="connsiteX2" fmla="*/ 274320 w 274320"/>
                <a:gd name="connsiteY2" fmla="*/ 274320 h 274320"/>
                <a:gd name="connsiteX3" fmla="*/ 0 w 274320"/>
                <a:gd name="connsiteY3" fmla="*/ 274320 h 274320"/>
                <a:gd name="connsiteX4" fmla="*/ 0 w 274320"/>
                <a:gd name="connsiteY4" fmla="*/ 0 h 274320"/>
                <a:gd name="connsiteX0" fmla="*/ 0 w 274320"/>
                <a:gd name="connsiteY0" fmla="*/ 274320 h 274320"/>
                <a:gd name="connsiteX1" fmla="*/ 274320 w 274320"/>
                <a:gd name="connsiteY1" fmla="*/ 0 h 274320"/>
                <a:gd name="connsiteX2" fmla="*/ 274320 w 274320"/>
                <a:gd name="connsiteY2" fmla="*/ 274320 h 274320"/>
                <a:gd name="connsiteX3" fmla="*/ 0 w 274320"/>
                <a:gd name="connsiteY3" fmla="*/ 27432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" h="274320">
                  <a:moveTo>
                    <a:pt x="0" y="274320"/>
                  </a:moveTo>
                  <a:lnTo>
                    <a:pt x="274320" y="0"/>
                  </a:lnTo>
                  <a:lnTo>
                    <a:pt x="27432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chemeClr val="tx2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1152001" y="2341722"/>
            <a:ext cx="9534313" cy="500697"/>
          </a:xfrm>
        </p:spPr>
        <p:txBody>
          <a:bodyPr lIns="0" tIns="0" anchor="t">
            <a:noAutofit/>
          </a:bodyPr>
          <a:lstStyle>
            <a:lvl1pPr algn="l">
              <a:defRPr sz="36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52001" y="2967832"/>
            <a:ext cx="9534313" cy="509587"/>
          </a:xfrm>
          <a:prstGeom prst="rect">
            <a:avLst/>
          </a:prstGeom>
        </p:spPr>
        <p:txBody>
          <a:bodyPr lIns="0" tIns="0" bIns="0" anchor="t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|  Date</a:t>
            </a:r>
          </a:p>
        </p:txBody>
      </p:sp>
      <p:pic>
        <p:nvPicPr>
          <p:cNvPr id="8" name="Large Logo" descr="ARCADIS FULL BRAND LOGO 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450" y="396001"/>
            <a:ext cx="3349215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34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. image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"/>
          <p:cNvSpPr>
            <a:spLocks noGrp="1"/>
          </p:cNvSpPr>
          <p:nvPr>
            <p:ph type="pic" sz="quarter" idx="11"/>
          </p:nvPr>
        </p:nvSpPr>
        <p:spPr>
          <a:xfrm>
            <a:off x="1" y="1800000"/>
            <a:ext cx="12204700" cy="50657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19665" y="2070001"/>
            <a:ext cx="10753200" cy="1620000"/>
            <a:chOff x="719665" y="756001"/>
            <a:chExt cx="10753200" cy="1620000"/>
          </a:xfrm>
        </p:grpSpPr>
        <p:sp>
          <p:nvSpPr>
            <p:cNvPr id="10" name="Freeform 9"/>
            <p:cNvSpPr/>
            <p:nvPr userDrawn="1"/>
          </p:nvSpPr>
          <p:spPr>
            <a:xfrm>
              <a:off x="719665" y="756001"/>
              <a:ext cx="10753200" cy="1620000"/>
            </a:xfrm>
            <a:custGeom>
              <a:avLst/>
              <a:gdLst>
                <a:gd name="connsiteX0" fmla="*/ 0 w 10753200"/>
                <a:gd name="connsiteY0" fmla="*/ 0 h 1620000"/>
                <a:gd name="connsiteX1" fmla="*/ 1 w 10753200"/>
                <a:gd name="connsiteY1" fmla="*/ 0 h 1620000"/>
                <a:gd name="connsiteX2" fmla="*/ 1 w 10753200"/>
                <a:gd name="connsiteY2" fmla="*/ 288000 h 1620000"/>
                <a:gd name="connsiteX3" fmla="*/ 288001 w 10753200"/>
                <a:gd name="connsiteY3" fmla="*/ 0 h 1620000"/>
                <a:gd name="connsiteX4" fmla="*/ 10753200 w 10753200"/>
                <a:gd name="connsiteY4" fmla="*/ 0 h 1620000"/>
                <a:gd name="connsiteX5" fmla="*/ 10753200 w 10753200"/>
                <a:gd name="connsiteY5" fmla="*/ 1620000 h 1620000"/>
                <a:gd name="connsiteX6" fmla="*/ 0 w 10753200"/>
                <a:gd name="connsiteY6" fmla="*/ 1620000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53200" h="1620000">
                  <a:moveTo>
                    <a:pt x="0" y="0"/>
                  </a:moveTo>
                  <a:lnTo>
                    <a:pt x="1" y="0"/>
                  </a:lnTo>
                  <a:lnTo>
                    <a:pt x="1" y="288000"/>
                  </a:lnTo>
                  <a:lnTo>
                    <a:pt x="288001" y="0"/>
                  </a:lnTo>
                  <a:lnTo>
                    <a:pt x="10753200" y="0"/>
                  </a:lnTo>
                  <a:lnTo>
                    <a:pt x="10753200" y="1620000"/>
                  </a:lnTo>
                  <a:lnTo>
                    <a:pt x="0" y="1620000"/>
                  </a:lnTo>
                  <a:close/>
                </a:path>
              </a:pathLst>
            </a:custGeom>
            <a:solidFill>
              <a:schemeClr val="accent2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oldover Corner"/>
            <p:cNvSpPr>
              <a:spLocks/>
            </p:cNvSpPr>
            <p:nvPr userDrawn="1"/>
          </p:nvSpPr>
          <p:spPr>
            <a:xfrm>
              <a:off x="719665" y="756001"/>
              <a:ext cx="288000" cy="288000"/>
            </a:xfrm>
            <a:custGeom>
              <a:avLst/>
              <a:gdLst>
                <a:gd name="connsiteX0" fmla="*/ 0 w 274320"/>
                <a:gd name="connsiteY0" fmla="*/ 0 h 274320"/>
                <a:gd name="connsiteX1" fmla="*/ 274320 w 274320"/>
                <a:gd name="connsiteY1" fmla="*/ 0 h 274320"/>
                <a:gd name="connsiteX2" fmla="*/ 274320 w 274320"/>
                <a:gd name="connsiteY2" fmla="*/ 274320 h 274320"/>
                <a:gd name="connsiteX3" fmla="*/ 0 w 274320"/>
                <a:gd name="connsiteY3" fmla="*/ 274320 h 274320"/>
                <a:gd name="connsiteX4" fmla="*/ 0 w 274320"/>
                <a:gd name="connsiteY4" fmla="*/ 0 h 274320"/>
                <a:gd name="connsiteX0" fmla="*/ 0 w 274320"/>
                <a:gd name="connsiteY0" fmla="*/ 274320 h 274320"/>
                <a:gd name="connsiteX1" fmla="*/ 274320 w 274320"/>
                <a:gd name="connsiteY1" fmla="*/ 0 h 274320"/>
                <a:gd name="connsiteX2" fmla="*/ 274320 w 274320"/>
                <a:gd name="connsiteY2" fmla="*/ 274320 h 274320"/>
                <a:gd name="connsiteX3" fmla="*/ 0 w 274320"/>
                <a:gd name="connsiteY3" fmla="*/ 27432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" h="274320">
                  <a:moveTo>
                    <a:pt x="0" y="274320"/>
                  </a:moveTo>
                  <a:lnTo>
                    <a:pt x="274320" y="0"/>
                  </a:lnTo>
                  <a:lnTo>
                    <a:pt x="27432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chemeClr val="tx2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1152001" y="2341722"/>
            <a:ext cx="9534313" cy="500697"/>
          </a:xfrm>
        </p:spPr>
        <p:txBody>
          <a:bodyPr lIns="0" tIns="0" anchor="t">
            <a:noAutofit/>
          </a:bodyPr>
          <a:lstStyle>
            <a:lvl1pPr algn="l">
              <a:defRPr sz="36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52001" y="2967832"/>
            <a:ext cx="9534313" cy="509587"/>
          </a:xfrm>
          <a:prstGeom prst="rect">
            <a:avLst/>
          </a:prstGeom>
        </p:spPr>
        <p:txBody>
          <a:bodyPr lIns="0" tIns="0" bIns="0" anchor="t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|  Date</a:t>
            </a:r>
          </a:p>
        </p:txBody>
      </p:sp>
      <p:pic>
        <p:nvPicPr>
          <p:cNvPr id="8" name="Large Logo" descr="ARCADIS FULL BRAND LOGO 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450" y="396001"/>
            <a:ext cx="3349215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1418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720000" y="370125"/>
            <a:ext cx="10752000" cy="63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>
            <a:noAutofit/>
          </a:bodyPr>
          <a:lstStyle/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Autofit/>
          </a:bodyPr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720725" y="1000425"/>
            <a:ext cx="10750550" cy="466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419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720000" y="370125"/>
            <a:ext cx="10752000" cy="63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>
            <a:noAutofit/>
          </a:bodyPr>
          <a:lstStyle/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Autofit/>
          </a:bodyPr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720725" y="1000425"/>
            <a:ext cx="10750550" cy="4294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Kicker"/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5355211"/>
            <a:ext cx="10752000" cy="522808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1106059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720000" y="370125"/>
            <a:ext cx="10752000" cy="63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>
            <a:noAutofit/>
          </a:bodyPr>
          <a:lstStyle/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720000" y="1000425"/>
            <a:ext cx="5183188" cy="4660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8"/>
          </p:nvPr>
        </p:nvSpPr>
        <p:spPr>
          <a:xfrm>
            <a:off x="6288812" y="1000125"/>
            <a:ext cx="5183188" cy="4660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897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nten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720000" y="370125"/>
            <a:ext cx="10752000" cy="63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>
            <a:noAutofit/>
          </a:bodyPr>
          <a:lstStyle/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720000" y="1000425"/>
            <a:ext cx="5183188" cy="4294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8"/>
          </p:nvPr>
        </p:nvSpPr>
        <p:spPr>
          <a:xfrm>
            <a:off x="6288812" y="1000125"/>
            <a:ext cx="5183188" cy="4294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5355211"/>
            <a:ext cx="10752000" cy="522808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1051858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720000" y="370125"/>
            <a:ext cx="10752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135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720000" y="370125"/>
            <a:ext cx="10752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Kicker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5355211"/>
            <a:ext cx="10752000" cy="522808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104152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576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Kicker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5355211"/>
            <a:ext cx="10752000" cy="522808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826047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allout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8117721" y="1000125"/>
            <a:ext cx="3360000" cy="360000"/>
          </a:xfrm>
          <a:custGeom>
            <a:avLst/>
            <a:gdLst>
              <a:gd name="connsiteX0" fmla="*/ 174679 w 3360000"/>
              <a:gd name="connsiteY0" fmla="*/ 0 h 360000"/>
              <a:gd name="connsiteX1" fmla="*/ 1089175 w 3360000"/>
              <a:gd name="connsiteY1" fmla="*/ 0 h 360000"/>
              <a:gd name="connsiteX2" fmla="*/ 2445504 w 3360000"/>
              <a:gd name="connsiteY2" fmla="*/ 0 h 360000"/>
              <a:gd name="connsiteX3" fmla="*/ 3360000 w 3360000"/>
              <a:gd name="connsiteY3" fmla="*/ 0 h 360000"/>
              <a:gd name="connsiteX4" fmla="*/ 3360000 w 3360000"/>
              <a:gd name="connsiteY4" fmla="*/ 360000 h 360000"/>
              <a:gd name="connsiteX5" fmla="*/ 2445504 w 3360000"/>
              <a:gd name="connsiteY5" fmla="*/ 360000 h 360000"/>
              <a:gd name="connsiteX6" fmla="*/ 914496 w 3360000"/>
              <a:gd name="connsiteY6" fmla="*/ 360000 h 360000"/>
              <a:gd name="connsiteX7" fmla="*/ 0 w 3360000"/>
              <a:gd name="connsiteY7" fmla="*/ 360000 h 360000"/>
              <a:gd name="connsiteX8" fmla="*/ 0 w 3360000"/>
              <a:gd name="connsiteY8" fmla="*/ 18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0000" h="360000">
                <a:moveTo>
                  <a:pt x="174679" y="0"/>
                </a:moveTo>
                <a:lnTo>
                  <a:pt x="1089175" y="0"/>
                </a:lnTo>
                <a:lnTo>
                  <a:pt x="2445504" y="0"/>
                </a:lnTo>
                <a:lnTo>
                  <a:pt x="3360000" y="0"/>
                </a:lnTo>
                <a:lnTo>
                  <a:pt x="3360000" y="360000"/>
                </a:lnTo>
                <a:lnTo>
                  <a:pt x="2445504" y="360000"/>
                </a:lnTo>
                <a:lnTo>
                  <a:pt x="914496" y="360000"/>
                </a:lnTo>
                <a:lnTo>
                  <a:pt x="0" y="360000"/>
                </a:lnTo>
                <a:lnTo>
                  <a:pt x="0" y="180000"/>
                </a:lnTo>
                <a:close/>
              </a:path>
            </a:pathLst>
          </a:custGeom>
          <a:solidFill>
            <a:schemeClr val="accent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4" name="Foldover Corner"/>
          <p:cNvSpPr>
            <a:spLocks/>
          </p:cNvSpPr>
          <p:nvPr userDrawn="1"/>
        </p:nvSpPr>
        <p:spPr>
          <a:xfrm>
            <a:off x="8117721" y="1000125"/>
            <a:ext cx="180000" cy="180000"/>
          </a:xfrm>
          <a:custGeom>
            <a:avLst/>
            <a:gdLst>
              <a:gd name="connsiteX0" fmla="*/ 0 w 274320"/>
              <a:gd name="connsiteY0" fmla="*/ 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  <a:gd name="connsiteX4" fmla="*/ 0 w 274320"/>
              <a:gd name="connsiteY4" fmla="*/ 0 h 274320"/>
              <a:gd name="connsiteX0" fmla="*/ 0 w 274320"/>
              <a:gd name="connsiteY0" fmla="*/ 27432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" h="274320">
                <a:moveTo>
                  <a:pt x="0" y="274320"/>
                </a:moveTo>
                <a:lnTo>
                  <a:pt x="274320" y="0"/>
                </a:lnTo>
                <a:lnTo>
                  <a:pt x="274320" y="274320"/>
                </a:lnTo>
                <a:lnTo>
                  <a:pt x="0" y="274320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720000" y="370125"/>
            <a:ext cx="7056000" cy="63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"/>
          <p:cNvSpPr>
            <a:spLocks noGrp="1"/>
          </p:cNvSpPr>
          <p:nvPr userDrawn="1">
            <p:ph idx="1" hasCustomPrompt="1"/>
          </p:nvPr>
        </p:nvSpPr>
        <p:spPr>
          <a:xfrm>
            <a:off x="720783" y="1133775"/>
            <a:ext cx="7056000" cy="415312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5" name="Text Foldover Box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117721" y="1183055"/>
            <a:ext cx="3360000" cy="12880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216000" tIns="0" rIns="216000" bIns="28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call out text. Do not change the width of box, will adjust vertically automatically.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5355211"/>
            <a:ext cx="10752000" cy="522808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195639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10752000" cy="63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8435181" y="6653437"/>
            <a:ext cx="2743200" cy="190015"/>
          </a:xfrm>
          <a:prstGeom prst="rect">
            <a:avLst/>
          </a:prstGeom>
        </p:spPr>
        <p:txBody>
          <a:bodyPr/>
          <a:lstStyle/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4038600" y="6652259"/>
            <a:ext cx="4114800" cy="19001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1460163" y="6653437"/>
            <a:ext cx="539749" cy="190015"/>
          </a:xfrm>
          <a:prstGeom prst="rect">
            <a:avLst/>
          </a:prstGeom>
        </p:spPr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720725" y="1638001"/>
            <a:ext cx="10750550" cy="4019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04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718799" y="1620000"/>
            <a:ext cx="10753201" cy="4688724"/>
            <a:chOff x="11711515" y="1620001"/>
            <a:chExt cx="10753201" cy="4688724"/>
          </a:xfrm>
        </p:grpSpPr>
        <p:sp>
          <p:nvSpPr>
            <p:cNvPr id="10" name="Freeform 9"/>
            <p:cNvSpPr/>
            <p:nvPr userDrawn="1"/>
          </p:nvSpPr>
          <p:spPr>
            <a:xfrm>
              <a:off x="11711515" y="1620001"/>
              <a:ext cx="10753201" cy="4688724"/>
            </a:xfrm>
            <a:custGeom>
              <a:avLst/>
              <a:gdLst>
                <a:gd name="connsiteX0" fmla="*/ 0 w 10753201"/>
                <a:gd name="connsiteY0" fmla="*/ 0 h 4688724"/>
                <a:gd name="connsiteX1" fmla="*/ 1 w 10753201"/>
                <a:gd name="connsiteY1" fmla="*/ 0 h 4688724"/>
                <a:gd name="connsiteX2" fmla="*/ 1 w 10753201"/>
                <a:gd name="connsiteY2" fmla="*/ 288000 h 4688724"/>
                <a:gd name="connsiteX3" fmla="*/ 288001 w 10753201"/>
                <a:gd name="connsiteY3" fmla="*/ 0 h 4688724"/>
                <a:gd name="connsiteX4" fmla="*/ 10753201 w 10753201"/>
                <a:gd name="connsiteY4" fmla="*/ 0 h 4688724"/>
                <a:gd name="connsiteX5" fmla="*/ 10753201 w 10753201"/>
                <a:gd name="connsiteY5" fmla="*/ 621754 h 4688724"/>
                <a:gd name="connsiteX6" fmla="*/ 10753201 w 10753201"/>
                <a:gd name="connsiteY6" fmla="*/ 1620000 h 4688724"/>
                <a:gd name="connsiteX7" fmla="*/ 10753201 w 10753201"/>
                <a:gd name="connsiteY7" fmla="*/ 4688724 h 4688724"/>
                <a:gd name="connsiteX8" fmla="*/ 0 w 10753201"/>
                <a:gd name="connsiteY8" fmla="*/ 4688724 h 4688724"/>
                <a:gd name="connsiteX9" fmla="*/ 0 w 10753201"/>
                <a:gd name="connsiteY9" fmla="*/ 1620000 h 4688724"/>
                <a:gd name="connsiteX10" fmla="*/ 0 w 10753201"/>
                <a:gd name="connsiteY10" fmla="*/ 621754 h 468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53201" h="4688724">
                  <a:moveTo>
                    <a:pt x="0" y="0"/>
                  </a:moveTo>
                  <a:lnTo>
                    <a:pt x="1" y="0"/>
                  </a:lnTo>
                  <a:lnTo>
                    <a:pt x="1" y="288000"/>
                  </a:lnTo>
                  <a:lnTo>
                    <a:pt x="288001" y="0"/>
                  </a:lnTo>
                  <a:lnTo>
                    <a:pt x="10753201" y="0"/>
                  </a:lnTo>
                  <a:lnTo>
                    <a:pt x="10753201" y="621754"/>
                  </a:lnTo>
                  <a:lnTo>
                    <a:pt x="10753201" y="1620000"/>
                  </a:lnTo>
                  <a:lnTo>
                    <a:pt x="10753201" y="4688724"/>
                  </a:lnTo>
                  <a:lnTo>
                    <a:pt x="0" y="4688724"/>
                  </a:lnTo>
                  <a:lnTo>
                    <a:pt x="0" y="1620000"/>
                  </a:lnTo>
                  <a:lnTo>
                    <a:pt x="0" y="621754"/>
                  </a:lnTo>
                  <a:close/>
                </a:path>
              </a:pathLst>
            </a:custGeom>
            <a:solidFill>
              <a:schemeClr val="accent2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oldover Corner"/>
            <p:cNvSpPr>
              <a:spLocks/>
            </p:cNvSpPr>
            <p:nvPr userDrawn="1"/>
          </p:nvSpPr>
          <p:spPr>
            <a:xfrm>
              <a:off x="11711515" y="1620001"/>
              <a:ext cx="288000" cy="288000"/>
            </a:xfrm>
            <a:custGeom>
              <a:avLst/>
              <a:gdLst>
                <a:gd name="connsiteX0" fmla="*/ 0 w 274320"/>
                <a:gd name="connsiteY0" fmla="*/ 0 h 274320"/>
                <a:gd name="connsiteX1" fmla="*/ 274320 w 274320"/>
                <a:gd name="connsiteY1" fmla="*/ 0 h 274320"/>
                <a:gd name="connsiteX2" fmla="*/ 274320 w 274320"/>
                <a:gd name="connsiteY2" fmla="*/ 274320 h 274320"/>
                <a:gd name="connsiteX3" fmla="*/ 0 w 274320"/>
                <a:gd name="connsiteY3" fmla="*/ 274320 h 274320"/>
                <a:gd name="connsiteX4" fmla="*/ 0 w 274320"/>
                <a:gd name="connsiteY4" fmla="*/ 0 h 274320"/>
                <a:gd name="connsiteX0" fmla="*/ 0 w 274320"/>
                <a:gd name="connsiteY0" fmla="*/ 274320 h 274320"/>
                <a:gd name="connsiteX1" fmla="*/ 274320 w 274320"/>
                <a:gd name="connsiteY1" fmla="*/ 0 h 274320"/>
                <a:gd name="connsiteX2" fmla="*/ 274320 w 274320"/>
                <a:gd name="connsiteY2" fmla="*/ 274320 h 274320"/>
                <a:gd name="connsiteX3" fmla="*/ 0 w 274320"/>
                <a:gd name="connsiteY3" fmla="*/ 27432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" h="274320">
                  <a:moveTo>
                    <a:pt x="0" y="274320"/>
                  </a:moveTo>
                  <a:lnTo>
                    <a:pt x="274320" y="0"/>
                  </a:lnTo>
                  <a:lnTo>
                    <a:pt x="27432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chemeClr val="tx2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1200000" y="1980000"/>
            <a:ext cx="9144000" cy="481848"/>
          </a:xfrm>
        </p:spPr>
        <p:txBody>
          <a:bodyPr lIns="0" tIns="0" anchor="t">
            <a:noAutofit/>
          </a:bodyPr>
          <a:lstStyle>
            <a:lvl1pPr algn="l">
              <a:spcAft>
                <a:spcPts val="3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Large Logo" descr="ARCADIS FULL BRAND LOGO 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450" y="396001"/>
            <a:ext cx="3349215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286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y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718799" y="1620000"/>
            <a:ext cx="10753201" cy="4688724"/>
            <a:chOff x="11711515" y="1620001"/>
            <a:chExt cx="10753201" cy="4688724"/>
          </a:xfrm>
        </p:grpSpPr>
        <p:sp>
          <p:nvSpPr>
            <p:cNvPr id="10" name="Freeform 9"/>
            <p:cNvSpPr/>
            <p:nvPr userDrawn="1"/>
          </p:nvSpPr>
          <p:spPr>
            <a:xfrm>
              <a:off x="11711515" y="1620001"/>
              <a:ext cx="10753201" cy="4688724"/>
            </a:xfrm>
            <a:custGeom>
              <a:avLst/>
              <a:gdLst>
                <a:gd name="connsiteX0" fmla="*/ 0 w 10753201"/>
                <a:gd name="connsiteY0" fmla="*/ 0 h 4688724"/>
                <a:gd name="connsiteX1" fmla="*/ 1 w 10753201"/>
                <a:gd name="connsiteY1" fmla="*/ 0 h 4688724"/>
                <a:gd name="connsiteX2" fmla="*/ 1 w 10753201"/>
                <a:gd name="connsiteY2" fmla="*/ 288000 h 4688724"/>
                <a:gd name="connsiteX3" fmla="*/ 288001 w 10753201"/>
                <a:gd name="connsiteY3" fmla="*/ 0 h 4688724"/>
                <a:gd name="connsiteX4" fmla="*/ 10753201 w 10753201"/>
                <a:gd name="connsiteY4" fmla="*/ 0 h 4688724"/>
                <a:gd name="connsiteX5" fmla="*/ 10753201 w 10753201"/>
                <a:gd name="connsiteY5" fmla="*/ 621754 h 4688724"/>
                <a:gd name="connsiteX6" fmla="*/ 10753201 w 10753201"/>
                <a:gd name="connsiteY6" fmla="*/ 1620000 h 4688724"/>
                <a:gd name="connsiteX7" fmla="*/ 10753201 w 10753201"/>
                <a:gd name="connsiteY7" fmla="*/ 4688724 h 4688724"/>
                <a:gd name="connsiteX8" fmla="*/ 0 w 10753201"/>
                <a:gd name="connsiteY8" fmla="*/ 4688724 h 4688724"/>
                <a:gd name="connsiteX9" fmla="*/ 0 w 10753201"/>
                <a:gd name="connsiteY9" fmla="*/ 1620000 h 4688724"/>
                <a:gd name="connsiteX10" fmla="*/ 0 w 10753201"/>
                <a:gd name="connsiteY10" fmla="*/ 621754 h 468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53201" h="4688724">
                  <a:moveTo>
                    <a:pt x="0" y="0"/>
                  </a:moveTo>
                  <a:lnTo>
                    <a:pt x="1" y="0"/>
                  </a:lnTo>
                  <a:lnTo>
                    <a:pt x="1" y="288000"/>
                  </a:lnTo>
                  <a:lnTo>
                    <a:pt x="288001" y="0"/>
                  </a:lnTo>
                  <a:lnTo>
                    <a:pt x="10753201" y="0"/>
                  </a:lnTo>
                  <a:lnTo>
                    <a:pt x="10753201" y="621754"/>
                  </a:lnTo>
                  <a:lnTo>
                    <a:pt x="10753201" y="1620000"/>
                  </a:lnTo>
                  <a:lnTo>
                    <a:pt x="10753201" y="4688724"/>
                  </a:lnTo>
                  <a:lnTo>
                    <a:pt x="0" y="4688724"/>
                  </a:lnTo>
                  <a:lnTo>
                    <a:pt x="0" y="1620000"/>
                  </a:lnTo>
                  <a:lnTo>
                    <a:pt x="0" y="621754"/>
                  </a:lnTo>
                  <a:close/>
                </a:path>
              </a:pathLst>
            </a:custGeom>
            <a:solidFill>
              <a:schemeClr val="bg2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oldover Corner"/>
            <p:cNvSpPr>
              <a:spLocks/>
            </p:cNvSpPr>
            <p:nvPr userDrawn="1"/>
          </p:nvSpPr>
          <p:spPr>
            <a:xfrm>
              <a:off x="11711515" y="1620001"/>
              <a:ext cx="288000" cy="288000"/>
            </a:xfrm>
            <a:custGeom>
              <a:avLst/>
              <a:gdLst>
                <a:gd name="connsiteX0" fmla="*/ 0 w 274320"/>
                <a:gd name="connsiteY0" fmla="*/ 0 h 274320"/>
                <a:gd name="connsiteX1" fmla="*/ 274320 w 274320"/>
                <a:gd name="connsiteY1" fmla="*/ 0 h 274320"/>
                <a:gd name="connsiteX2" fmla="*/ 274320 w 274320"/>
                <a:gd name="connsiteY2" fmla="*/ 274320 h 274320"/>
                <a:gd name="connsiteX3" fmla="*/ 0 w 274320"/>
                <a:gd name="connsiteY3" fmla="*/ 274320 h 274320"/>
                <a:gd name="connsiteX4" fmla="*/ 0 w 274320"/>
                <a:gd name="connsiteY4" fmla="*/ 0 h 274320"/>
                <a:gd name="connsiteX0" fmla="*/ 0 w 274320"/>
                <a:gd name="connsiteY0" fmla="*/ 274320 h 274320"/>
                <a:gd name="connsiteX1" fmla="*/ 274320 w 274320"/>
                <a:gd name="connsiteY1" fmla="*/ 0 h 274320"/>
                <a:gd name="connsiteX2" fmla="*/ 274320 w 274320"/>
                <a:gd name="connsiteY2" fmla="*/ 274320 h 274320"/>
                <a:gd name="connsiteX3" fmla="*/ 0 w 274320"/>
                <a:gd name="connsiteY3" fmla="*/ 27432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" h="274320">
                  <a:moveTo>
                    <a:pt x="0" y="274320"/>
                  </a:moveTo>
                  <a:lnTo>
                    <a:pt x="274320" y="0"/>
                  </a:lnTo>
                  <a:lnTo>
                    <a:pt x="27432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chemeClr val="tx2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1200000" y="1980000"/>
            <a:ext cx="9144000" cy="481848"/>
          </a:xfrm>
        </p:spPr>
        <p:txBody>
          <a:bodyPr lIns="0" tIns="0" anchor="t">
            <a:noAutofit/>
          </a:bodyPr>
          <a:lstStyle>
            <a:lvl1pPr algn="l">
              <a:spcAft>
                <a:spcPts val="3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1" y="2608263"/>
            <a:ext cx="9144000" cy="482400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pic>
        <p:nvPicPr>
          <p:cNvPr id="7" name="Large Logo" descr="ARCADIS FULL BRAND LOGO 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450" y="396001"/>
            <a:ext cx="3349215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725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w Titles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720000" y="370125"/>
            <a:ext cx="10752000" cy="630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720784" y="1524300"/>
            <a:ext cx="5208000" cy="3712718"/>
          </a:xfrm>
        </p:spPr>
        <p:txBody>
          <a:bodyPr>
            <a:noAutofit/>
          </a:bodyPr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720784" y="1117222"/>
            <a:ext cx="5208000" cy="405490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4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6264000" y="1524300"/>
            <a:ext cx="5208000" cy="3712718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6265000" y="1116558"/>
            <a:ext cx="5207000" cy="406155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24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5355211"/>
            <a:ext cx="10752000" cy="522808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2334692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3 Images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720783" y="370125"/>
            <a:ext cx="10752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2" name="Content Placeholder"/>
          <p:cNvSpPr>
            <a:spLocks noGrp="1"/>
          </p:cNvSpPr>
          <p:nvPr>
            <p:ph sz="quarter" idx="11" hasCustomPrompt="1"/>
          </p:nvPr>
        </p:nvSpPr>
        <p:spPr>
          <a:xfrm>
            <a:off x="720783" y="1117223"/>
            <a:ext cx="10752000" cy="1743452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7" name="Content PIcture 1"/>
          <p:cNvSpPr>
            <a:spLocks noGrp="1"/>
          </p:cNvSpPr>
          <p:nvPr>
            <p:ph sz="quarter" idx="12" hasCustomPrompt="1"/>
          </p:nvPr>
        </p:nvSpPr>
        <p:spPr>
          <a:xfrm>
            <a:off x="721784" y="3133809"/>
            <a:ext cx="336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9" name="Content PIcture 2"/>
          <p:cNvSpPr>
            <a:spLocks noGrp="1"/>
          </p:cNvSpPr>
          <p:nvPr>
            <p:ph sz="quarter" idx="13" hasCustomPrompt="1"/>
          </p:nvPr>
        </p:nvSpPr>
        <p:spPr>
          <a:xfrm>
            <a:off x="4416000" y="3133809"/>
            <a:ext cx="336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1" name="Content PIcture 3"/>
          <p:cNvSpPr>
            <a:spLocks noGrp="1"/>
          </p:cNvSpPr>
          <p:nvPr>
            <p:ph sz="quarter" idx="15" hasCustomPrompt="1"/>
          </p:nvPr>
        </p:nvSpPr>
        <p:spPr>
          <a:xfrm>
            <a:off x="8112783" y="3133809"/>
            <a:ext cx="336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646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Large Image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0000" y="355410"/>
            <a:ext cx="3360000" cy="1289430"/>
          </a:xfrm>
        </p:spPr>
        <p:txBody>
          <a:bodyPr lIns="0" tIns="0" anchor="t" anchorCtr="0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721361" y="1776541"/>
            <a:ext cx="3360000" cy="3502041"/>
          </a:xfrm>
          <a:prstGeom prst="rect">
            <a:avLst/>
          </a:prstGeom>
        </p:spPr>
        <p:txBody>
          <a:bodyPr lIns="0" tIns="0" bIns="0" anchor="t" anchorCtr="0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416000" y="355410"/>
            <a:ext cx="7056000" cy="4923172"/>
          </a:xfrm>
          <a:noFill/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text, tables, charts, smart art, picture or media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5355211"/>
            <a:ext cx="10752000" cy="522808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147437623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566" userDrawn="1">
          <p15:clr>
            <a:srgbClr val="C35E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Narrow Image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0000" y="370125"/>
            <a:ext cx="7056000" cy="630000"/>
          </a:xfrm>
        </p:spPr>
        <p:txBody>
          <a:bodyPr lIns="0" tIns="0" anchor="t" anchorCtr="0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720783" y="1117220"/>
            <a:ext cx="7061200" cy="4144735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9" hasCustomPrompt="1"/>
          </p:nvPr>
        </p:nvSpPr>
        <p:spPr>
          <a:xfrm>
            <a:off x="8112000" y="370126"/>
            <a:ext cx="3360000" cy="4891829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5355211"/>
            <a:ext cx="10752000" cy="522808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29788437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ertis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378"/>
            <a:ext cx="12192000" cy="5853623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344464" y="1261868"/>
            <a:ext cx="3089384" cy="21636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dirty="0"/>
              <a:t>Discover the innovations</a:t>
            </a:r>
            <a:r>
              <a:rPr lang="en-US" baseline="0" dirty="0"/>
              <a:t> that will change the remediation industry. Download your free copy of our </a:t>
            </a:r>
            <a:r>
              <a:rPr lang="en-US" i="1" baseline="0" dirty="0"/>
              <a:t>Advances in Remediation </a:t>
            </a:r>
            <a:r>
              <a:rPr lang="en-US" baseline="0" dirty="0"/>
              <a:t>book today!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baseline="0" dirty="0">
                <a:solidFill>
                  <a:schemeClr val="accent2"/>
                </a:solidFill>
              </a:rPr>
              <a:t>Go to: http://</a:t>
            </a:r>
            <a:r>
              <a:rPr lang="en-US" baseline="0" dirty="0" err="1">
                <a:solidFill>
                  <a:schemeClr val="accent2"/>
                </a:solidFill>
              </a:rPr>
              <a:t>arcad.is</a:t>
            </a:r>
            <a:r>
              <a:rPr lang="en-US" baseline="0" dirty="0">
                <a:solidFill>
                  <a:schemeClr val="accent2"/>
                </a:solidFill>
              </a:rPr>
              <a:t>/air2016setac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673208" y="1261868"/>
            <a:ext cx="4108889" cy="24899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dirty="0"/>
              <a:t>Reserve your copy of Remediation Engineering: Design Concepts,</a:t>
            </a:r>
            <a:r>
              <a:rPr lang="en-US" baseline="0" dirty="0"/>
              <a:t> the industry’s premier educational textbook. Second edition scheduled for release in December. Preorder now for a 20% discount.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baseline="0" dirty="0">
                <a:solidFill>
                  <a:schemeClr val="accent2"/>
                </a:solidFill>
              </a:rPr>
              <a:t>Call </a:t>
            </a:r>
            <a:r>
              <a:rPr lang="en-US" b="1" baseline="0" dirty="0">
                <a:solidFill>
                  <a:schemeClr val="accent2"/>
                </a:solidFill>
              </a:rPr>
              <a:t>800 272 7737 </a:t>
            </a:r>
            <a:r>
              <a:rPr lang="en-US" baseline="0" dirty="0">
                <a:solidFill>
                  <a:schemeClr val="accent2"/>
                </a:solidFill>
              </a:rPr>
              <a:t>and use code </a:t>
            </a:r>
            <a:r>
              <a:rPr lang="en-US" b="1" baseline="0" dirty="0">
                <a:solidFill>
                  <a:schemeClr val="accent2"/>
                </a:solidFill>
              </a:rPr>
              <a:t>AQQ80</a:t>
            </a:r>
            <a:r>
              <a:rPr lang="en-US" baseline="0" dirty="0">
                <a:solidFill>
                  <a:schemeClr val="accent2"/>
                </a:solidFill>
              </a:rPr>
              <a:t> to receive your discount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1200" baseline="0" dirty="0">
                <a:solidFill>
                  <a:schemeClr val="tx1"/>
                </a:solidFill>
              </a:rPr>
              <a:t>(Regular price: $169.95/£108.00)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7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720725" y="1638301"/>
            <a:ext cx="10750550" cy="36309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10752000" cy="63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5355211"/>
            <a:ext cx="10752000" cy="522808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8435181" y="6652258"/>
            <a:ext cx="2743200" cy="190015"/>
          </a:xfrm>
          <a:prstGeom prst="rect">
            <a:avLst/>
          </a:prstGeom>
        </p:spPr>
        <p:txBody>
          <a:bodyPr/>
          <a:lstStyle/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4038600" y="6652258"/>
            <a:ext cx="4114800" cy="19001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1460163" y="6652258"/>
            <a:ext cx="539749" cy="190015"/>
          </a:xfrm>
          <a:prstGeom prst="rect">
            <a:avLst/>
          </a:prstGeom>
        </p:spPr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55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10752000" cy="63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Content Right"/>
          <p:cNvSpPr>
            <a:spLocks noGrp="1"/>
          </p:cNvSpPr>
          <p:nvPr>
            <p:ph sz="quarter" idx="11" hasCustomPrompt="1"/>
          </p:nvPr>
        </p:nvSpPr>
        <p:spPr>
          <a:xfrm>
            <a:off x="720000" y="1656001"/>
            <a:ext cx="5184000" cy="40050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aseline="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 baseline="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Content Left"/>
          <p:cNvSpPr>
            <a:spLocks noGrp="1"/>
          </p:cNvSpPr>
          <p:nvPr>
            <p:ph sz="quarter" idx="12" hasCustomPrompt="1"/>
          </p:nvPr>
        </p:nvSpPr>
        <p:spPr>
          <a:xfrm>
            <a:off x="6288000" y="1656001"/>
            <a:ext cx="5184000" cy="40050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aseline="0"/>
            </a:lvl1pPr>
            <a:lvl2pPr>
              <a:defRPr sz="2400" baseline="0">
                <a:solidFill>
                  <a:schemeClr val="tx1"/>
                </a:solidFill>
              </a:defRPr>
            </a:lvl2pPr>
            <a:lvl3pPr>
              <a:defRPr sz="1400" baseline="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8435181" y="6652259"/>
            <a:ext cx="2743200" cy="190015"/>
          </a:xfrm>
          <a:prstGeom prst="rect">
            <a:avLst/>
          </a:prstGeom>
        </p:spPr>
        <p:txBody>
          <a:bodyPr/>
          <a:lstStyle/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038600" y="6652259"/>
            <a:ext cx="4114800" cy="19001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460163" y="6653437"/>
            <a:ext cx="539749" cy="190015"/>
          </a:xfrm>
          <a:prstGeom prst="rect">
            <a:avLst/>
          </a:prstGeom>
        </p:spPr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36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10752000" cy="63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Content Right"/>
          <p:cNvSpPr>
            <a:spLocks noGrp="1"/>
          </p:cNvSpPr>
          <p:nvPr>
            <p:ph sz="quarter" idx="11" hasCustomPrompt="1"/>
          </p:nvPr>
        </p:nvSpPr>
        <p:spPr>
          <a:xfrm>
            <a:off x="720000" y="1656001"/>
            <a:ext cx="5208360" cy="36017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aseline="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 baseline="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Content Left"/>
          <p:cNvSpPr>
            <a:spLocks noGrp="1"/>
          </p:cNvSpPr>
          <p:nvPr>
            <p:ph sz="quarter" idx="12" hasCustomPrompt="1"/>
          </p:nvPr>
        </p:nvSpPr>
        <p:spPr>
          <a:xfrm>
            <a:off x="6263640" y="1656001"/>
            <a:ext cx="5208360" cy="36017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aseline="0"/>
            </a:lvl1pPr>
            <a:lvl2pPr>
              <a:defRPr sz="2400" baseline="0">
                <a:solidFill>
                  <a:schemeClr val="tx1"/>
                </a:solidFill>
              </a:defRPr>
            </a:lvl2pPr>
            <a:lvl3pPr>
              <a:defRPr sz="1400" baseline="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8441100" y="6646022"/>
            <a:ext cx="2743200" cy="190015"/>
          </a:xfrm>
          <a:prstGeom prst="rect">
            <a:avLst/>
          </a:prstGeom>
        </p:spPr>
        <p:txBody>
          <a:bodyPr/>
          <a:lstStyle/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038600" y="6652259"/>
            <a:ext cx="4114800" cy="19001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472000" y="6646023"/>
            <a:ext cx="539749" cy="190015"/>
          </a:xfrm>
          <a:prstGeom prst="rect">
            <a:avLst/>
          </a:prstGeom>
        </p:spPr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Kicker"/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5355211"/>
            <a:ext cx="10752000" cy="522808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33745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10752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8435181" y="6652258"/>
            <a:ext cx="2743200" cy="190015"/>
          </a:xfrm>
          <a:prstGeom prst="rect">
            <a:avLst/>
          </a:prstGeom>
        </p:spPr>
        <p:txBody>
          <a:bodyPr/>
          <a:lstStyle/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038600" y="6652259"/>
            <a:ext cx="4114800" cy="19001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460163" y="6652258"/>
            <a:ext cx="539749" cy="190015"/>
          </a:xfrm>
          <a:prstGeom prst="rect">
            <a:avLst/>
          </a:prstGeom>
        </p:spPr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43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10752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8435181" y="6653437"/>
            <a:ext cx="2743200" cy="190015"/>
          </a:xfrm>
          <a:prstGeom prst="rect">
            <a:avLst/>
          </a:prstGeom>
        </p:spPr>
        <p:txBody>
          <a:bodyPr/>
          <a:lstStyle/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038600" y="6652259"/>
            <a:ext cx="4114800" cy="19001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460163" y="6652259"/>
            <a:ext cx="539749" cy="190015"/>
          </a:xfrm>
          <a:prstGeom prst="rect">
            <a:avLst/>
          </a:prstGeom>
        </p:spPr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Kicker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5355211"/>
            <a:ext cx="10752000" cy="522808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</p:spTree>
    <p:extLst>
      <p:ext uri="{BB962C8B-B14F-4D97-AF65-F5344CB8AC3E}">
        <p14:creationId xmlns:p14="http://schemas.microsoft.com/office/powerpoint/2010/main" val="178017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8435181" y="6654334"/>
            <a:ext cx="2743200" cy="190015"/>
          </a:xfrm>
          <a:prstGeom prst="rect">
            <a:avLst/>
          </a:prstGeom>
        </p:spPr>
        <p:txBody>
          <a:bodyPr/>
          <a:lstStyle/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038600" y="6652259"/>
            <a:ext cx="4114800" cy="19001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460163" y="6652258"/>
            <a:ext cx="539749" cy="190015"/>
          </a:xfrm>
          <a:prstGeom prst="rect">
            <a:avLst/>
          </a:prstGeom>
        </p:spPr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07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20000" y="1008000"/>
            <a:ext cx="7061200" cy="63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6" name="Text"/>
          <p:cNvSpPr>
            <a:spLocks noGrp="1"/>
          </p:cNvSpPr>
          <p:nvPr>
            <p:ph type="body" idx="1"/>
          </p:nvPr>
        </p:nvSpPr>
        <p:spPr>
          <a:xfrm>
            <a:off x="720000" y="1656001"/>
            <a:ext cx="7056000" cy="4287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1 bullet</a:t>
            </a:r>
          </a:p>
          <a:p>
            <a:pPr lvl="2"/>
            <a:r>
              <a:rPr lang="en-US" dirty="0"/>
              <a:t>Level 2 bullet</a:t>
            </a:r>
          </a:p>
          <a:p>
            <a:pPr lvl="3"/>
            <a:r>
              <a:rPr lang="en-US" dirty="0"/>
              <a:t>Level 3 bullet</a:t>
            </a:r>
          </a:p>
          <a:p>
            <a:pPr lvl="4"/>
            <a:r>
              <a:rPr lang="en-US" dirty="0"/>
              <a:t>Level 4 bullet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780" y="288078"/>
            <a:ext cx="2560320" cy="27016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pywright"/>
          <p:cNvSpPr/>
          <p:nvPr userDrawn="1"/>
        </p:nvSpPr>
        <p:spPr>
          <a:xfrm>
            <a:off x="230076" y="6616584"/>
            <a:ext cx="974947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 Arcadis 2016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11468100" y="6616584"/>
            <a:ext cx="539749" cy="241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"/>
          <p:cNvSpPr>
            <a:spLocks noGrp="1"/>
          </p:cNvSpPr>
          <p:nvPr>
            <p:ph type="dt" sz="half" idx="2"/>
          </p:nvPr>
        </p:nvSpPr>
        <p:spPr>
          <a:xfrm>
            <a:off x="8540749" y="6616584"/>
            <a:ext cx="2743200" cy="241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14" name="Footer"/>
          <p:cNvSpPr>
            <a:spLocks noGrp="1"/>
          </p:cNvSpPr>
          <p:nvPr>
            <p:ph type="ftr" sz="quarter" idx="3"/>
          </p:nvPr>
        </p:nvSpPr>
        <p:spPr>
          <a:xfrm>
            <a:off x="4038600" y="6616584"/>
            <a:ext cx="4114800" cy="241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GB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4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808" r:id="rId4"/>
    <p:sldLayoutId id="2147483747" r:id="rId5"/>
    <p:sldLayoutId id="2147483809" r:id="rId6"/>
    <p:sldLayoutId id="2147483748" r:id="rId7"/>
    <p:sldLayoutId id="2147483810" r:id="rId8"/>
    <p:sldLayoutId id="2147483749" r:id="rId9"/>
    <p:sldLayoutId id="2147483811" r:id="rId10"/>
    <p:sldLayoutId id="2147483752" r:id="rId11"/>
    <p:sldLayoutId id="2147483750" r:id="rId12"/>
    <p:sldLayoutId id="2147483775" r:id="rId13"/>
    <p:sldLayoutId id="2147483754" r:id="rId14"/>
    <p:sldLayoutId id="2147483755" r:id="rId15"/>
    <p:sldLayoutId id="2147483756" r:id="rId16"/>
    <p:sldLayoutId id="2147483757" r:id="rId17"/>
    <p:sldLayoutId id="2147483816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>
          <a:tab pos="808038" algn="l"/>
        </a:tabLst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52" userDrawn="1">
          <p15:clr>
            <a:srgbClr val="F26B43"/>
          </p15:clr>
        </p15:guide>
        <p15:guide id="2" pos="1404" userDrawn="1">
          <p15:clr>
            <a:srgbClr val="F26B43"/>
          </p15:clr>
        </p15:guide>
        <p15:guide id="3" pos="1616" userDrawn="1">
          <p15:clr>
            <a:srgbClr val="F26B43"/>
          </p15:clr>
        </p15:guide>
        <p15:guide id="4" pos="2571" userDrawn="1">
          <p15:clr>
            <a:srgbClr val="F26B43"/>
          </p15:clr>
        </p15:guide>
        <p15:guide id="5" pos="2780" userDrawn="1">
          <p15:clr>
            <a:srgbClr val="F26B43"/>
          </p15:clr>
        </p15:guide>
        <p15:guide id="6" pos="3735" userDrawn="1">
          <p15:clr>
            <a:srgbClr val="F26B43"/>
          </p15:clr>
        </p15:guide>
        <p15:guide id="7" pos="3944" userDrawn="1">
          <p15:clr>
            <a:srgbClr val="F26B43"/>
          </p15:clr>
        </p15:guide>
        <p15:guide id="8" pos="4896" userDrawn="1">
          <p15:clr>
            <a:srgbClr val="F26B43"/>
          </p15:clr>
        </p15:guide>
        <p15:guide id="9" pos="5108" userDrawn="1">
          <p15:clr>
            <a:srgbClr val="F26B43"/>
          </p15:clr>
        </p15:guide>
        <p15:guide id="10" pos="6060" userDrawn="1">
          <p15:clr>
            <a:srgbClr val="F26B43"/>
          </p15:clr>
        </p15:guide>
        <p15:guide id="11" pos="6275" userDrawn="1">
          <p15:clr>
            <a:srgbClr val="F26B43"/>
          </p15:clr>
        </p15:guide>
        <p15:guide id="12" pos="7219" userDrawn="1">
          <p15:clr>
            <a:srgbClr val="F26B43"/>
          </p15:clr>
        </p15:guide>
        <p15:guide id="13" orient="horz" pos="1593" userDrawn="1">
          <p15:clr>
            <a:srgbClr val="F26B43"/>
          </p15:clr>
        </p15:guide>
        <p15:guide id="14" orient="horz" pos="1802" userDrawn="1">
          <p15:clr>
            <a:srgbClr val="F26B43"/>
          </p15:clr>
        </p15:guide>
        <p15:guide id="15" orient="horz" pos="2811" userDrawn="1">
          <p15:clr>
            <a:srgbClr val="F26B43"/>
          </p15:clr>
        </p15:guide>
        <p15:guide id="16" orient="horz" pos="2970" userDrawn="1">
          <p15:clr>
            <a:srgbClr val="F26B43"/>
          </p15:clr>
        </p15:guide>
        <p15:guide id="17" orient="horz" pos="3974" userDrawn="1">
          <p15:clr>
            <a:srgbClr val="F26B43"/>
          </p15:clr>
        </p15:guide>
        <p15:guide id="18" orient="horz" pos="630" userDrawn="1">
          <p15:clr>
            <a:srgbClr val="F26B43"/>
          </p15:clr>
        </p15:guide>
        <p15:guide id="0" orient="horz" pos="3566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20000" y="370125"/>
            <a:ext cx="7061200" cy="63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6" name="Text"/>
          <p:cNvSpPr>
            <a:spLocks noGrp="1"/>
          </p:cNvSpPr>
          <p:nvPr>
            <p:ph type="body" idx="1"/>
          </p:nvPr>
        </p:nvSpPr>
        <p:spPr>
          <a:xfrm>
            <a:off x="720000" y="1018125"/>
            <a:ext cx="7056000" cy="5290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1 bullet</a:t>
            </a:r>
          </a:p>
          <a:p>
            <a:pPr lvl="2"/>
            <a:r>
              <a:rPr lang="en-US" dirty="0"/>
              <a:t>Level 2 bullet</a:t>
            </a:r>
          </a:p>
          <a:p>
            <a:pPr lvl="3"/>
            <a:r>
              <a:rPr lang="en-US" dirty="0"/>
              <a:t>Level 3 bullet</a:t>
            </a:r>
          </a:p>
          <a:p>
            <a:pPr lvl="4"/>
            <a:r>
              <a:rPr lang="en-US" dirty="0"/>
              <a:t>Level 4 bullet</a:t>
            </a:r>
            <a:endParaRPr lang="en-GB" dirty="0"/>
          </a:p>
        </p:txBody>
      </p:sp>
      <p:sp>
        <p:nvSpPr>
          <p:cNvPr id="7" name="Copywright"/>
          <p:cNvSpPr/>
          <p:nvPr userDrawn="1"/>
        </p:nvSpPr>
        <p:spPr>
          <a:xfrm>
            <a:off x="230076" y="6616584"/>
            <a:ext cx="974947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 Arcadis 2016</a:t>
            </a:r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4"/>
          </p:nvPr>
        </p:nvSpPr>
        <p:spPr>
          <a:xfrm>
            <a:off x="11468100" y="6616584"/>
            <a:ext cx="539749" cy="241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8439150" y="6616584"/>
            <a:ext cx="2743200" cy="241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4038600" y="6616584"/>
            <a:ext cx="4114800" cy="241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GB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02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78" r:id="rId2"/>
    <p:sldLayoutId id="2147483762" r:id="rId3"/>
    <p:sldLayoutId id="2147483812" r:id="rId4"/>
    <p:sldLayoutId id="2147483763" r:id="rId5"/>
    <p:sldLayoutId id="2147483813" r:id="rId6"/>
    <p:sldLayoutId id="2147483764" r:id="rId7"/>
    <p:sldLayoutId id="2147483814" r:id="rId8"/>
    <p:sldLayoutId id="2147483765" r:id="rId9"/>
    <p:sldLayoutId id="2147483815" r:id="rId10"/>
    <p:sldLayoutId id="2147483771" r:id="rId11"/>
    <p:sldLayoutId id="2147483776" r:id="rId12"/>
    <p:sldLayoutId id="2147483777" r:id="rId13"/>
    <p:sldLayoutId id="2147483770" r:id="rId14"/>
    <p:sldLayoutId id="2147483772" r:id="rId15"/>
    <p:sldLayoutId id="2147483773" r:id="rId16"/>
    <p:sldLayoutId id="2147483774" r:id="rId17"/>
    <p:sldLayoutId id="2147483818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>
          <a:tab pos="808038" algn="l"/>
        </a:tabLst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52" userDrawn="1">
          <p15:clr>
            <a:srgbClr val="F26B43"/>
          </p15:clr>
        </p15:guide>
        <p15:guide id="2" pos="1404" userDrawn="1">
          <p15:clr>
            <a:srgbClr val="F26B43"/>
          </p15:clr>
        </p15:guide>
        <p15:guide id="3" pos="1616" userDrawn="1">
          <p15:clr>
            <a:srgbClr val="F26B43"/>
          </p15:clr>
        </p15:guide>
        <p15:guide id="4" pos="2571" userDrawn="1">
          <p15:clr>
            <a:srgbClr val="F26B43"/>
          </p15:clr>
        </p15:guide>
        <p15:guide id="5" pos="2780" userDrawn="1">
          <p15:clr>
            <a:srgbClr val="F26B43"/>
          </p15:clr>
        </p15:guide>
        <p15:guide id="6" pos="3735" userDrawn="1">
          <p15:clr>
            <a:srgbClr val="F26B43"/>
          </p15:clr>
        </p15:guide>
        <p15:guide id="7" pos="3944" userDrawn="1">
          <p15:clr>
            <a:srgbClr val="F26B43"/>
          </p15:clr>
        </p15:guide>
        <p15:guide id="8" pos="4896" userDrawn="1">
          <p15:clr>
            <a:srgbClr val="F26B43"/>
          </p15:clr>
        </p15:guide>
        <p15:guide id="9" pos="5108" userDrawn="1">
          <p15:clr>
            <a:srgbClr val="F26B43"/>
          </p15:clr>
        </p15:guide>
        <p15:guide id="10" pos="6060" userDrawn="1">
          <p15:clr>
            <a:srgbClr val="F26B43"/>
          </p15:clr>
        </p15:guide>
        <p15:guide id="11" pos="6275" userDrawn="1">
          <p15:clr>
            <a:srgbClr val="F26B43"/>
          </p15:clr>
        </p15:guide>
        <p15:guide id="12" pos="7224" userDrawn="1">
          <p15:clr>
            <a:srgbClr val="F26B43"/>
          </p15:clr>
        </p15:guide>
        <p15:guide id="13" orient="horz" pos="1643" userDrawn="1">
          <p15:clr>
            <a:srgbClr val="F26B43"/>
          </p15:clr>
        </p15:guide>
        <p15:guide id="14" orient="horz" pos="1802" userDrawn="1">
          <p15:clr>
            <a:srgbClr val="F26B43"/>
          </p15:clr>
        </p15:guide>
        <p15:guide id="15" orient="horz" pos="2811" userDrawn="1">
          <p15:clr>
            <a:srgbClr val="F26B43"/>
          </p15:clr>
        </p15:guide>
        <p15:guide id="16" orient="horz" pos="3000" userDrawn="1">
          <p15:clr>
            <a:srgbClr val="F26B43"/>
          </p15:clr>
        </p15:guide>
        <p15:guide id="17" orient="horz" pos="3974" userDrawn="1">
          <p15:clr>
            <a:srgbClr val="F26B43"/>
          </p15:clr>
        </p15:guide>
        <p15:guide id="18" orient="horz" pos="630" userDrawn="1">
          <p15:clr>
            <a:srgbClr val="F26B43"/>
          </p15:clr>
        </p15:guide>
        <p15:guide id="19" orient="horz" pos="356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NAPL Seeps Conceptual Model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9448800" y="6645275"/>
            <a:ext cx="2743200" cy="190500"/>
          </a:xfrm>
        </p:spPr>
        <p:txBody>
          <a:bodyPr/>
          <a:lstStyle/>
          <a:p>
            <a:fld id="{7174028F-FC55-4814-9D01-B1C00550C2C3}" type="datetime4">
              <a:rPr lang="en-GB" smtClean="0"/>
              <a:pPr/>
              <a:t>29 January 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652250" y="6645275"/>
            <a:ext cx="539750" cy="190500"/>
          </a:xfrm>
        </p:spPr>
        <p:txBody>
          <a:bodyPr/>
          <a:lstStyle/>
          <a:p>
            <a:fld id="{203C551C-83BB-4568-94F6-AC8A8312A04A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74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71331"/>
            <a:ext cx="12203865" cy="2071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05" y="3614370"/>
            <a:ext cx="9531096" cy="31973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871330"/>
            <a:ext cx="12192000" cy="498667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LNAPL Seepage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1" y="3055535"/>
            <a:ext cx="6213352" cy="1653966"/>
          </a:xfrm>
          <a:custGeom>
            <a:avLst/>
            <a:gdLst>
              <a:gd name="connsiteX0" fmla="*/ 557212 w 2278856"/>
              <a:gd name="connsiteY0" fmla="*/ 0 h 1135857"/>
              <a:gd name="connsiteX1" fmla="*/ 985837 w 2278856"/>
              <a:gd name="connsiteY1" fmla="*/ 42863 h 1135857"/>
              <a:gd name="connsiteX2" fmla="*/ 1428750 w 2278856"/>
              <a:gd name="connsiteY2" fmla="*/ 92869 h 1135857"/>
              <a:gd name="connsiteX3" fmla="*/ 1800225 w 2278856"/>
              <a:gd name="connsiteY3" fmla="*/ 200025 h 1135857"/>
              <a:gd name="connsiteX4" fmla="*/ 2143125 w 2278856"/>
              <a:gd name="connsiteY4" fmla="*/ 321469 h 1135857"/>
              <a:gd name="connsiteX5" fmla="*/ 2157412 w 2278856"/>
              <a:gd name="connsiteY5" fmla="*/ 478632 h 1135857"/>
              <a:gd name="connsiteX6" fmla="*/ 2257425 w 2278856"/>
              <a:gd name="connsiteY6" fmla="*/ 528638 h 1135857"/>
              <a:gd name="connsiteX7" fmla="*/ 2278856 w 2278856"/>
              <a:gd name="connsiteY7" fmla="*/ 642938 h 1135857"/>
              <a:gd name="connsiteX8" fmla="*/ 2193131 w 2278856"/>
              <a:gd name="connsiteY8" fmla="*/ 771525 h 1135857"/>
              <a:gd name="connsiteX9" fmla="*/ 2035969 w 2278856"/>
              <a:gd name="connsiteY9" fmla="*/ 907257 h 1135857"/>
              <a:gd name="connsiteX10" fmla="*/ 1764506 w 2278856"/>
              <a:gd name="connsiteY10" fmla="*/ 964407 h 1135857"/>
              <a:gd name="connsiteX11" fmla="*/ 1464469 w 2278856"/>
              <a:gd name="connsiteY11" fmla="*/ 1135857 h 1135857"/>
              <a:gd name="connsiteX12" fmla="*/ 242887 w 2278856"/>
              <a:gd name="connsiteY12" fmla="*/ 1128713 h 1135857"/>
              <a:gd name="connsiteX13" fmla="*/ 78581 w 2278856"/>
              <a:gd name="connsiteY13" fmla="*/ 978694 h 1135857"/>
              <a:gd name="connsiteX14" fmla="*/ 0 w 2278856"/>
              <a:gd name="connsiteY14" fmla="*/ 664369 h 1135857"/>
              <a:gd name="connsiteX15" fmla="*/ 7144 w 2278856"/>
              <a:gd name="connsiteY15" fmla="*/ 414338 h 1135857"/>
              <a:gd name="connsiteX16" fmla="*/ 78581 w 2278856"/>
              <a:gd name="connsiteY16" fmla="*/ 214313 h 1135857"/>
              <a:gd name="connsiteX17" fmla="*/ 207169 w 2278856"/>
              <a:gd name="connsiteY17" fmla="*/ 121444 h 1135857"/>
              <a:gd name="connsiteX18" fmla="*/ 492919 w 2278856"/>
              <a:gd name="connsiteY18" fmla="*/ 0 h 1135857"/>
              <a:gd name="connsiteX19" fmla="*/ 557212 w 2278856"/>
              <a:gd name="connsiteY19" fmla="*/ 0 h 1135857"/>
              <a:gd name="connsiteX0" fmla="*/ 557212 w 2278856"/>
              <a:gd name="connsiteY0" fmla="*/ 0 h 1135857"/>
              <a:gd name="connsiteX1" fmla="*/ 985837 w 2278856"/>
              <a:gd name="connsiteY1" fmla="*/ 42863 h 1135857"/>
              <a:gd name="connsiteX2" fmla="*/ 1428750 w 2278856"/>
              <a:gd name="connsiteY2" fmla="*/ 92869 h 1135857"/>
              <a:gd name="connsiteX3" fmla="*/ 1800225 w 2278856"/>
              <a:gd name="connsiteY3" fmla="*/ 200025 h 1135857"/>
              <a:gd name="connsiteX4" fmla="*/ 2143125 w 2278856"/>
              <a:gd name="connsiteY4" fmla="*/ 321469 h 1135857"/>
              <a:gd name="connsiteX5" fmla="*/ 2214562 w 2278856"/>
              <a:gd name="connsiteY5" fmla="*/ 407194 h 1135857"/>
              <a:gd name="connsiteX6" fmla="*/ 2257425 w 2278856"/>
              <a:gd name="connsiteY6" fmla="*/ 528638 h 1135857"/>
              <a:gd name="connsiteX7" fmla="*/ 2278856 w 2278856"/>
              <a:gd name="connsiteY7" fmla="*/ 642938 h 1135857"/>
              <a:gd name="connsiteX8" fmla="*/ 2193131 w 2278856"/>
              <a:gd name="connsiteY8" fmla="*/ 771525 h 1135857"/>
              <a:gd name="connsiteX9" fmla="*/ 2035969 w 2278856"/>
              <a:gd name="connsiteY9" fmla="*/ 907257 h 1135857"/>
              <a:gd name="connsiteX10" fmla="*/ 1764506 w 2278856"/>
              <a:gd name="connsiteY10" fmla="*/ 964407 h 1135857"/>
              <a:gd name="connsiteX11" fmla="*/ 1464469 w 2278856"/>
              <a:gd name="connsiteY11" fmla="*/ 1135857 h 1135857"/>
              <a:gd name="connsiteX12" fmla="*/ 242887 w 2278856"/>
              <a:gd name="connsiteY12" fmla="*/ 1128713 h 1135857"/>
              <a:gd name="connsiteX13" fmla="*/ 78581 w 2278856"/>
              <a:gd name="connsiteY13" fmla="*/ 978694 h 1135857"/>
              <a:gd name="connsiteX14" fmla="*/ 0 w 2278856"/>
              <a:gd name="connsiteY14" fmla="*/ 664369 h 1135857"/>
              <a:gd name="connsiteX15" fmla="*/ 7144 w 2278856"/>
              <a:gd name="connsiteY15" fmla="*/ 414338 h 1135857"/>
              <a:gd name="connsiteX16" fmla="*/ 78581 w 2278856"/>
              <a:gd name="connsiteY16" fmla="*/ 214313 h 1135857"/>
              <a:gd name="connsiteX17" fmla="*/ 207169 w 2278856"/>
              <a:gd name="connsiteY17" fmla="*/ 121444 h 1135857"/>
              <a:gd name="connsiteX18" fmla="*/ 492919 w 2278856"/>
              <a:gd name="connsiteY18" fmla="*/ 0 h 1135857"/>
              <a:gd name="connsiteX19" fmla="*/ 557212 w 2278856"/>
              <a:gd name="connsiteY19" fmla="*/ 0 h 1135857"/>
              <a:gd name="connsiteX0" fmla="*/ 557212 w 2278856"/>
              <a:gd name="connsiteY0" fmla="*/ 0 h 1231107"/>
              <a:gd name="connsiteX1" fmla="*/ 985837 w 2278856"/>
              <a:gd name="connsiteY1" fmla="*/ 42863 h 1231107"/>
              <a:gd name="connsiteX2" fmla="*/ 1428750 w 2278856"/>
              <a:gd name="connsiteY2" fmla="*/ 92869 h 1231107"/>
              <a:gd name="connsiteX3" fmla="*/ 1800225 w 2278856"/>
              <a:gd name="connsiteY3" fmla="*/ 200025 h 1231107"/>
              <a:gd name="connsiteX4" fmla="*/ 2143125 w 2278856"/>
              <a:gd name="connsiteY4" fmla="*/ 321469 h 1231107"/>
              <a:gd name="connsiteX5" fmla="*/ 2214562 w 2278856"/>
              <a:gd name="connsiteY5" fmla="*/ 407194 h 1231107"/>
              <a:gd name="connsiteX6" fmla="*/ 2257425 w 2278856"/>
              <a:gd name="connsiteY6" fmla="*/ 528638 h 1231107"/>
              <a:gd name="connsiteX7" fmla="*/ 2278856 w 2278856"/>
              <a:gd name="connsiteY7" fmla="*/ 642938 h 1231107"/>
              <a:gd name="connsiteX8" fmla="*/ 2193131 w 2278856"/>
              <a:gd name="connsiteY8" fmla="*/ 771525 h 1231107"/>
              <a:gd name="connsiteX9" fmla="*/ 2035969 w 2278856"/>
              <a:gd name="connsiteY9" fmla="*/ 907257 h 1231107"/>
              <a:gd name="connsiteX10" fmla="*/ 1894046 w 2278856"/>
              <a:gd name="connsiteY10" fmla="*/ 1231107 h 1231107"/>
              <a:gd name="connsiteX11" fmla="*/ 1464469 w 2278856"/>
              <a:gd name="connsiteY11" fmla="*/ 1135857 h 1231107"/>
              <a:gd name="connsiteX12" fmla="*/ 242887 w 2278856"/>
              <a:gd name="connsiteY12" fmla="*/ 1128713 h 1231107"/>
              <a:gd name="connsiteX13" fmla="*/ 78581 w 2278856"/>
              <a:gd name="connsiteY13" fmla="*/ 978694 h 1231107"/>
              <a:gd name="connsiteX14" fmla="*/ 0 w 2278856"/>
              <a:gd name="connsiteY14" fmla="*/ 664369 h 1231107"/>
              <a:gd name="connsiteX15" fmla="*/ 7144 w 2278856"/>
              <a:gd name="connsiteY15" fmla="*/ 414338 h 1231107"/>
              <a:gd name="connsiteX16" fmla="*/ 78581 w 2278856"/>
              <a:gd name="connsiteY16" fmla="*/ 214313 h 1231107"/>
              <a:gd name="connsiteX17" fmla="*/ 207169 w 2278856"/>
              <a:gd name="connsiteY17" fmla="*/ 121444 h 1231107"/>
              <a:gd name="connsiteX18" fmla="*/ 492919 w 2278856"/>
              <a:gd name="connsiteY18" fmla="*/ 0 h 1231107"/>
              <a:gd name="connsiteX19" fmla="*/ 557212 w 2278856"/>
              <a:gd name="connsiteY19" fmla="*/ 0 h 1231107"/>
              <a:gd name="connsiteX0" fmla="*/ 557212 w 2340769"/>
              <a:gd name="connsiteY0" fmla="*/ 0 h 1379697"/>
              <a:gd name="connsiteX1" fmla="*/ 985837 w 2340769"/>
              <a:gd name="connsiteY1" fmla="*/ 42863 h 1379697"/>
              <a:gd name="connsiteX2" fmla="*/ 1428750 w 2340769"/>
              <a:gd name="connsiteY2" fmla="*/ 92869 h 1379697"/>
              <a:gd name="connsiteX3" fmla="*/ 1800225 w 2340769"/>
              <a:gd name="connsiteY3" fmla="*/ 200025 h 1379697"/>
              <a:gd name="connsiteX4" fmla="*/ 2143125 w 2340769"/>
              <a:gd name="connsiteY4" fmla="*/ 321469 h 1379697"/>
              <a:gd name="connsiteX5" fmla="*/ 2214562 w 2340769"/>
              <a:gd name="connsiteY5" fmla="*/ 407194 h 1379697"/>
              <a:gd name="connsiteX6" fmla="*/ 2257425 w 2340769"/>
              <a:gd name="connsiteY6" fmla="*/ 528638 h 1379697"/>
              <a:gd name="connsiteX7" fmla="*/ 2278856 w 2340769"/>
              <a:gd name="connsiteY7" fmla="*/ 642938 h 1379697"/>
              <a:gd name="connsiteX8" fmla="*/ 2193131 w 2340769"/>
              <a:gd name="connsiteY8" fmla="*/ 771525 h 1379697"/>
              <a:gd name="connsiteX9" fmla="*/ 2340769 w 2340769"/>
              <a:gd name="connsiteY9" fmla="*/ 1379697 h 1379697"/>
              <a:gd name="connsiteX10" fmla="*/ 1894046 w 2340769"/>
              <a:gd name="connsiteY10" fmla="*/ 1231107 h 1379697"/>
              <a:gd name="connsiteX11" fmla="*/ 1464469 w 2340769"/>
              <a:gd name="connsiteY11" fmla="*/ 1135857 h 1379697"/>
              <a:gd name="connsiteX12" fmla="*/ 242887 w 2340769"/>
              <a:gd name="connsiteY12" fmla="*/ 1128713 h 1379697"/>
              <a:gd name="connsiteX13" fmla="*/ 78581 w 2340769"/>
              <a:gd name="connsiteY13" fmla="*/ 978694 h 1379697"/>
              <a:gd name="connsiteX14" fmla="*/ 0 w 2340769"/>
              <a:gd name="connsiteY14" fmla="*/ 664369 h 1379697"/>
              <a:gd name="connsiteX15" fmla="*/ 7144 w 2340769"/>
              <a:gd name="connsiteY15" fmla="*/ 414338 h 1379697"/>
              <a:gd name="connsiteX16" fmla="*/ 78581 w 2340769"/>
              <a:gd name="connsiteY16" fmla="*/ 214313 h 1379697"/>
              <a:gd name="connsiteX17" fmla="*/ 207169 w 2340769"/>
              <a:gd name="connsiteY17" fmla="*/ 121444 h 1379697"/>
              <a:gd name="connsiteX18" fmla="*/ 492919 w 2340769"/>
              <a:gd name="connsiteY18" fmla="*/ 0 h 1379697"/>
              <a:gd name="connsiteX19" fmla="*/ 557212 w 2340769"/>
              <a:gd name="connsiteY19" fmla="*/ 0 h 1379697"/>
              <a:gd name="connsiteX0" fmla="*/ 557212 w 3168491"/>
              <a:gd name="connsiteY0" fmla="*/ 0 h 1480185"/>
              <a:gd name="connsiteX1" fmla="*/ 985837 w 3168491"/>
              <a:gd name="connsiteY1" fmla="*/ 42863 h 1480185"/>
              <a:gd name="connsiteX2" fmla="*/ 1428750 w 3168491"/>
              <a:gd name="connsiteY2" fmla="*/ 92869 h 1480185"/>
              <a:gd name="connsiteX3" fmla="*/ 1800225 w 3168491"/>
              <a:gd name="connsiteY3" fmla="*/ 200025 h 1480185"/>
              <a:gd name="connsiteX4" fmla="*/ 2143125 w 3168491"/>
              <a:gd name="connsiteY4" fmla="*/ 321469 h 1480185"/>
              <a:gd name="connsiteX5" fmla="*/ 2214562 w 3168491"/>
              <a:gd name="connsiteY5" fmla="*/ 407194 h 1480185"/>
              <a:gd name="connsiteX6" fmla="*/ 2257425 w 3168491"/>
              <a:gd name="connsiteY6" fmla="*/ 528638 h 1480185"/>
              <a:gd name="connsiteX7" fmla="*/ 2278856 w 3168491"/>
              <a:gd name="connsiteY7" fmla="*/ 642938 h 1480185"/>
              <a:gd name="connsiteX8" fmla="*/ 3168491 w 3168491"/>
              <a:gd name="connsiteY8" fmla="*/ 1480185 h 1480185"/>
              <a:gd name="connsiteX9" fmla="*/ 2340769 w 3168491"/>
              <a:gd name="connsiteY9" fmla="*/ 1379697 h 1480185"/>
              <a:gd name="connsiteX10" fmla="*/ 1894046 w 3168491"/>
              <a:gd name="connsiteY10" fmla="*/ 1231107 h 1480185"/>
              <a:gd name="connsiteX11" fmla="*/ 1464469 w 3168491"/>
              <a:gd name="connsiteY11" fmla="*/ 1135857 h 1480185"/>
              <a:gd name="connsiteX12" fmla="*/ 242887 w 3168491"/>
              <a:gd name="connsiteY12" fmla="*/ 1128713 h 1480185"/>
              <a:gd name="connsiteX13" fmla="*/ 78581 w 3168491"/>
              <a:gd name="connsiteY13" fmla="*/ 978694 h 1480185"/>
              <a:gd name="connsiteX14" fmla="*/ 0 w 3168491"/>
              <a:gd name="connsiteY14" fmla="*/ 664369 h 1480185"/>
              <a:gd name="connsiteX15" fmla="*/ 7144 w 3168491"/>
              <a:gd name="connsiteY15" fmla="*/ 414338 h 1480185"/>
              <a:gd name="connsiteX16" fmla="*/ 78581 w 3168491"/>
              <a:gd name="connsiteY16" fmla="*/ 214313 h 1480185"/>
              <a:gd name="connsiteX17" fmla="*/ 207169 w 3168491"/>
              <a:gd name="connsiteY17" fmla="*/ 121444 h 1480185"/>
              <a:gd name="connsiteX18" fmla="*/ 492919 w 3168491"/>
              <a:gd name="connsiteY18" fmla="*/ 0 h 1480185"/>
              <a:gd name="connsiteX19" fmla="*/ 557212 w 3168491"/>
              <a:gd name="connsiteY19" fmla="*/ 0 h 1480185"/>
              <a:gd name="connsiteX0" fmla="*/ 557212 w 3741896"/>
              <a:gd name="connsiteY0" fmla="*/ 0 h 1542098"/>
              <a:gd name="connsiteX1" fmla="*/ 985837 w 3741896"/>
              <a:gd name="connsiteY1" fmla="*/ 42863 h 1542098"/>
              <a:gd name="connsiteX2" fmla="*/ 1428750 w 3741896"/>
              <a:gd name="connsiteY2" fmla="*/ 92869 h 1542098"/>
              <a:gd name="connsiteX3" fmla="*/ 1800225 w 3741896"/>
              <a:gd name="connsiteY3" fmla="*/ 200025 h 1542098"/>
              <a:gd name="connsiteX4" fmla="*/ 2143125 w 3741896"/>
              <a:gd name="connsiteY4" fmla="*/ 321469 h 1542098"/>
              <a:gd name="connsiteX5" fmla="*/ 2214562 w 3741896"/>
              <a:gd name="connsiteY5" fmla="*/ 407194 h 1542098"/>
              <a:gd name="connsiteX6" fmla="*/ 2257425 w 3741896"/>
              <a:gd name="connsiteY6" fmla="*/ 528638 h 1542098"/>
              <a:gd name="connsiteX7" fmla="*/ 3741896 w 3741896"/>
              <a:gd name="connsiteY7" fmla="*/ 1542098 h 1542098"/>
              <a:gd name="connsiteX8" fmla="*/ 3168491 w 3741896"/>
              <a:gd name="connsiteY8" fmla="*/ 1480185 h 1542098"/>
              <a:gd name="connsiteX9" fmla="*/ 2340769 w 3741896"/>
              <a:gd name="connsiteY9" fmla="*/ 1379697 h 1542098"/>
              <a:gd name="connsiteX10" fmla="*/ 1894046 w 3741896"/>
              <a:gd name="connsiteY10" fmla="*/ 1231107 h 1542098"/>
              <a:gd name="connsiteX11" fmla="*/ 1464469 w 3741896"/>
              <a:gd name="connsiteY11" fmla="*/ 1135857 h 1542098"/>
              <a:gd name="connsiteX12" fmla="*/ 242887 w 3741896"/>
              <a:gd name="connsiteY12" fmla="*/ 1128713 h 1542098"/>
              <a:gd name="connsiteX13" fmla="*/ 78581 w 3741896"/>
              <a:gd name="connsiteY13" fmla="*/ 978694 h 1542098"/>
              <a:gd name="connsiteX14" fmla="*/ 0 w 3741896"/>
              <a:gd name="connsiteY14" fmla="*/ 664369 h 1542098"/>
              <a:gd name="connsiteX15" fmla="*/ 7144 w 3741896"/>
              <a:gd name="connsiteY15" fmla="*/ 414338 h 1542098"/>
              <a:gd name="connsiteX16" fmla="*/ 78581 w 3741896"/>
              <a:gd name="connsiteY16" fmla="*/ 214313 h 1542098"/>
              <a:gd name="connsiteX17" fmla="*/ 207169 w 3741896"/>
              <a:gd name="connsiteY17" fmla="*/ 121444 h 1542098"/>
              <a:gd name="connsiteX18" fmla="*/ 492919 w 3741896"/>
              <a:gd name="connsiteY18" fmla="*/ 0 h 1542098"/>
              <a:gd name="connsiteX19" fmla="*/ 557212 w 3741896"/>
              <a:gd name="connsiteY19" fmla="*/ 0 h 1542098"/>
              <a:gd name="connsiteX0" fmla="*/ 557212 w 3741896"/>
              <a:gd name="connsiteY0" fmla="*/ 0 h 1542098"/>
              <a:gd name="connsiteX1" fmla="*/ 985837 w 3741896"/>
              <a:gd name="connsiteY1" fmla="*/ 42863 h 1542098"/>
              <a:gd name="connsiteX2" fmla="*/ 1428750 w 3741896"/>
              <a:gd name="connsiteY2" fmla="*/ 92869 h 1542098"/>
              <a:gd name="connsiteX3" fmla="*/ 1800225 w 3741896"/>
              <a:gd name="connsiteY3" fmla="*/ 200025 h 1542098"/>
              <a:gd name="connsiteX4" fmla="*/ 2143125 w 3741896"/>
              <a:gd name="connsiteY4" fmla="*/ 321469 h 1542098"/>
              <a:gd name="connsiteX5" fmla="*/ 2214562 w 3741896"/>
              <a:gd name="connsiteY5" fmla="*/ 407194 h 1542098"/>
              <a:gd name="connsiteX6" fmla="*/ 3621405 w 3741896"/>
              <a:gd name="connsiteY6" fmla="*/ 1229678 h 1542098"/>
              <a:gd name="connsiteX7" fmla="*/ 3741896 w 3741896"/>
              <a:gd name="connsiteY7" fmla="*/ 1542098 h 1542098"/>
              <a:gd name="connsiteX8" fmla="*/ 3168491 w 3741896"/>
              <a:gd name="connsiteY8" fmla="*/ 1480185 h 1542098"/>
              <a:gd name="connsiteX9" fmla="*/ 2340769 w 3741896"/>
              <a:gd name="connsiteY9" fmla="*/ 1379697 h 1542098"/>
              <a:gd name="connsiteX10" fmla="*/ 1894046 w 3741896"/>
              <a:gd name="connsiteY10" fmla="*/ 1231107 h 1542098"/>
              <a:gd name="connsiteX11" fmla="*/ 1464469 w 3741896"/>
              <a:gd name="connsiteY11" fmla="*/ 1135857 h 1542098"/>
              <a:gd name="connsiteX12" fmla="*/ 242887 w 3741896"/>
              <a:gd name="connsiteY12" fmla="*/ 1128713 h 1542098"/>
              <a:gd name="connsiteX13" fmla="*/ 78581 w 3741896"/>
              <a:gd name="connsiteY13" fmla="*/ 978694 h 1542098"/>
              <a:gd name="connsiteX14" fmla="*/ 0 w 3741896"/>
              <a:gd name="connsiteY14" fmla="*/ 664369 h 1542098"/>
              <a:gd name="connsiteX15" fmla="*/ 7144 w 3741896"/>
              <a:gd name="connsiteY15" fmla="*/ 414338 h 1542098"/>
              <a:gd name="connsiteX16" fmla="*/ 78581 w 3741896"/>
              <a:gd name="connsiteY16" fmla="*/ 214313 h 1542098"/>
              <a:gd name="connsiteX17" fmla="*/ 207169 w 3741896"/>
              <a:gd name="connsiteY17" fmla="*/ 121444 h 1542098"/>
              <a:gd name="connsiteX18" fmla="*/ 492919 w 3741896"/>
              <a:gd name="connsiteY18" fmla="*/ 0 h 1542098"/>
              <a:gd name="connsiteX19" fmla="*/ 557212 w 3741896"/>
              <a:gd name="connsiteY19" fmla="*/ 0 h 154209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143125 w 3879056"/>
              <a:gd name="connsiteY4" fmla="*/ 321469 h 1557338"/>
              <a:gd name="connsiteX5" fmla="*/ 2214562 w 3879056"/>
              <a:gd name="connsiteY5" fmla="*/ 40719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242887 w 3879056"/>
              <a:gd name="connsiteY12" fmla="*/ 1128713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143125 w 3879056"/>
              <a:gd name="connsiteY4" fmla="*/ 321469 h 1557338"/>
              <a:gd name="connsiteX5" fmla="*/ 3327082 w 3879056"/>
              <a:gd name="connsiteY5" fmla="*/ 81867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242887 w 3879056"/>
              <a:gd name="connsiteY12" fmla="*/ 1128713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3133725 w 3879056"/>
              <a:gd name="connsiteY4" fmla="*/ 611029 h 1557338"/>
              <a:gd name="connsiteX5" fmla="*/ 3327082 w 3879056"/>
              <a:gd name="connsiteY5" fmla="*/ 81867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242887 w 3879056"/>
              <a:gd name="connsiteY12" fmla="*/ 1128713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798445 w 3879056"/>
              <a:gd name="connsiteY4" fmla="*/ 550069 h 1557338"/>
              <a:gd name="connsiteX5" fmla="*/ 3327082 w 3879056"/>
              <a:gd name="connsiteY5" fmla="*/ 81867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242887 w 3879056"/>
              <a:gd name="connsiteY12" fmla="*/ 1128713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798445 w 3879056"/>
              <a:gd name="connsiteY4" fmla="*/ 550069 h 1557338"/>
              <a:gd name="connsiteX5" fmla="*/ 3288982 w 3879056"/>
              <a:gd name="connsiteY5" fmla="*/ 91773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242887 w 3879056"/>
              <a:gd name="connsiteY12" fmla="*/ 1128713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798445 w 3879056"/>
              <a:gd name="connsiteY4" fmla="*/ 550069 h 1557338"/>
              <a:gd name="connsiteX5" fmla="*/ 3288982 w 3879056"/>
              <a:gd name="connsiteY5" fmla="*/ 91773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409941 w 3879056"/>
              <a:gd name="connsiteY12" fmla="*/ 935282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798445 w 3879056"/>
              <a:gd name="connsiteY4" fmla="*/ 550069 h 1557338"/>
              <a:gd name="connsiteX5" fmla="*/ 3288982 w 3879056"/>
              <a:gd name="connsiteY5" fmla="*/ 91773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409941 w 3879056"/>
              <a:gd name="connsiteY12" fmla="*/ 935282 h 1557338"/>
              <a:gd name="connsiteX13" fmla="*/ 78581 w 3879056"/>
              <a:gd name="connsiteY13" fmla="*/ 8643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812739 w 4134583"/>
              <a:gd name="connsiteY0" fmla="*/ 0 h 1557338"/>
              <a:gd name="connsiteX1" fmla="*/ 1241364 w 4134583"/>
              <a:gd name="connsiteY1" fmla="*/ 42863 h 1557338"/>
              <a:gd name="connsiteX2" fmla="*/ 1684277 w 4134583"/>
              <a:gd name="connsiteY2" fmla="*/ 92869 h 1557338"/>
              <a:gd name="connsiteX3" fmla="*/ 2055752 w 4134583"/>
              <a:gd name="connsiteY3" fmla="*/ 200025 h 1557338"/>
              <a:gd name="connsiteX4" fmla="*/ 3053972 w 4134583"/>
              <a:gd name="connsiteY4" fmla="*/ 550069 h 1557338"/>
              <a:gd name="connsiteX5" fmla="*/ 3544509 w 4134583"/>
              <a:gd name="connsiteY5" fmla="*/ 917734 h 1557338"/>
              <a:gd name="connsiteX6" fmla="*/ 3876932 w 4134583"/>
              <a:gd name="connsiteY6" fmla="*/ 1229678 h 1557338"/>
              <a:gd name="connsiteX7" fmla="*/ 4134583 w 4134583"/>
              <a:gd name="connsiteY7" fmla="*/ 1557338 h 1557338"/>
              <a:gd name="connsiteX8" fmla="*/ 3424018 w 4134583"/>
              <a:gd name="connsiteY8" fmla="*/ 1480185 h 1557338"/>
              <a:gd name="connsiteX9" fmla="*/ 2596296 w 4134583"/>
              <a:gd name="connsiteY9" fmla="*/ 1379697 h 1557338"/>
              <a:gd name="connsiteX10" fmla="*/ 2149573 w 4134583"/>
              <a:gd name="connsiteY10" fmla="*/ 1231107 h 1557338"/>
              <a:gd name="connsiteX11" fmla="*/ 1719996 w 4134583"/>
              <a:gd name="connsiteY11" fmla="*/ 1135857 h 1557338"/>
              <a:gd name="connsiteX12" fmla="*/ 665468 w 4134583"/>
              <a:gd name="connsiteY12" fmla="*/ 935282 h 1557338"/>
              <a:gd name="connsiteX13" fmla="*/ 0 w 4134583"/>
              <a:gd name="connsiteY13" fmla="*/ 811640 h 1557338"/>
              <a:gd name="connsiteX14" fmla="*/ 255527 w 4134583"/>
              <a:gd name="connsiteY14" fmla="*/ 664369 h 1557338"/>
              <a:gd name="connsiteX15" fmla="*/ 262671 w 4134583"/>
              <a:gd name="connsiteY15" fmla="*/ 414338 h 1557338"/>
              <a:gd name="connsiteX16" fmla="*/ 334108 w 4134583"/>
              <a:gd name="connsiteY16" fmla="*/ 214313 h 1557338"/>
              <a:gd name="connsiteX17" fmla="*/ 462696 w 4134583"/>
              <a:gd name="connsiteY17" fmla="*/ 121444 h 1557338"/>
              <a:gd name="connsiteX18" fmla="*/ 748446 w 4134583"/>
              <a:gd name="connsiteY18" fmla="*/ 0 h 1557338"/>
              <a:gd name="connsiteX19" fmla="*/ 812739 w 4134583"/>
              <a:gd name="connsiteY19" fmla="*/ 0 h 1557338"/>
              <a:gd name="connsiteX0" fmla="*/ 812739 w 4134583"/>
              <a:gd name="connsiteY0" fmla="*/ 0 h 1557338"/>
              <a:gd name="connsiteX1" fmla="*/ 1241364 w 4134583"/>
              <a:gd name="connsiteY1" fmla="*/ 42863 h 1557338"/>
              <a:gd name="connsiteX2" fmla="*/ 1684277 w 4134583"/>
              <a:gd name="connsiteY2" fmla="*/ 92869 h 1557338"/>
              <a:gd name="connsiteX3" fmla="*/ 2055752 w 4134583"/>
              <a:gd name="connsiteY3" fmla="*/ 200025 h 1557338"/>
              <a:gd name="connsiteX4" fmla="*/ 3053972 w 4134583"/>
              <a:gd name="connsiteY4" fmla="*/ 550069 h 1557338"/>
              <a:gd name="connsiteX5" fmla="*/ 3544509 w 4134583"/>
              <a:gd name="connsiteY5" fmla="*/ 917734 h 1557338"/>
              <a:gd name="connsiteX6" fmla="*/ 3876932 w 4134583"/>
              <a:gd name="connsiteY6" fmla="*/ 1229678 h 1557338"/>
              <a:gd name="connsiteX7" fmla="*/ 4134583 w 4134583"/>
              <a:gd name="connsiteY7" fmla="*/ 1557338 h 1557338"/>
              <a:gd name="connsiteX8" fmla="*/ 3424018 w 4134583"/>
              <a:gd name="connsiteY8" fmla="*/ 1480185 h 1557338"/>
              <a:gd name="connsiteX9" fmla="*/ 2596296 w 4134583"/>
              <a:gd name="connsiteY9" fmla="*/ 1379697 h 1557338"/>
              <a:gd name="connsiteX10" fmla="*/ 2149573 w 4134583"/>
              <a:gd name="connsiteY10" fmla="*/ 1231107 h 1557338"/>
              <a:gd name="connsiteX11" fmla="*/ 1719996 w 4134583"/>
              <a:gd name="connsiteY11" fmla="*/ 1135857 h 1557338"/>
              <a:gd name="connsiteX12" fmla="*/ 665468 w 4134583"/>
              <a:gd name="connsiteY12" fmla="*/ 935282 h 1557338"/>
              <a:gd name="connsiteX13" fmla="*/ 0 w 4134583"/>
              <a:gd name="connsiteY13" fmla="*/ 811640 h 1557338"/>
              <a:gd name="connsiteX14" fmla="*/ 262671 w 4134583"/>
              <a:gd name="connsiteY14" fmla="*/ 414338 h 1557338"/>
              <a:gd name="connsiteX15" fmla="*/ 334108 w 4134583"/>
              <a:gd name="connsiteY15" fmla="*/ 214313 h 1557338"/>
              <a:gd name="connsiteX16" fmla="*/ 462696 w 4134583"/>
              <a:gd name="connsiteY16" fmla="*/ 121444 h 1557338"/>
              <a:gd name="connsiteX17" fmla="*/ 748446 w 4134583"/>
              <a:gd name="connsiteY17" fmla="*/ 0 h 1557338"/>
              <a:gd name="connsiteX18" fmla="*/ 812739 w 4134583"/>
              <a:gd name="connsiteY18" fmla="*/ 0 h 1557338"/>
              <a:gd name="connsiteX0" fmla="*/ 812739 w 4134583"/>
              <a:gd name="connsiteY0" fmla="*/ 0 h 1557338"/>
              <a:gd name="connsiteX1" fmla="*/ 1241364 w 4134583"/>
              <a:gd name="connsiteY1" fmla="*/ 42863 h 1557338"/>
              <a:gd name="connsiteX2" fmla="*/ 1684277 w 4134583"/>
              <a:gd name="connsiteY2" fmla="*/ 92869 h 1557338"/>
              <a:gd name="connsiteX3" fmla="*/ 2055752 w 4134583"/>
              <a:gd name="connsiteY3" fmla="*/ 200025 h 1557338"/>
              <a:gd name="connsiteX4" fmla="*/ 3053972 w 4134583"/>
              <a:gd name="connsiteY4" fmla="*/ 550069 h 1557338"/>
              <a:gd name="connsiteX5" fmla="*/ 3544509 w 4134583"/>
              <a:gd name="connsiteY5" fmla="*/ 917734 h 1557338"/>
              <a:gd name="connsiteX6" fmla="*/ 3876932 w 4134583"/>
              <a:gd name="connsiteY6" fmla="*/ 1229678 h 1557338"/>
              <a:gd name="connsiteX7" fmla="*/ 4134583 w 4134583"/>
              <a:gd name="connsiteY7" fmla="*/ 1557338 h 1557338"/>
              <a:gd name="connsiteX8" fmla="*/ 3424018 w 4134583"/>
              <a:gd name="connsiteY8" fmla="*/ 1480185 h 1557338"/>
              <a:gd name="connsiteX9" fmla="*/ 2596296 w 4134583"/>
              <a:gd name="connsiteY9" fmla="*/ 1379697 h 1557338"/>
              <a:gd name="connsiteX10" fmla="*/ 2149573 w 4134583"/>
              <a:gd name="connsiteY10" fmla="*/ 1231107 h 1557338"/>
              <a:gd name="connsiteX11" fmla="*/ 1719996 w 4134583"/>
              <a:gd name="connsiteY11" fmla="*/ 1135857 h 1557338"/>
              <a:gd name="connsiteX12" fmla="*/ 665468 w 4134583"/>
              <a:gd name="connsiteY12" fmla="*/ 935282 h 1557338"/>
              <a:gd name="connsiteX13" fmla="*/ 0 w 4134583"/>
              <a:gd name="connsiteY13" fmla="*/ 811640 h 1557338"/>
              <a:gd name="connsiteX14" fmla="*/ 334108 w 4134583"/>
              <a:gd name="connsiteY14" fmla="*/ 214313 h 1557338"/>
              <a:gd name="connsiteX15" fmla="*/ 462696 w 4134583"/>
              <a:gd name="connsiteY15" fmla="*/ 121444 h 1557338"/>
              <a:gd name="connsiteX16" fmla="*/ 748446 w 4134583"/>
              <a:gd name="connsiteY16" fmla="*/ 0 h 1557338"/>
              <a:gd name="connsiteX17" fmla="*/ 812739 w 4134583"/>
              <a:gd name="connsiteY17" fmla="*/ 0 h 1557338"/>
              <a:gd name="connsiteX0" fmla="*/ 812739 w 4134583"/>
              <a:gd name="connsiteY0" fmla="*/ 0 h 1557338"/>
              <a:gd name="connsiteX1" fmla="*/ 1241364 w 4134583"/>
              <a:gd name="connsiteY1" fmla="*/ 42863 h 1557338"/>
              <a:gd name="connsiteX2" fmla="*/ 1684277 w 4134583"/>
              <a:gd name="connsiteY2" fmla="*/ 92869 h 1557338"/>
              <a:gd name="connsiteX3" fmla="*/ 2055752 w 4134583"/>
              <a:gd name="connsiteY3" fmla="*/ 200025 h 1557338"/>
              <a:gd name="connsiteX4" fmla="*/ 3053972 w 4134583"/>
              <a:gd name="connsiteY4" fmla="*/ 550069 h 1557338"/>
              <a:gd name="connsiteX5" fmla="*/ 3544509 w 4134583"/>
              <a:gd name="connsiteY5" fmla="*/ 917734 h 1557338"/>
              <a:gd name="connsiteX6" fmla="*/ 3876932 w 4134583"/>
              <a:gd name="connsiteY6" fmla="*/ 1229678 h 1557338"/>
              <a:gd name="connsiteX7" fmla="*/ 4134583 w 4134583"/>
              <a:gd name="connsiteY7" fmla="*/ 1557338 h 1557338"/>
              <a:gd name="connsiteX8" fmla="*/ 3424018 w 4134583"/>
              <a:gd name="connsiteY8" fmla="*/ 1480185 h 1557338"/>
              <a:gd name="connsiteX9" fmla="*/ 2596296 w 4134583"/>
              <a:gd name="connsiteY9" fmla="*/ 1379697 h 1557338"/>
              <a:gd name="connsiteX10" fmla="*/ 2149573 w 4134583"/>
              <a:gd name="connsiteY10" fmla="*/ 1231107 h 1557338"/>
              <a:gd name="connsiteX11" fmla="*/ 1719996 w 4134583"/>
              <a:gd name="connsiteY11" fmla="*/ 1135857 h 1557338"/>
              <a:gd name="connsiteX12" fmla="*/ 665468 w 4134583"/>
              <a:gd name="connsiteY12" fmla="*/ 935282 h 1557338"/>
              <a:gd name="connsiteX13" fmla="*/ 0 w 4134583"/>
              <a:gd name="connsiteY13" fmla="*/ 811640 h 1557338"/>
              <a:gd name="connsiteX14" fmla="*/ 462696 w 4134583"/>
              <a:gd name="connsiteY14" fmla="*/ 121444 h 1557338"/>
              <a:gd name="connsiteX15" fmla="*/ 748446 w 4134583"/>
              <a:gd name="connsiteY15" fmla="*/ 0 h 1557338"/>
              <a:gd name="connsiteX16" fmla="*/ 812739 w 4134583"/>
              <a:gd name="connsiteY16" fmla="*/ 0 h 1557338"/>
              <a:gd name="connsiteX0" fmla="*/ 812739 w 4134583"/>
              <a:gd name="connsiteY0" fmla="*/ 0 h 1557338"/>
              <a:gd name="connsiteX1" fmla="*/ 1241364 w 4134583"/>
              <a:gd name="connsiteY1" fmla="*/ 42863 h 1557338"/>
              <a:gd name="connsiteX2" fmla="*/ 1684277 w 4134583"/>
              <a:gd name="connsiteY2" fmla="*/ 92869 h 1557338"/>
              <a:gd name="connsiteX3" fmla="*/ 2055752 w 4134583"/>
              <a:gd name="connsiteY3" fmla="*/ 200025 h 1557338"/>
              <a:gd name="connsiteX4" fmla="*/ 3053972 w 4134583"/>
              <a:gd name="connsiteY4" fmla="*/ 550069 h 1557338"/>
              <a:gd name="connsiteX5" fmla="*/ 3544509 w 4134583"/>
              <a:gd name="connsiteY5" fmla="*/ 917734 h 1557338"/>
              <a:gd name="connsiteX6" fmla="*/ 3876932 w 4134583"/>
              <a:gd name="connsiteY6" fmla="*/ 1229678 h 1557338"/>
              <a:gd name="connsiteX7" fmla="*/ 4134583 w 4134583"/>
              <a:gd name="connsiteY7" fmla="*/ 1557338 h 1557338"/>
              <a:gd name="connsiteX8" fmla="*/ 3424018 w 4134583"/>
              <a:gd name="connsiteY8" fmla="*/ 1480185 h 1557338"/>
              <a:gd name="connsiteX9" fmla="*/ 2596296 w 4134583"/>
              <a:gd name="connsiteY9" fmla="*/ 1379697 h 1557338"/>
              <a:gd name="connsiteX10" fmla="*/ 2149573 w 4134583"/>
              <a:gd name="connsiteY10" fmla="*/ 1231107 h 1557338"/>
              <a:gd name="connsiteX11" fmla="*/ 1719996 w 4134583"/>
              <a:gd name="connsiteY11" fmla="*/ 1135857 h 1557338"/>
              <a:gd name="connsiteX12" fmla="*/ 665468 w 4134583"/>
              <a:gd name="connsiteY12" fmla="*/ 935282 h 1557338"/>
              <a:gd name="connsiteX13" fmla="*/ 0 w 4134583"/>
              <a:gd name="connsiteY13" fmla="*/ 811640 h 1557338"/>
              <a:gd name="connsiteX14" fmla="*/ 748446 w 4134583"/>
              <a:gd name="connsiteY14" fmla="*/ 0 h 1557338"/>
              <a:gd name="connsiteX15" fmla="*/ 812739 w 4134583"/>
              <a:gd name="connsiteY15" fmla="*/ 0 h 1557338"/>
              <a:gd name="connsiteX0" fmla="*/ 812739 w 4134583"/>
              <a:gd name="connsiteY0" fmla="*/ 105508 h 1662846"/>
              <a:gd name="connsiteX1" fmla="*/ 1241364 w 4134583"/>
              <a:gd name="connsiteY1" fmla="*/ 148371 h 1662846"/>
              <a:gd name="connsiteX2" fmla="*/ 1684277 w 4134583"/>
              <a:gd name="connsiteY2" fmla="*/ 198377 h 1662846"/>
              <a:gd name="connsiteX3" fmla="*/ 2055752 w 4134583"/>
              <a:gd name="connsiteY3" fmla="*/ 305533 h 1662846"/>
              <a:gd name="connsiteX4" fmla="*/ 3053972 w 4134583"/>
              <a:gd name="connsiteY4" fmla="*/ 655577 h 1662846"/>
              <a:gd name="connsiteX5" fmla="*/ 3544509 w 4134583"/>
              <a:gd name="connsiteY5" fmla="*/ 1023242 h 1662846"/>
              <a:gd name="connsiteX6" fmla="*/ 3876932 w 4134583"/>
              <a:gd name="connsiteY6" fmla="*/ 1335186 h 1662846"/>
              <a:gd name="connsiteX7" fmla="*/ 4134583 w 4134583"/>
              <a:gd name="connsiteY7" fmla="*/ 1662846 h 1662846"/>
              <a:gd name="connsiteX8" fmla="*/ 3424018 w 4134583"/>
              <a:gd name="connsiteY8" fmla="*/ 1585693 h 1662846"/>
              <a:gd name="connsiteX9" fmla="*/ 2596296 w 4134583"/>
              <a:gd name="connsiteY9" fmla="*/ 1485205 h 1662846"/>
              <a:gd name="connsiteX10" fmla="*/ 2149573 w 4134583"/>
              <a:gd name="connsiteY10" fmla="*/ 1336615 h 1662846"/>
              <a:gd name="connsiteX11" fmla="*/ 1719996 w 4134583"/>
              <a:gd name="connsiteY11" fmla="*/ 1241365 h 1662846"/>
              <a:gd name="connsiteX12" fmla="*/ 665468 w 4134583"/>
              <a:gd name="connsiteY12" fmla="*/ 1040790 h 1662846"/>
              <a:gd name="connsiteX13" fmla="*/ 0 w 4134583"/>
              <a:gd name="connsiteY13" fmla="*/ 917148 h 1662846"/>
              <a:gd name="connsiteX14" fmla="*/ 18685 w 4134583"/>
              <a:gd name="connsiteY14" fmla="*/ 0 h 1662846"/>
              <a:gd name="connsiteX15" fmla="*/ 812739 w 4134583"/>
              <a:gd name="connsiteY15" fmla="*/ 105508 h 1662846"/>
              <a:gd name="connsiteX0" fmla="*/ 812739 w 4134583"/>
              <a:gd name="connsiteY0" fmla="*/ 105508 h 1662846"/>
              <a:gd name="connsiteX1" fmla="*/ 1241364 w 4134583"/>
              <a:gd name="connsiteY1" fmla="*/ 148371 h 1662846"/>
              <a:gd name="connsiteX2" fmla="*/ 1684277 w 4134583"/>
              <a:gd name="connsiteY2" fmla="*/ 198377 h 1662846"/>
              <a:gd name="connsiteX3" fmla="*/ 2055752 w 4134583"/>
              <a:gd name="connsiteY3" fmla="*/ 305533 h 1662846"/>
              <a:gd name="connsiteX4" fmla="*/ 3053972 w 4134583"/>
              <a:gd name="connsiteY4" fmla="*/ 655577 h 1662846"/>
              <a:gd name="connsiteX5" fmla="*/ 3580865 w 4134583"/>
              <a:gd name="connsiteY5" fmla="*/ 921448 h 1662846"/>
              <a:gd name="connsiteX6" fmla="*/ 3876932 w 4134583"/>
              <a:gd name="connsiteY6" fmla="*/ 1335186 h 1662846"/>
              <a:gd name="connsiteX7" fmla="*/ 4134583 w 4134583"/>
              <a:gd name="connsiteY7" fmla="*/ 1662846 h 1662846"/>
              <a:gd name="connsiteX8" fmla="*/ 3424018 w 4134583"/>
              <a:gd name="connsiteY8" fmla="*/ 1585693 h 1662846"/>
              <a:gd name="connsiteX9" fmla="*/ 2596296 w 4134583"/>
              <a:gd name="connsiteY9" fmla="*/ 1485205 h 1662846"/>
              <a:gd name="connsiteX10" fmla="*/ 2149573 w 4134583"/>
              <a:gd name="connsiteY10" fmla="*/ 1336615 h 1662846"/>
              <a:gd name="connsiteX11" fmla="*/ 1719996 w 4134583"/>
              <a:gd name="connsiteY11" fmla="*/ 1241365 h 1662846"/>
              <a:gd name="connsiteX12" fmla="*/ 665468 w 4134583"/>
              <a:gd name="connsiteY12" fmla="*/ 1040790 h 1662846"/>
              <a:gd name="connsiteX13" fmla="*/ 0 w 4134583"/>
              <a:gd name="connsiteY13" fmla="*/ 917148 h 1662846"/>
              <a:gd name="connsiteX14" fmla="*/ 18685 w 4134583"/>
              <a:gd name="connsiteY14" fmla="*/ 0 h 1662846"/>
              <a:gd name="connsiteX15" fmla="*/ 812739 w 4134583"/>
              <a:gd name="connsiteY15" fmla="*/ 105508 h 1662846"/>
              <a:gd name="connsiteX0" fmla="*/ 812739 w 4134583"/>
              <a:gd name="connsiteY0" fmla="*/ 105508 h 1662846"/>
              <a:gd name="connsiteX1" fmla="*/ 1241364 w 4134583"/>
              <a:gd name="connsiteY1" fmla="*/ 148371 h 1662846"/>
              <a:gd name="connsiteX2" fmla="*/ 1684277 w 4134583"/>
              <a:gd name="connsiteY2" fmla="*/ 198377 h 1662846"/>
              <a:gd name="connsiteX3" fmla="*/ 2055752 w 4134583"/>
              <a:gd name="connsiteY3" fmla="*/ 305533 h 1662846"/>
              <a:gd name="connsiteX4" fmla="*/ 3424795 w 4134583"/>
              <a:gd name="connsiteY4" fmla="*/ 728287 h 1662846"/>
              <a:gd name="connsiteX5" fmla="*/ 3580865 w 4134583"/>
              <a:gd name="connsiteY5" fmla="*/ 921448 h 1662846"/>
              <a:gd name="connsiteX6" fmla="*/ 3876932 w 4134583"/>
              <a:gd name="connsiteY6" fmla="*/ 1335186 h 1662846"/>
              <a:gd name="connsiteX7" fmla="*/ 4134583 w 4134583"/>
              <a:gd name="connsiteY7" fmla="*/ 1662846 h 1662846"/>
              <a:gd name="connsiteX8" fmla="*/ 3424018 w 4134583"/>
              <a:gd name="connsiteY8" fmla="*/ 1585693 h 1662846"/>
              <a:gd name="connsiteX9" fmla="*/ 2596296 w 4134583"/>
              <a:gd name="connsiteY9" fmla="*/ 1485205 h 1662846"/>
              <a:gd name="connsiteX10" fmla="*/ 2149573 w 4134583"/>
              <a:gd name="connsiteY10" fmla="*/ 1336615 h 1662846"/>
              <a:gd name="connsiteX11" fmla="*/ 1719996 w 4134583"/>
              <a:gd name="connsiteY11" fmla="*/ 1241365 h 1662846"/>
              <a:gd name="connsiteX12" fmla="*/ 665468 w 4134583"/>
              <a:gd name="connsiteY12" fmla="*/ 1040790 h 1662846"/>
              <a:gd name="connsiteX13" fmla="*/ 0 w 4134583"/>
              <a:gd name="connsiteY13" fmla="*/ 917148 h 1662846"/>
              <a:gd name="connsiteX14" fmla="*/ 18685 w 4134583"/>
              <a:gd name="connsiteY14" fmla="*/ 0 h 1662846"/>
              <a:gd name="connsiteX15" fmla="*/ 812739 w 4134583"/>
              <a:gd name="connsiteY15" fmla="*/ 105508 h 1662846"/>
              <a:gd name="connsiteX0" fmla="*/ 812739 w 4134583"/>
              <a:gd name="connsiteY0" fmla="*/ 105508 h 1662846"/>
              <a:gd name="connsiteX1" fmla="*/ 1241364 w 4134583"/>
              <a:gd name="connsiteY1" fmla="*/ 148371 h 1662846"/>
              <a:gd name="connsiteX2" fmla="*/ 1677006 w 4134583"/>
              <a:gd name="connsiteY2" fmla="*/ 45685 h 1662846"/>
              <a:gd name="connsiteX3" fmla="*/ 2055752 w 4134583"/>
              <a:gd name="connsiteY3" fmla="*/ 305533 h 1662846"/>
              <a:gd name="connsiteX4" fmla="*/ 3424795 w 4134583"/>
              <a:gd name="connsiteY4" fmla="*/ 728287 h 1662846"/>
              <a:gd name="connsiteX5" fmla="*/ 3580865 w 4134583"/>
              <a:gd name="connsiteY5" fmla="*/ 921448 h 1662846"/>
              <a:gd name="connsiteX6" fmla="*/ 3876932 w 4134583"/>
              <a:gd name="connsiteY6" fmla="*/ 1335186 h 1662846"/>
              <a:gd name="connsiteX7" fmla="*/ 4134583 w 4134583"/>
              <a:gd name="connsiteY7" fmla="*/ 1662846 h 1662846"/>
              <a:gd name="connsiteX8" fmla="*/ 3424018 w 4134583"/>
              <a:gd name="connsiteY8" fmla="*/ 1585693 h 1662846"/>
              <a:gd name="connsiteX9" fmla="*/ 2596296 w 4134583"/>
              <a:gd name="connsiteY9" fmla="*/ 1485205 h 1662846"/>
              <a:gd name="connsiteX10" fmla="*/ 2149573 w 4134583"/>
              <a:gd name="connsiteY10" fmla="*/ 1336615 h 1662846"/>
              <a:gd name="connsiteX11" fmla="*/ 1719996 w 4134583"/>
              <a:gd name="connsiteY11" fmla="*/ 1241365 h 1662846"/>
              <a:gd name="connsiteX12" fmla="*/ 665468 w 4134583"/>
              <a:gd name="connsiteY12" fmla="*/ 1040790 h 1662846"/>
              <a:gd name="connsiteX13" fmla="*/ 0 w 4134583"/>
              <a:gd name="connsiteY13" fmla="*/ 917148 h 1662846"/>
              <a:gd name="connsiteX14" fmla="*/ 18685 w 4134583"/>
              <a:gd name="connsiteY14" fmla="*/ 0 h 1662846"/>
              <a:gd name="connsiteX15" fmla="*/ 812739 w 4134583"/>
              <a:gd name="connsiteY15" fmla="*/ 105508 h 1662846"/>
              <a:gd name="connsiteX0" fmla="*/ 812739 w 4134583"/>
              <a:gd name="connsiteY0" fmla="*/ 105508 h 1662846"/>
              <a:gd name="connsiteX1" fmla="*/ 1241364 w 4134583"/>
              <a:gd name="connsiteY1" fmla="*/ 148371 h 1662846"/>
              <a:gd name="connsiteX2" fmla="*/ 1677006 w 4134583"/>
              <a:gd name="connsiteY2" fmla="*/ 45685 h 1662846"/>
              <a:gd name="connsiteX3" fmla="*/ 2579267 w 4134583"/>
              <a:gd name="connsiteY3" fmla="*/ 312804 h 1662846"/>
              <a:gd name="connsiteX4" fmla="*/ 3424795 w 4134583"/>
              <a:gd name="connsiteY4" fmla="*/ 728287 h 1662846"/>
              <a:gd name="connsiteX5" fmla="*/ 3580865 w 4134583"/>
              <a:gd name="connsiteY5" fmla="*/ 921448 h 1662846"/>
              <a:gd name="connsiteX6" fmla="*/ 3876932 w 4134583"/>
              <a:gd name="connsiteY6" fmla="*/ 1335186 h 1662846"/>
              <a:gd name="connsiteX7" fmla="*/ 4134583 w 4134583"/>
              <a:gd name="connsiteY7" fmla="*/ 1662846 h 1662846"/>
              <a:gd name="connsiteX8" fmla="*/ 3424018 w 4134583"/>
              <a:gd name="connsiteY8" fmla="*/ 1585693 h 1662846"/>
              <a:gd name="connsiteX9" fmla="*/ 2596296 w 4134583"/>
              <a:gd name="connsiteY9" fmla="*/ 1485205 h 1662846"/>
              <a:gd name="connsiteX10" fmla="*/ 2149573 w 4134583"/>
              <a:gd name="connsiteY10" fmla="*/ 1336615 h 1662846"/>
              <a:gd name="connsiteX11" fmla="*/ 1719996 w 4134583"/>
              <a:gd name="connsiteY11" fmla="*/ 1241365 h 1662846"/>
              <a:gd name="connsiteX12" fmla="*/ 665468 w 4134583"/>
              <a:gd name="connsiteY12" fmla="*/ 1040790 h 1662846"/>
              <a:gd name="connsiteX13" fmla="*/ 0 w 4134583"/>
              <a:gd name="connsiteY13" fmla="*/ 917148 h 1662846"/>
              <a:gd name="connsiteX14" fmla="*/ 18685 w 4134583"/>
              <a:gd name="connsiteY14" fmla="*/ 0 h 1662846"/>
              <a:gd name="connsiteX15" fmla="*/ 812739 w 4134583"/>
              <a:gd name="connsiteY15" fmla="*/ 105508 h 1662846"/>
              <a:gd name="connsiteX0" fmla="*/ 812739 w 4134583"/>
              <a:gd name="connsiteY0" fmla="*/ 146184 h 1703522"/>
              <a:gd name="connsiteX1" fmla="*/ 1117757 w 4134583"/>
              <a:gd name="connsiteY1" fmla="*/ 0 h 1703522"/>
              <a:gd name="connsiteX2" fmla="*/ 1677006 w 4134583"/>
              <a:gd name="connsiteY2" fmla="*/ 86361 h 1703522"/>
              <a:gd name="connsiteX3" fmla="*/ 2579267 w 4134583"/>
              <a:gd name="connsiteY3" fmla="*/ 353480 h 1703522"/>
              <a:gd name="connsiteX4" fmla="*/ 3424795 w 4134583"/>
              <a:gd name="connsiteY4" fmla="*/ 768963 h 1703522"/>
              <a:gd name="connsiteX5" fmla="*/ 3580865 w 4134583"/>
              <a:gd name="connsiteY5" fmla="*/ 962124 h 1703522"/>
              <a:gd name="connsiteX6" fmla="*/ 3876932 w 4134583"/>
              <a:gd name="connsiteY6" fmla="*/ 1375862 h 1703522"/>
              <a:gd name="connsiteX7" fmla="*/ 4134583 w 4134583"/>
              <a:gd name="connsiteY7" fmla="*/ 1703522 h 1703522"/>
              <a:gd name="connsiteX8" fmla="*/ 3424018 w 4134583"/>
              <a:gd name="connsiteY8" fmla="*/ 1626369 h 1703522"/>
              <a:gd name="connsiteX9" fmla="*/ 2596296 w 4134583"/>
              <a:gd name="connsiteY9" fmla="*/ 1525881 h 1703522"/>
              <a:gd name="connsiteX10" fmla="*/ 2149573 w 4134583"/>
              <a:gd name="connsiteY10" fmla="*/ 1377291 h 1703522"/>
              <a:gd name="connsiteX11" fmla="*/ 1719996 w 4134583"/>
              <a:gd name="connsiteY11" fmla="*/ 1282041 h 1703522"/>
              <a:gd name="connsiteX12" fmla="*/ 665468 w 4134583"/>
              <a:gd name="connsiteY12" fmla="*/ 1081466 h 1703522"/>
              <a:gd name="connsiteX13" fmla="*/ 0 w 4134583"/>
              <a:gd name="connsiteY13" fmla="*/ 957824 h 1703522"/>
              <a:gd name="connsiteX14" fmla="*/ 18685 w 4134583"/>
              <a:gd name="connsiteY14" fmla="*/ 40676 h 1703522"/>
              <a:gd name="connsiteX15" fmla="*/ 812739 w 4134583"/>
              <a:gd name="connsiteY15" fmla="*/ 146184 h 1703522"/>
              <a:gd name="connsiteX0" fmla="*/ 645505 w 4134583"/>
              <a:gd name="connsiteY0" fmla="*/ 0 h 1746385"/>
              <a:gd name="connsiteX1" fmla="*/ 1117757 w 4134583"/>
              <a:gd name="connsiteY1" fmla="*/ 42863 h 1746385"/>
              <a:gd name="connsiteX2" fmla="*/ 1677006 w 4134583"/>
              <a:gd name="connsiteY2" fmla="*/ 129224 h 1746385"/>
              <a:gd name="connsiteX3" fmla="*/ 2579267 w 4134583"/>
              <a:gd name="connsiteY3" fmla="*/ 396343 h 1746385"/>
              <a:gd name="connsiteX4" fmla="*/ 3424795 w 4134583"/>
              <a:gd name="connsiteY4" fmla="*/ 811826 h 1746385"/>
              <a:gd name="connsiteX5" fmla="*/ 3580865 w 4134583"/>
              <a:gd name="connsiteY5" fmla="*/ 1004987 h 1746385"/>
              <a:gd name="connsiteX6" fmla="*/ 3876932 w 4134583"/>
              <a:gd name="connsiteY6" fmla="*/ 1418725 h 1746385"/>
              <a:gd name="connsiteX7" fmla="*/ 4134583 w 4134583"/>
              <a:gd name="connsiteY7" fmla="*/ 1746385 h 1746385"/>
              <a:gd name="connsiteX8" fmla="*/ 3424018 w 4134583"/>
              <a:gd name="connsiteY8" fmla="*/ 1669232 h 1746385"/>
              <a:gd name="connsiteX9" fmla="*/ 2596296 w 4134583"/>
              <a:gd name="connsiteY9" fmla="*/ 1568744 h 1746385"/>
              <a:gd name="connsiteX10" fmla="*/ 2149573 w 4134583"/>
              <a:gd name="connsiteY10" fmla="*/ 1420154 h 1746385"/>
              <a:gd name="connsiteX11" fmla="*/ 1719996 w 4134583"/>
              <a:gd name="connsiteY11" fmla="*/ 1324904 h 1746385"/>
              <a:gd name="connsiteX12" fmla="*/ 665468 w 4134583"/>
              <a:gd name="connsiteY12" fmla="*/ 1124329 h 1746385"/>
              <a:gd name="connsiteX13" fmla="*/ 0 w 4134583"/>
              <a:gd name="connsiteY13" fmla="*/ 1000687 h 1746385"/>
              <a:gd name="connsiteX14" fmla="*/ 18685 w 4134583"/>
              <a:gd name="connsiteY14" fmla="*/ 83539 h 1746385"/>
              <a:gd name="connsiteX15" fmla="*/ 645505 w 4134583"/>
              <a:gd name="connsiteY15" fmla="*/ 0 h 1746385"/>
              <a:gd name="connsiteX0" fmla="*/ 645505 w 4134583"/>
              <a:gd name="connsiteY0" fmla="*/ 69153 h 1815538"/>
              <a:gd name="connsiteX1" fmla="*/ 1117757 w 4134583"/>
              <a:gd name="connsiteY1" fmla="*/ 112016 h 1815538"/>
              <a:gd name="connsiteX2" fmla="*/ 1677006 w 4134583"/>
              <a:gd name="connsiteY2" fmla="*/ 198377 h 1815538"/>
              <a:gd name="connsiteX3" fmla="*/ 2579267 w 4134583"/>
              <a:gd name="connsiteY3" fmla="*/ 465496 h 1815538"/>
              <a:gd name="connsiteX4" fmla="*/ 3424795 w 4134583"/>
              <a:gd name="connsiteY4" fmla="*/ 880979 h 1815538"/>
              <a:gd name="connsiteX5" fmla="*/ 3580865 w 4134583"/>
              <a:gd name="connsiteY5" fmla="*/ 1074140 h 1815538"/>
              <a:gd name="connsiteX6" fmla="*/ 3876932 w 4134583"/>
              <a:gd name="connsiteY6" fmla="*/ 1487878 h 1815538"/>
              <a:gd name="connsiteX7" fmla="*/ 4134583 w 4134583"/>
              <a:gd name="connsiteY7" fmla="*/ 1815538 h 1815538"/>
              <a:gd name="connsiteX8" fmla="*/ 3424018 w 4134583"/>
              <a:gd name="connsiteY8" fmla="*/ 1738385 h 1815538"/>
              <a:gd name="connsiteX9" fmla="*/ 2596296 w 4134583"/>
              <a:gd name="connsiteY9" fmla="*/ 1637897 h 1815538"/>
              <a:gd name="connsiteX10" fmla="*/ 2149573 w 4134583"/>
              <a:gd name="connsiteY10" fmla="*/ 1489307 h 1815538"/>
              <a:gd name="connsiteX11" fmla="*/ 1719996 w 4134583"/>
              <a:gd name="connsiteY11" fmla="*/ 1394057 h 1815538"/>
              <a:gd name="connsiteX12" fmla="*/ 665468 w 4134583"/>
              <a:gd name="connsiteY12" fmla="*/ 1193482 h 1815538"/>
              <a:gd name="connsiteX13" fmla="*/ 0 w 4134583"/>
              <a:gd name="connsiteY13" fmla="*/ 1069840 h 1815538"/>
              <a:gd name="connsiteX14" fmla="*/ 18685 w 4134583"/>
              <a:gd name="connsiteY14" fmla="*/ 0 h 1815538"/>
              <a:gd name="connsiteX15" fmla="*/ 645505 w 4134583"/>
              <a:gd name="connsiteY15" fmla="*/ 69153 h 1815538"/>
              <a:gd name="connsiteX0" fmla="*/ 630963 w 4120041"/>
              <a:gd name="connsiteY0" fmla="*/ 69153 h 1815538"/>
              <a:gd name="connsiteX1" fmla="*/ 1103215 w 4120041"/>
              <a:gd name="connsiteY1" fmla="*/ 112016 h 1815538"/>
              <a:gd name="connsiteX2" fmla="*/ 1662464 w 4120041"/>
              <a:gd name="connsiteY2" fmla="*/ 198377 h 1815538"/>
              <a:gd name="connsiteX3" fmla="*/ 2564725 w 4120041"/>
              <a:gd name="connsiteY3" fmla="*/ 465496 h 1815538"/>
              <a:gd name="connsiteX4" fmla="*/ 3410253 w 4120041"/>
              <a:gd name="connsiteY4" fmla="*/ 880979 h 1815538"/>
              <a:gd name="connsiteX5" fmla="*/ 3566323 w 4120041"/>
              <a:gd name="connsiteY5" fmla="*/ 1074140 h 1815538"/>
              <a:gd name="connsiteX6" fmla="*/ 3862390 w 4120041"/>
              <a:gd name="connsiteY6" fmla="*/ 1487878 h 1815538"/>
              <a:gd name="connsiteX7" fmla="*/ 4120041 w 4120041"/>
              <a:gd name="connsiteY7" fmla="*/ 1815538 h 1815538"/>
              <a:gd name="connsiteX8" fmla="*/ 3409476 w 4120041"/>
              <a:gd name="connsiteY8" fmla="*/ 1738385 h 1815538"/>
              <a:gd name="connsiteX9" fmla="*/ 2581754 w 4120041"/>
              <a:gd name="connsiteY9" fmla="*/ 1637897 h 1815538"/>
              <a:gd name="connsiteX10" fmla="*/ 2135031 w 4120041"/>
              <a:gd name="connsiteY10" fmla="*/ 1489307 h 1815538"/>
              <a:gd name="connsiteX11" fmla="*/ 1705454 w 4120041"/>
              <a:gd name="connsiteY11" fmla="*/ 1394057 h 1815538"/>
              <a:gd name="connsiteX12" fmla="*/ 650926 w 4120041"/>
              <a:gd name="connsiteY12" fmla="*/ 1193482 h 1815538"/>
              <a:gd name="connsiteX13" fmla="*/ 0 w 4120041"/>
              <a:gd name="connsiteY13" fmla="*/ 1069840 h 1815538"/>
              <a:gd name="connsiteX14" fmla="*/ 4143 w 4120041"/>
              <a:gd name="connsiteY14" fmla="*/ 0 h 1815538"/>
              <a:gd name="connsiteX15" fmla="*/ 630963 w 4120041"/>
              <a:gd name="connsiteY15" fmla="*/ 69153 h 1815538"/>
              <a:gd name="connsiteX0" fmla="*/ 630963 w 4120041"/>
              <a:gd name="connsiteY0" fmla="*/ 69153 h 1815538"/>
              <a:gd name="connsiteX1" fmla="*/ 1103215 w 4120041"/>
              <a:gd name="connsiteY1" fmla="*/ 112016 h 1815538"/>
              <a:gd name="connsiteX2" fmla="*/ 1662464 w 4120041"/>
              <a:gd name="connsiteY2" fmla="*/ 198377 h 1815538"/>
              <a:gd name="connsiteX3" fmla="*/ 2564725 w 4120041"/>
              <a:gd name="connsiteY3" fmla="*/ 465496 h 1815538"/>
              <a:gd name="connsiteX4" fmla="*/ 3681121 w 4120041"/>
              <a:gd name="connsiteY4" fmla="*/ 420989 h 1815538"/>
              <a:gd name="connsiteX5" fmla="*/ 3566323 w 4120041"/>
              <a:gd name="connsiteY5" fmla="*/ 1074140 h 1815538"/>
              <a:gd name="connsiteX6" fmla="*/ 3862390 w 4120041"/>
              <a:gd name="connsiteY6" fmla="*/ 1487878 h 1815538"/>
              <a:gd name="connsiteX7" fmla="*/ 4120041 w 4120041"/>
              <a:gd name="connsiteY7" fmla="*/ 1815538 h 1815538"/>
              <a:gd name="connsiteX8" fmla="*/ 3409476 w 4120041"/>
              <a:gd name="connsiteY8" fmla="*/ 1738385 h 1815538"/>
              <a:gd name="connsiteX9" fmla="*/ 2581754 w 4120041"/>
              <a:gd name="connsiteY9" fmla="*/ 1637897 h 1815538"/>
              <a:gd name="connsiteX10" fmla="*/ 2135031 w 4120041"/>
              <a:gd name="connsiteY10" fmla="*/ 1489307 h 1815538"/>
              <a:gd name="connsiteX11" fmla="*/ 1705454 w 4120041"/>
              <a:gd name="connsiteY11" fmla="*/ 1394057 h 1815538"/>
              <a:gd name="connsiteX12" fmla="*/ 650926 w 4120041"/>
              <a:gd name="connsiteY12" fmla="*/ 1193482 h 1815538"/>
              <a:gd name="connsiteX13" fmla="*/ 0 w 4120041"/>
              <a:gd name="connsiteY13" fmla="*/ 1069840 h 1815538"/>
              <a:gd name="connsiteX14" fmla="*/ 4143 w 4120041"/>
              <a:gd name="connsiteY14" fmla="*/ 0 h 1815538"/>
              <a:gd name="connsiteX15" fmla="*/ 630963 w 4120041"/>
              <a:gd name="connsiteY15" fmla="*/ 69153 h 1815538"/>
              <a:gd name="connsiteX0" fmla="*/ 630963 w 4120041"/>
              <a:gd name="connsiteY0" fmla="*/ 69153 h 1815538"/>
              <a:gd name="connsiteX1" fmla="*/ 1103215 w 4120041"/>
              <a:gd name="connsiteY1" fmla="*/ 112016 h 1815538"/>
              <a:gd name="connsiteX2" fmla="*/ 1662464 w 4120041"/>
              <a:gd name="connsiteY2" fmla="*/ 198377 h 1815538"/>
              <a:gd name="connsiteX3" fmla="*/ 2564725 w 4120041"/>
              <a:gd name="connsiteY3" fmla="*/ 465496 h 1815538"/>
              <a:gd name="connsiteX4" fmla="*/ 3641389 w 4120041"/>
              <a:gd name="connsiteY4" fmla="*/ 430629 h 1815538"/>
              <a:gd name="connsiteX5" fmla="*/ 3566323 w 4120041"/>
              <a:gd name="connsiteY5" fmla="*/ 1074140 h 1815538"/>
              <a:gd name="connsiteX6" fmla="*/ 3862390 w 4120041"/>
              <a:gd name="connsiteY6" fmla="*/ 1487878 h 1815538"/>
              <a:gd name="connsiteX7" fmla="*/ 4120041 w 4120041"/>
              <a:gd name="connsiteY7" fmla="*/ 1815538 h 1815538"/>
              <a:gd name="connsiteX8" fmla="*/ 3409476 w 4120041"/>
              <a:gd name="connsiteY8" fmla="*/ 1738385 h 1815538"/>
              <a:gd name="connsiteX9" fmla="*/ 2581754 w 4120041"/>
              <a:gd name="connsiteY9" fmla="*/ 1637897 h 1815538"/>
              <a:gd name="connsiteX10" fmla="*/ 2135031 w 4120041"/>
              <a:gd name="connsiteY10" fmla="*/ 1489307 h 1815538"/>
              <a:gd name="connsiteX11" fmla="*/ 1705454 w 4120041"/>
              <a:gd name="connsiteY11" fmla="*/ 1394057 h 1815538"/>
              <a:gd name="connsiteX12" fmla="*/ 650926 w 4120041"/>
              <a:gd name="connsiteY12" fmla="*/ 1193482 h 1815538"/>
              <a:gd name="connsiteX13" fmla="*/ 0 w 4120041"/>
              <a:gd name="connsiteY13" fmla="*/ 1069840 h 1815538"/>
              <a:gd name="connsiteX14" fmla="*/ 4143 w 4120041"/>
              <a:gd name="connsiteY14" fmla="*/ 0 h 1815538"/>
              <a:gd name="connsiteX15" fmla="*/ 630963 w 4120041"/>
              <a:gd name="connsiteY15" fmla="*/ 69153 h 1815538"/>
              <a:gd name="connsiteX0" fmla="*/ 630963 w 4120041"/>
              <a:gd name="connsiteY0" fmla="*/ 69153 h 1815538"/>
              <a:gd name="connsiteX1" fmla="*/ 1103215 w 4120041"/>
              <a:gd name="connsiteY1" fmla="*/ 112016 h 1815538"/>
              <a:gd name="connsiteX2" fmla="*/ 1662464 w 4120041"/>
              <a:gd name="connsiteY2" fmla="*/ 198377 h 1815538"/>
              <a:gd name="connsiteX3" fmla="*/ 2564725 w 4120041"/>
              <a:gd name="connsiteY3" fmla="*/ 465496 h 1815538"/>
              <a:gd name="connsiteX4" fmla="*/ 3641389 w 4120041"/>
              <a:gd name="connsiteY4" fmla="*/ 430629 h 1815538"/>
              <a:gd name="connsiteX5" fmla="*/ 3872831 w 4120041"/>
              <a:gd name="connsiteY5" fmla="*/ 929552 h 1815538"/>
              <a:gd name="connsiteX6" fmla="*/ 3862390 w 4120041"/>
              <a:gd name="connsiteY6" fmla="*/ 1487878 h 1815538"/>
              <a:gd name="connsiteX7" fmla="*/ 4120041 w 4120041"/>
              <a:gd name="connsiteY7" fmla="*/ 1815538 h 1815538"/>
              <a:gd name="connsiteX8" fmla="*/ 3409476 w 4120041"/>
              <a:gd name="connsiteY8" fmla="*/ 1738385 h 1815538"/>
              <a:gd name="connsiteX9" fmla="*/ 2581754 w 4120041"/>
              <a:gd name="connsiteY9" fmla="*/ 1637897 h 1815538"/>
              <a:gd name="connsiteX10" fmla="*/ 2135031 w 4120041"/>
              <a:gd name="connsiteY10" fmla="*/ 1489307 h 1815538"/>
              <a:gd name="connsiteX11" fmla="*/ 1705454 w 4120041"/>
              <a:gd name="connsiteY11" fmla="*/ 1394057 h 1815538"/>
              <a:gd name="connsiteX12" fmla="*/ 650926 w 4120041"/>
              <a:gd name="connsiteY12" fmla="*/ 1193482 h 1815538"/>
              <a:gd name="connsiteX13" fmla="*/ 0 w 4120041"/>
              <a:gd name="connsiteY13" fmla="*/ 1069840 h 1815538"/>
              <a:gd name="connsiteX14" fmla="*/ 4143 w 4120041"/>
              <a:gd name="connsiteY14" fmla="*/ 0 h 1815538"/>
              <a:gd name="connsiteX15" fmla="*/ 630963 w 4120041"/>
              <a:gd name="connsiteY15" fmla="*/ 69153 h 1815538"/>
              <a:gd name="connsiteX0" fmla="*/ 630963 w 4120041"/>
              <a:gd name="connsiteY0" fmla="*/ 69153 h 1815538"/>
              <a:gd name="connsiteX1" fmla="*/ 1103215 w 4120041"/>
              <a:gd name="connsiteY1" fmla="*/ 112016 h 1815538"/>
              <a:gd name="connsiteX2" fmla="*/ 1662464 w 4120041"/>
              <a:gd name="connsiteY2" fmla="*/ 198377 h 1815538"/>
              <a:gd name="connsiteX3" fmla="*/ 2564725 w 4120041"/>
              <a:gd name="connsiteY3" fmla="*/ 465496 h 1815538"/>
              <a:gd name="connsiteX4" fmla="*/ 3641389 w 4120041"/>
              <a:gd name="connsiteY4" fmla="*/ 430629 h 1815538"/>
              <a:gd name="connsiteX5" fmla="*/ 3872831 w 4120041"/>
              <a:gd name="connsiteY5" fmla="*/ 929552 h 1815538"/>
              <a:gd name="connsiteX6" fmla="*/ 4049701 w 4120041"/>
              <a:gd name="connsiteY6" fmla="*/ 1449321 h 1815538"/>
              <a:gd name="connsiteX7" fmla="*/ 4120041 w 4120041"/>
              <a:gd name="connsiteY7" fmla="*/ 1815538 h 1815538"/>
              <a:gd name="connsiteX8" fmla="*/ 3409476 w 4120041"/>
              <a:gd name="connsiteY8" fmla="*/ 1738385 h 1815538"/>
              <a:gd name="connsiteX9" fmla="*/ 2581754 w 4120041"/>
              <a:gd name="connsiteY9" fmla="*/ 1637897 h 1815538"/>
              <a:gd name="connsiteX10" fmla="*/ 2135031 w 4120041"/>
              <a:gd name="connsiteY10" fmla="*/ 1489307 h 1815538"/>
              <a:gd name="connsiteX11" fmla="*/ 1705454 w 4120041"/>
              <a:gd name="connsiteY11" fmla="*/ 1394057 h 1815538"/>
              <a:gd name="connsiteX12" fmla="*/ 650926 w 4120041"/>
              <a:gd name="connsiteY12" fmla="*/ 1193482 h 1815538"/>
              <a:gd name="connsiteX13" fmla="*/ 0 w 4120041"/>
              <a:gd name="connsiteY13" fmla="*/ 1069840 h 1815538"/>
              <a:gd name="connsiteX14" fmla="*/ 4143 w 4120041"/>
              <a:gd name="connsiteY14" fmla="*/ 0 h 1815538"/>
              <a:gd name="connsiteX15" fmla="*/ 630963 w 4120041"/>
              <a:gd name="connsiteY15" fmla="*/ 69153 h 1815538"/>
              <a:gd name="connsiteX0" fmla="*/ 630963 w 4165450"/>
              <a:gd name="connsiteY0" fmla="*/ 69153 h 1883012"/>
              <a:gd name="connsiteX1" fmla="*/ 1103215 w 4165450"/>
              <a:gd name="connsiteY1" fmla="*/ 112016 h 1883012"/>
              <a:gd name="connsiteX2" fmla="*/ 1662464 w 4165450"/>
              <a:gd name="connsiteY2" fmla="*/ 198377 h 1883012"/>
              <a:gd name="connsiteX3" fmla="*/ 2564725 w 4165450"/>
              <a:gd name="connsiteY3" fmla="*/ 465496 h 1883012"/>
              <a:gd name="connsiteX4" fmla="*/ 3641389 w 4165450"/>
              <a:gd name="connsiteY4" fmla="*/ 430629 h 1883012"/>
              <a:gd name="connsiteX5" fmla="*/ 3872831 w 4165450"/>
              <a:gd name="connsiteY5" fmla="*/ 929552 h 1883012"/>
              <a:gd name="connsiteX6" fmla="*/ 4049701 w 4165450"/>
              <a:gd name="connsiteY6" fmla="*/ 1449321 h 1883012"/>
              <a:gd name="connsiteX7" fmla="*/ 4165450 w 4165450"/>
              <a:gd name="connsiteY7" fmla="*/ 1883012 h 1883012"/>
              <a:gd name="connsiteX8" fmla="*/ 3409476 w 4165450"/>
              <a:gd name="connsiteY8" fmla="*/ 1738385 h 1883012"/>
              <a:gd name="connsiteX9" fmla="*/ 2581754 w 4165450"/>
              <a:gd name="connsiteY9" fmla="*/ 1637897 h 1883012"/>
              <a:gd name="connsiteX10" fmla="*/ 2135031 w 4165450"/>
              <a:gd name="connsiteY10" fmla="*/ 1489307 h 1883012"/>
              <a:gd name="connsiteX11" fmla="*/ 1705454 w 4165450"/>
              <a:gd name="connsiteY11" fmla="*/ 1394057 h 1883012"/>
              <a:gd name="connsiteX12" fmla="*/ 650926 w 4165450"/>
              <a:gd name="connsiteY12" fmla="*/ 1193482 h 1883012"/>
              <a:gd name="connsiteX13" fmla="*/ 0 w 4165450"/>
              <a:gd name="connsiteY13" fmla="*/ 1069840 h 1883012"/>
              <a:gd name="connsiteX14" fmla="*/ 4143 w 4165450"/>
              <a:gd name="connsiteY14" fmla="*/ 0 h 1883012"/>
              <a:gd name="connsiteX15" fmla="*/ 630963 w 4165450"/>
              <a:gd name="connsiteY15" fmla="*/ 69153 h 1883012"/>
              <a:gd name="connsiteX0" fmla="*/ 630963 w 4165450"/>
              <a:gd name="connsiteY0" fmla="*/ 69153 h 1883012"/>
              <a:gd name="connsiteX1" fmla="*/ 1103215 w 4165450"/>
              <a:gd name="connsiteY1" fmla="*/ 112016 h 1883012"/>
              <a:gd name="connsiteX2" fmla="*/ 1662464 w 4165450"/>
              <a:gd name="connsiteY2" fmla="*/ 198377 h 1883012"/>
              <a:gd name="connsiteX3" fmla="*/ 2587430 w 4165450"/>
              <a:gd name="connsiteY3" fmla="*/ 243796 h 1883012"/>
              <a:gd name="connsiteX4" fmla="*/ 3641389 w 4165450"/>
              <a:gd name="connsiteY4" fmla="*/ 430629 h 1883012"/>
              <a:gd name="connsiteX5" fmla="*/ 3872831 w 4165450"/>
              <a:gd name="connsiteY5" fmla="*/ 929552 h 1883012"/>
              <a:gd name="connsiteX6" fmla="*/ 4049701 w 4165450"/>
              <a:gd name="connsiteY6" fmla="*/ 1449321 h 1883012"/>
              <a:gd name="connsiteX7" fmla="*/ 4165450 w 4165450"/>
              <a:gd name="connsiteY7" fmla="*/ 1883012 h 1883012"/>
              <a:gd name="connsiteX8" fmla="*/ 3409476 w 4165450"/>
              <a:gd name="connsiteY8" fmla="*/ 1738385 h 1883012"/>
              <a:gd name="connsiteX9" fmla="*/ 2581754 w 4165450"/>
              <a:gd name="connsiteY9" fmla="*/ 1637897 h 1883012"/>
              <a:gd name="connsiteX10" fmla="*/ 2135031 w 4165450"/>
              <a:gd name="connsiteY10" fmla="*/ 1489307 h 1883012"/>
              <a:gd name="connsiteX11" fmla="*/ 1705454 w 4165450"/>
              <a:gd name="connsiteY11" fmla="*/ 1394057 h 1883012"/>
              <a:gd name="connsiteX12" fmla="*/ 650926 w 4165450"/>
              <a:gd name="connsiteY12" fmla="*/ 1193482 h 1883012"/>
              <a:gd name="connsiteX13" fmla="*/ 0 w 4165450"/>
              <a:gd name="connsiteY13" fmla="*/ 1069840 h 1883012"/>
              <a:gd name="connsiteX14" fmla="*/ 4143 w 4165450"/>
              <a:gd name="connsiteY14" fmla="*/ 0 h 1883012"/>
              <a:gd name="connsiteX15" fmla="*/ 630963 w 4165450"/>
              <a:gd name="connsiteY15" fmla="*/ 69153 h 1883012"/>
              <a:gd name="connsiteX0" fmla="*/ 630963 w 4165450"/>
              <a:gd name="connsiteY0" fmla="*/ 69153 h 1883012"/>
              <a:gd name="connsiteX1" fmla="*/ 1103215 w 4165450"/>
              <a:gd name="connsiteY1" fmla="*/ 112016 h 1883012"/>
              <a:gd name="connsiteX2" fmla="*/ 1662464 w 4165450"/>
              <a:gd name="connsiteY2" fmla="*/ 198377 h 1883012"/>
              <a:gd name="connsiteX3" fmla="*/ 2587430 w 4165450"/>
              <a:gd name="connsiteY3" fmla="*/ 243796 h 1883012"/>
              <a:gd name="connsiteX4" fmla="*/ 3641389 w 4165450"/>
              <a:gd name="connsiteY4" fmla="*/ 430629 h 1883012"/>
              <a:gd name="connsiteX5" fmla="*/ 3872831 w 4165450"/>
              <a:gd name="connsiteY5" fmla="*/ 929552 h 1883012"/>
              <a:gd name="connsiteX6" fmla="*/ 4049701 w 4165450"/>
              <a:gd name="connsiteY6" fmla="*/ 1449321 h 1883012"/>
              <a:gd name="connsiteX7" fmla="*/ 4165450 w 4165450"/>
              <a:gd name="connsiteY7" fmla="*/ 1883012 h 1883012"/>
              <a:gd name="connsiteX8" fmla="*/ 3409476 w 4165450"/>
              <a:gd name="connsiteY8" fmla="*/ 1738385 h 1883012"/>
              <a:gd name="connsiteX9" fmla="*/ 2581754 w 4165450"/>
              <a:gd name="connsiteY9" fmla="*/ 1637897 h 1883012"/>
              <a:gd name="connsiteX10" fmla="*/ 2135031 w 4165450"/>
              <a:gd name="connsiteY10" fmla="*/ 1489307 h 1883012"/>
              <a:gd name="connsiteX11" fmla="*/ 1705454 w 4165450"/>
              <a:gd name="connsiteY11" fmla="*/ 1394057 h 1883012"/>
              <a:gd name="connsiteX12" fmla="*/ 650926 w 4165450"/>
              <a:gd name="connsiteY12" fmla="*/ 1193482 h 1883012"/>
              <a:gd name="connsiteX13" fmla="*/ 0 w 4165450"/>
              <a:gd name="connsiteY13" fmla="*/ 1069840 h 1883012"/>
              <a:gd name="connsiteX14" fmla="*/ 4143 w 4165450"/>
              <a:gd name="connsiteY14" fmla="*/ 0 h 1883012"/>
              <a:gd name="connsiteX15" fmla="*/ 630963 w 4165450"/>
              <a:gd name="connsiteY15" fmla="*/ 69153 h 1883012"/>
              <a:gd name="connsiteX0" fmla="*/ 630963 w 4165450"/>
              <a:gd name="connsiteY0" fmla="*/ 69153 h 1883012"/>
              <a:gd name="connsiteX1" fmla="*/ 1103215 w 4165450"/>
              <a:gd name="connsiteY1" fmla="*/ 112016 h 1883012"/>
              <a:gd name="connsiteX2" fmla="*/ 2587430 w 4165450"/>
              <a:gd name="connsiteY2" fmla="*/ 243796 h 1883012"/>
              <a:gd name="connsiteX3" fmla="*/ 3641389 w 4165450"/>
              <a:gd name="connsiteY3" fmla="*/ 430629 h 1883012"/>
              <a:gd name="connsiteX4" fmla="*/ 3872831 w 4165450"/>
              <a:gd name="connsiteY4" fmla="*/ 929552 h 1883012"/>
              <a:gd name="connsiteX5" fmla="*/ 4049701 w 4165450"/>
              <a:gd name="connsiteY5" fmla="*/ 1449321 h 1883012"/>
              <a:gd name="connsiteX6" fmla="*/ 4165450 w 4165450"/>
              <a:gd name="connsiteY6" fmla="*/ 1883012 h 1883012"/>
              <a:gd name="connsiteX7" fmla="*/ 3409476 w 4165450"/>
              <a:gd name="connsiteY7" fmla="*/ 1738385 h 1883012"/>
              <a:gd name="connsiteX8" fmla="*/ 2581754 w 4165450"/>
              <a:gd name="connsiteY8" fmla="*/ 1637897 h 1883012"/>
              <a:gd name="connsiteX9" fmla="*/ 2135031 w 4165450"/>
              <a:gd name="connsiteY9" fmla="*/ 1489307 h 1883012"/>
              <a:gd name="connsiteX10" fmla="*/ 1705454 w 4165450"/>
              <a:gd name="connsiteY10" fmla="*/ 1394057 h 1883012"/>
              <a:gd name="connsiteX11" fmla="*/ 650926 w 4165450"/>
              <a:gd name="connsiteY11" fmla="*/ 1193482 h 1883012"/>
              <a:gd name="connsiteX12" fmla="*/ 0 w 4165450"/>
              <a:gd name="connsiteY12" fmla="*/ 1069840 h 1883012"/>
              <a:gd name="connsiteX13" fmla="*/ 4143 w 4165450"/>
              <a:gd name="connsiteY13" fmla="*/ 0 h 1883012"/>
              <a:gd name="connsiteX14" fmla="*/ 630963 w 4165450"/>
              <a:gd name="connsiteY14" fmla="*/ 69153 h 188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65450" h="1883012">
                <a:moveTo>
                  <a:pt x="630963" y="69153"/>
                </a:moveTo>
                <a:lnTo>
                  <a:pt x="1103215" y="112016"/>
                </a:lnTo>
                <a:lnTo>
                  <a:pt x="2587430" y="243796"/>
                </a:lnTo>
                <a:cubicBezTo>
                  <a:pt x="2938750" y="306074"/>
                  <a:pt x="3545493" y="243042"/>
                  <a:pt x="3641389" y="430629"/>
                </a:cubicBezTo>
                <a:lnTo>
                  <a:pt x="3872831" y="929552"/>
                </a:lnTo>
                <a:lnTo>
                  <a:pt x="4049701" y="1449321"/>
                </a:lnTo>
                <a:lnTo>
                  <a:pt x="4165450" y="1883012"/>
                </a:lnTo>
                <a:lnTo>
                  <a:pt x="3409476" y="1738385"/>
                </a:lnTo>
                <a:lnTo>
                  <a:pt x="2581754" y="1637897"/>
                </a:lnTo>
                <a:lnTo>
                  <a:pt x="2135031" y="1489307"/>
                </a:lnTo>
                <a:lnTo>
                  <a:pt x="1705454" y="1394057"/>
                </a:lnTo>
                <a:lnTo>
                  <a:pt x="650926" y="1193482"/>
                </a:lnTo>
                <a:lnTo>
                  <a:pt x="0" y="1069840"/>
                </a:lnTo>
                <a:lnTo>
                  <a:pt x="4143" y="0"/>
                </a:lnTo>
                <a:lnTo>
                  <a:pt x="630963" y="69153"/>
                </a:lnTo>
                <a:close/>
              </a:path>
            </a:pathLst>
          </a:custGeom>
          <a:gradFill>
            <a:gsLst>
              <a:gs pos="35000">
                <a:schemeClr val="tx2">
                  <a:lumMod val="50000"/>
                  <a:alpha val="67000"/>
                </a:schemeClr>
              </a:gs>
              <a:gs pos="12000">
                <a:schemeClr val="tx2">
                  <a:alpha val="34000"/>
                </a:schemeClr>
              </a:gs>
              <a:gs pos="74000">
                <a:schemeClr val="tx2">
                  <a:alpha val="34000"/>
                </a:schemeClr>
              </a:gs>
            </a:gsLst>
            <a:lin ang="57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800">
              <a:latin typeface="Arial" charset="0"/>
              <a:cs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565606" y="3639443"/>
            <a:ext cx="5379762" cy="0"/>
          </a:xfrm>
          <a:prstGeom prst="line">
            <a:avLst/>
          </a:prstGeom>
          <a:noFill/>
          <a:ln w="76200" cap="flat" cmpd="sng" algn="ctr">
            <a:gradFill>
              <a:gsLst>
                <a:gs pos="0">
                  <a:schemeClr val="tx2"/>
                </a:gs>
                <a:gs pos="25000">
                  <a:schemeClr val="accent4"/>
                </a:gs>
                <a:gs pos="50000">
                  <a:schemeClr val="accent2"/>
                </a:gs>
                <a:gs pos="66000">
                  <a:schemeClr val="accent3"/>
                </a:gs>
                <a:gs pos="85000">
                  <a:schemeClr val="accent1"/>
                </a:gs>
                <a:gs pos="100000">
                  <a:schemeClr val="accent6"/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498956" y="3516660"/>
            <a:ext cx="109942" cy="137655"/>
          </a:xfrm>
          <a:prstGeom prst="line">
            <a:avLst/>
          </a:prstGeom>
          <a:noFill/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9" name="Group 68"/>
          <p:cNvGrpSpPr/>
          <p:nvPr/>
        </p:nvGrpSpPr>
        <p:grpSpPr>
          <a:xfrm>
            <a:off x="5495429" y="823675"/>
            <a:ext cx="6181734" cy="2928828"/>
            <a:chOff x="3416821" y="596614"/>
            <a:chExt cx="6181734" cy="2928828"/>
          </a:xfrm>
        </p:grpSpPr>
        <p:sp>
          <p:nvSpPr>
            <p:cNvPr id="68" name="Rectangle 67"/>
            <p:cNvSpPr/>
            <p:nvPr/>
          </p:nvSpPr>
          <p:spPr>
            <a:xfrm>
              <a:off x="6382905" y="729923"/>
              <a:ext cx="3200564" cy="2435237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3416821" y="596614"/>
              <a:ext cx="6181734" cy="2928828"/>
              <a:chOff x="3416821" y="596614"/>
              <a:chExt cx="6181734" cy="292882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295517" y="596614"/>
                <a:ext cx="3303038" cy="2600566"/>
                <a:chOff x="5831443" y="1747695"/>
                <a:chExt cx="3303038" cy="2600566"/>
              </a:xfrm>
            </p:grpSpPr>
            <p:sp>
              <p:nvSpPr>
                <p:cNvPr id="15" name="Freeform 14"/>
                <p:cNvSpPr/>
                <p:nvPr/>
              </p:nvSpPr>
              <p:spPr>
                <a:xfrm>
                  <a:off x="5928453" y="1896292"/>
                  <a:ext cx="938117" cy="454967"/>
                </a:xfrm>
                <a:custGeom>
                  <a:avLst/>
                  <a:gdLst>
                    <a:gd name="connsiteX0" fmla="*/ 528638 w 554832"/>
                    <a:gd name="connsiteY0" fmla="*/ 0 h 269082"/>
                    <a:gd name="connsiteX1" fmla="*/ 554832 w 554832"/>
                    <a:gd name="connsiteY1" fmla="*/ 83344 h 269082"/>
                    <a:gd name="connsiteX2" fmla="*/ 507207 w 554832"/>
                    <a:gd name="connsiteY2" fmla="*/ 128588 h 269082"/>
                    <a:gd name="connsiteX3" fmla="*/ 478632 w 554832"/>
                    <a:gd name="connsiteY3" fmla="*/ 161925 h 269082"/>
                    <a:gd name="connsiteX4" fmla="*/ 431007 w 554832"/>
                    <a:gd name="connsiteY4" fmla="*/ 190500 h 269082"/>
                    <a:gd name="connsiteX5" fmla="*/ 342900 w 554832"/>
                    <a:gd name="connsiteY5" fmla="*/ 209550 h 269082"/>
                    <a:gd name="connsiteX6" fmla="*/ 247650 w 554832"/>
                    <a:gd name="connsiteY6" fmla="*/ 235744 h 269082"/>
                    <a:gd name="connsiteX7" fmla="*/ 190500 w 554832"/>
                    <a:gd name="connsiteY7" fmla="*/ 269082 h 269082"/>
                    <a:gd name="connsiteX8" fmla="*/ 123825 w 554832"/>
                    <a:gd name="connsiteY8" fmla="*/ 266700 h 269082"/>
                    <a:gd name="connsiteX9" fmla="*/ 71438 w 554832"/>
                    <a:gd name="connsiteY9" fmla="*/ 245269 h 269082"/>
                    <a:gd name="connsiteX10" fmla="*/ 38100 w 554832"/>
                    <a:gd name="connsiteY10" fmla="*/ 173832 h 269082"/>
                    <a:gd name="connsiteX11" fmla="*/ 0 w 554832"/>
                    <a:gd name="connsiteY11" fmla="*/ 78582 h 269082"/>
                    <a:gd name="connsiteX12" fmla="*/ 0 w 554832"/>
                    <a:gd name="connsiteY12" fmla="*/ 0 h 269082"/>
                    <a:gd name="connsiteX13" fmla="*/ 528638 w 554832"/>
                    <a:gd name="connsiteY13" fmla="*/ 0 h 269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4832" h="269082">
                      <a:moveTo>
                        <a:pt x="528638" y="0"/>
                      </a:moveTo>
                      <a:lnTo>
                        <a:pt x="554832" y="83344"/>
                      </a:lnTo>
                      <a:lnTo>
                        <a:pt x="507207" y="128588"/>
                      </a:lnTo>
                      <a:lnTo>
                        <a:pt x="478632" y="161925"/>
                      </a:lnTo>
                      <a:lnTo>
                        <a:pt x="431007" y="190500"/>
                      </a:lnTo>
                      <a:lnTo>
                        <a:pt x="342900" y="209550"/>
                      </a:lnTo>
                      <a:lnTo>
                        <a:pt x="247650" y="235744"/>
                      </a:lnTo>
                      <a:lnTo>
                        <a:pt x="190500" y="269082"/>
                      </a:lnTo>
                      <a:lnTo>
                        <a:pt x="123825" y="266700"/>
                      </a:lnTo>
                      <a:lnTo>
                        <a:pt x="71438" y="245269"/>
                      </a:lnTo>
                      <a:lnTo>
                        <a:pt x="38100" y="173832"/>
                      </a:lnTo>
                      <a:lnTo>
                        <a:pt x="0" y="78582"/>
                      </a:lnTo>
                      <a:lnTo>
                        <a:pt x="0" y="0"/>
                      </a:lnTo>
                      <a:lnTo>
                        <a:pt x="528638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6800580" y="2284485"/>
                  <a:ext cx="2319294" cy="1625109"/>
                </a:xfrm>
                <a:custGeom>
                  <a:avLst/>
                  <a:gdLst>
                    <a:gd name="connsiteX0" fmla="*/ 9525 w 1423987"/>
                    <a:gd name="connsiteY0" fmla="*/ 30956 h 766762"/>
                    <a:gd name="connsiteX1" fmla="*/ 85725 w 1423987"/>
                    <a:gd name="connsiteY1" fmla="*/ 61912 h 766762"/>
                    <a:gd name="connsiteX2" fmla="*/ 138112 w 1423987"/>
                    <a:gd name="connsiteY2" fmla="*/ 73818 h 766762"/>
                    <a:gd name="connsiteX3" fmla="*/ 197643 w 1423987"/>
                    <a:gd name="connsiteY3" fmla="*/ 138112 h 766762"/>
                    <a:gd name="connsiteX4" fmla="*/ 223837 w 1423987"/>
                    <a:gd name="connsiteY4" fmla="*/ 228600 h 766762"/>
                    <a:gd name="connsiteX5" fmla="*/ 259556 w 1423987"/>
                    <a:gd name="connsiteY5" fmla="*/ 254793 h 766762"/>
                    <a:gd name="connsiteX6" fmla="*/ 295275 w 1423987"/>
                    <a:gd name="connsiteY6" fmla="*/ 221456 h 766762"/>
                    <a:gd name="connsiteX7" fmla="*/ 311943 w 1423987"/>
                    <a:gd name="connsiteY7" fmla="*/ 145256 h 766762"/>
                    <a:gd name="connsiteX8" fmla="*/ 354806 w 1423987"/>
                    <a:gd name="connsiteY8" fmla="*/ 73818 h 766762"/>
                    <a:gd name="connsiteX9" fmla="*/ 411956 w 1423987"/>
                    <a:gd name="connsiteY9" fmla="*/ 28575 h 766762"/>
                    <a:gd name="connsiteX10" fmla="*/ 540543 w 1423987"/>
                    <a:gd name="connsiteY10" fmla="*/ 30956 h 766762"/>
                    <a:gd name="connsiteX11" fmla="*/ 642937 w 1423987"/>
                    <a:gd name="connsiteY11" fmla="*/ 109537 h 766762"/>
                    <a:gd name="connsiteX12" fmla="*/ 673893 w 1423987"/>
                    <a:gd name="connsiteY12" fmla="*/ 128587 h 766762"/>
                    <a:gd name="connsiteX13" fmla="*/ 695325 w 1423987"/>
                    <a:gd name="connsiteY13" fmla="*/ 171450 h 766762"/>
                    <a:gd name="connsiteX14" fmla="*/ 692943 w 1423987"/>
                    <a:gd name="connsiteY14" fmla="*/ 252412 h 766762"/>
                    <a:gd name="connsiteX15" fmla="*/ 695325 w 1423987"/>
                    <a:gd name="connsiteY15" fmla="*/ 300037 h 766762"/>
                    <a:gd name="connsiteX16" fmla="*/ 733425 w 1423987"/>
                    <a:gd name="connsiteY16" fmla="*/ 285750 h 766762"/>
                    <a:gd name="connsiteX17" fmla="*/ 771525 w 1423987"/>
                    <a:gd name="connsiteY17" fmla="*/ 230981 h 766762"/>
                    <a:gd name="connsiteX18" fmla="*/ 790575 w 1423987"/>
                    <a:gd name="connsiteY18" fmla="*/ 188118 h 766762"/>
                    <a:gd name="connsiteX19" fmla="*/ 766762 w 1423987"/>
                    <a:gd name="connsiteY19" fmla="*/ 164306 h 766762"/>
                    <a:gd name="connsiteX20" fmla="*/ 762000 w 1423987"/>
                    <a:gd name="connsiteY20" fmla="*/ 130968 h 766762"/>
                    <a:gd name="connsiteX21" fmla="*/ 1088231 w 1423987"/>
                    <a:gd name="connsiteY21" fmla="*/ 4762 h 766762"/>
                    <a:gd name="connsiteX22" fmla="*/ 1116806 w 1423987"/>
                    <a:gd name="connsiteY22" fmla="*/ 0 h 766762"/>
                    <a:gd name="connsiteX23" fmla="*/ 1126331 w 1423987"/>
                    <a:gd name="connsiteY23" fmla="*/ 52387 h 766762"/>
                    <a:gd name="connsiteX24" fmla="*/ 1112043 w 1423987"/>
                    <a:gd name="connsiteY24" fmla="*/ 126206 h 766762"/>
                    <a:gd name="connsiteX25" fmla="*/ 1088231 w 1423987"/>
                    <a:gd name="connsiteY25" fmla="*/ 176212 h 766762"/>
                    <a:gd name="connsiteX26" fmla="*/ 1097756 w 1423987"/>
                    <a:gd name="connsiteY26" fmla="*/ 230981 h 766762"/>
                    <a:gd name="connsiteX27" fmla="*/ 1128712 w 1423987"/>
                    <a:gd name="connsiteY27" fmla="*/ 257175 h 766762"/>
                    <a:gd name="connsiteX28" fmla="*/ 1207293 w 1423987"/>
                    <a:gd name="connsiteY28" fmla="*/ 245268 h 766762"/>
                    <a:gd name="connsiteX29" fmla="*/ 1423987 w 1423987"/>
                    <a:gd name="connsiteY29" fmla="*/ 240506 h 766762"/>
                    <a:gd name="connsiteX30" fmla="*/ 1402556 w 1423987"/>
                    <a:gd name="connsiteY30" fmla="*/ 623887 h 766762"/>
                    <a:gd name="connsiteX31" fmla="*/ 900112 w 1423987"/>
                    <a:gd name="connsiteY31" fmla="*/ 766762 h 766762"/>
                    <a:gd name="connsiteX32" fmla="*/ 483393 w 1423987"/>
                    <a:gd name="connsiteY32" fmla="*/ 695325 h 766762"/>
                    <a:gd name="connsiteX33" fmla="*/ 169068 w 1423987"/>
                    <a:gd name="connsiteY33" fmla="*/ 478631 h 766762"/>
                    <a:gd name="connsiteX34" fmla="*/ 0 w 1423987"/>
                    <a:gd name="connsiteY34" fmla="*/ 183356 h 766762"/>
                    <a:gd name="connsiteX35" fmla="*/ 9525 w 1423987"/>
                    <a:gd name="connsiteY35" fmla="*/ 30956 h 766762"/>
                    <a:gd name="connsiteX0" fmla="*/ 9525 w 1402556"/>
                    <a:gd name="connsiteY0" fmla="*/ 30956 h 766762"/>
                    <a:gd name="connsiteX1" fmla="*/ 85725 w 1402556"/>
                    <a:gd name="connsiteY1" fmla="*/ 61912 h 766762"/>
                    <a:gd name="connsiteX2" fmla="*/ 138112 w 1402556"/>
                    <a:gd name="connsiteY2" fmla="*/ 73818 h 766762"/>
                    <a:gd name="connsiteX3" fmla="*/ 197643 w 1402556"/>
                    <a:gd name="connsiteY3" fmla="*/ 138112 h 766762"/>
                    <a:gd name="connsiteX4" fmla="*/ 223837 w 1402556"/>
                    <a:gd name="connsiteY4" fmla="*/ 228600 h 766762"/>
                    <a:gd name="connsiteX5" fmla="*/ 259556 w 1402556"/>
                    <a:gd name="connsiteY5" fmla="*/ 254793 h 766762"/>
                    <a:gd name="connsiteX6" fmla="*/ 295275 w 1402556"/>
                    <a:gd name="connsiteY6" fmla="*/ 221456 h 766762"/>
                    <a:gd name="connsiteX7" fmla="*/ 311943 w 1402556"/>
                    <a:gd name="connsiteY7" fmla="*/ 145256 h 766762"/>
                    <a:gd name="connsiteX8" fmla="*/ 354806 w 1402556"/>
                    <a:gd name="connsiteY8" fmla="*/ 73818 h 766762"/>
                    <a:gd name="connsiteX9" fmla="*/ 411956 w 1402556"/>
                    <a:gd name="connsiteY9" fmla="*/ 28575 h 766762"/>
                    <a:gd name="connsiteX10" fmla="*/ 540543 w 1402556"/>
                    <a:gd name="connsiteY10" fmla="*/ 30956 h 766762"/>
                    <a:gd name="connsiteX11" fmla="*/ 642937 w 1402556"/>
                    <a:gd name="connsiteY11" fmla="*/ 109537 h 766762"/>
                    <a:gd name="connsiteX12" fmla="*/ 673893 w 1402556"/>
                    <a:gd name="connsiteY12" fmla="*/ 128587 h 766762"/>
                    <a:gd name="connsiteX13" fmla="*/ 695325 w 1402556"/>
                    <a:gd name="connsiteY13" fmla="*/ 171450 h 766762"/>
                    <a:gd name="connsiteX14" fmla="*/ 692943 w 1402556"/>
                    <a:gd name="connsiteY14" fmla="*/ 252412 h 766762"/>
                    <a:gd name="connsiteX15" fmla="*/ 695325 w 1402556"/>
                    <a:gd name="connsiteY15" fmla="*/ 300037 h 766762"/>
                    <a:gd name="connsiteX16" fmla="*/ 733425 w 1402556"/>
                    <a:gd name="connsiteY16" fmla="*/ 285750 h 766762"/>
                    <a:gd name="connsiteX17" fmla="*/ 771525 w 1402556"/>
                    <a:gd name="connsiteY17" fmla="*/ 230981 h 766762"/>
                    <a:gd name="connsiteX18" fmla="*/ 790575 w 1402556"/>
                    <a:gd name="connsiteY18" fmla="*/ 188118 h 766762"/>
                    <a:gd name="connsiteX19" fmla="*/ 766762 w 1402556"/>
                    <a:gd name="connsiteY19" fmla="*/ 164306 h 766762"/>
                    <a:gd name="connsiteX20" fmla="*/ 762000 w 1402556"/>
                    <a:gd name="connsiteY20" fmla="*/ 130968 h 766762"/>
                    <a:gd name="connsiteX21" fmla="*/ 1088231 w 1402556"/>
                    <a:gd name="connsiteY21" fmla="*/ 4762 h 766762"/>
                    <a:gd name="connsiteX22" fmla="*/ 1116806 w 1402556"/>
                    <a:gd name="connsiteY22" fmla="*/ 0 h 766762"/>
                    <a:gd name="connsiteX23" fmla="*/ 1126331 w 1402556"/>
                    <a:gd name="connsiteY23" fmla="*/ 52387 h 766762"/>
                    <a:gd name="connsiteX24" fmla="*/ 1112043 w 1402556"/>
                    <a:gd name="connsiteY24" fmla="*/ 126206 h 766762"/>
                    <a:gd name="connsiteX25" fmla="*/ 1088231 w 1402556"/>
                    <a:gd name="connsiteY25" fmla="*/ 176212 h 766762"/>
                    <a:gd name="connsiteX26" fmla="*/ 1097756 w 1402556"/>
                    <a:gd name="connsiteY26" fmla="*/ 230981 h 766762"/>
                    <a:gd name="connsiteX27" fmla="*/ 1128712 w 1402556"/>
                    <a:gd name="connsiteY27" fmla="*/ 257175 h 766762"/>
                    <a:gd name="connsiteX28" fmla="*/ 1207293 w 1402556"/>
                    <a:gd name="connsiteY28" fmla="*/ 245268 h 766762"/>
                    <a:gd name="connsiteX29" fmla="*/ 1400175 w 1402556"/>
                    <a:gd name="connsiteY29" fmla="*/ 245269 h 766762"/>
                    <a:gd name="connsiteX30" fmla="*/ 1402556 w 1402556"/>
                    <a:gd name="connsiteY30" fmla="*/ 623887 h 766762"/>
                    <a:gd name="connsiteX31" fmla="*/ 900112 w 1402556"/>
                    <a:gd name="connsiteY31" fmla="*/ 766762 h 766762"/>
                    <a:gd name="connsiteX32" fmla="*/ 483393 w 1402556"/>
                    <a:gd name="connsiteY32" fmla="*/ 695325 h 766762"/>
                    <a:gd name="connsiteX33" fmla="*/ 169068 w 1402556"/>
                    <a:gd name="connsiteY33" fmla="*/ 478631 h 766762"/>
                    <a:gd name="connsiteX34" fmla="*/ 0 w 1402556"/>
                    <a:gd name="connsiteY34" fmla="*/ 183356 h 766762"/>
                    <a:gd name="connsiteX35" fmla="*/ 9525 w 1402556"/>
                    <a:gd name="connsiteY35" fmla="*/ 30956 h 766762"/>
                    <a:gd name="connsiteX0" fmla="*/ 9525 w 1405042"/>
                    <a:gd name="connsiteY0" fmla="*/ 30956 h 766762"/>
                    <a:gd name="connsiteX1" fmla="*/ 85725 w 1405042"/>
                    <a:gd name="connsiteY1" fmla="*/ 61912 h 766762"/>
                    <a:gd name="connsiteX2" fmla="*/ 138112 w 1405042"/>
                    <a:gd name="connsiteY2" fmla="*/ 73818 h 766762"/>
                    <a:gd name="connsiteX3" fmla="*/ 197643 w 1405042"/>
                    <a:gd name="connsiteY3" fmla="*/ 138112 h 766762"/>
                    <a:gd name="connsiteX4" fmla="*/ 223837 w 1405042"/>
                    <a:gd name="connsiteY4" fmla="*/ 228600 h 766762"/>
                    <a:gd name="connsiteX5" fmla="*/ 259556 w 1405042"/>
                    <a:gd name="connsiteY5" fmla="*/ 254793 h 766762"/>
                    <a:gd name="connsiteX6" fmla="*/ 295275 w 1405042"/>
                    <a:gd name="connsiteY6" fmla="*/ 221456 h 766762"/>
                    <a:gd name="connsiteX7" fmla="*/ 311943 w 1405042"/>
                    <a:gd name="connsiteY7" fmla="*/ 145256 h 766762"/>
                    <a:gd name="connsiteX8" fmla="*/ 354806 w 1405042"/>
                    <a:gd name="connsiteY8" fmla="*/ 73818 h 766762"/>
                    <a:gd name="connsiteX9" fmla="*/ 411956 w 1405042"/>
                    <a:gd name="connsiteY9" fmla="*/ 28575 h 766762"/>
                    <a:gd name="connsiteX10" fmla="*/ 540543 w 1405042"/>
                    <a:gd name="connsiteY10" fmla="*/ 30956 h 766762"/>
                    <a:gd name="connsiteX11" fmla="*/ 642937 w 1405042"/>
                    <a:gd name="connsiteY11" fmla="*/ 109537 h 766762"/>
                    <a:gd name="connsiteX12" fmla="*/ 673893 w 1405042"/>
                    <a:gd name="connsiteY12" fmla="*/ 128587 h 766762"/>
                    <a:gd name="connsiteX13" fmla="*/ 695325 w 1405042"/>
                    <a:gd name="connsiteY13" fmla="*/ 171450 h 766762"/>
                    <a:gd name="connsiteX14" fmla="*/ 692943 w 1405042"/>
                    <a:gd name="connsiteY14" fmla="*/ 252412 h 766762"/>
                    <a:gd name="connsiteX15" fmla="*/ 695325 w 1405042"/>
                    <a:gd name="connsiteY15" fmla="*/ 300037 h 766762"/>
                    <a:gd name="connsiteX16" fmla="*/ 733425 w 1405042"/>
                    <a:gd name="connsiteY16" fmla="*/ 285750 h 766762"/>
                    <a:gd name="connsiteX17" fmla="*/ 771525 w 1405042"/>
                    <a:gd name="connsiteY17" fmla="*/ 230981 h 766762"/>
                    <a:gd name="connsiteX18" fmla="*/ 790575 w 1405042"/>
                    <a:gd name="connsiteY18" fmla="*/ 188118 h 766762"/>
                    <a:gd name="connsiteX19" fmla="*/ 766762 w 1405042"/>
                    <a:gd name="connsiteY19" fmla="*/ 164306 h 766762"/>
                    <a:gd name="connsiteX20" fmla="*/ 762000 w 1405042"/>
                    <a:gd name="connsiteY20" fmla="*/ 130968 h 766762"/>
                    <a:gd name="connsiteX21" fmla="*/ 1088231 w 1405042"/>
                    <a:gd name="connsiteY21" fmla="*/ 4762 h 766762"/>
                    <a:gd name="connsiteX22" fmla="*/ 1116806 w 1405042"/>
                    <a:gd name="connsiteY22" fmla="*/ 0 h 766762"/>
                    <a:gd name="connsiteX23" fmla="*/ 1126331 w 1405042"/>
                    <a:gd name="connsiteY23" fmla="*/ 52387 h 766762"/>
                    <a:gd name="connsiteX24" fmla="*/ 1112043 w 1405042"/>
                    <a:gd name="connsiteY24" fmla="*/ 126206 h 766762"/>
                    <a:gd name="connsiteX25" fmla="*/ 1088231 w 1405042"/>
                    <a:gd name="connsiteY25" fmla="*/ 176212 h 766762"/>
                    <a:gd name="connsiteX26" fmla="*/ 1097756 w 1405042"/>
                    <a:gd name="connsiteY26" fmla="*/ 230981 h 766762"/>
                    <a:gd name="connsiteX27" fmla="*/ 1128712 w 1405042"/>
                    <a:gd name="connsiteY27" fmla="*/ 257175 h 766762"/>
                    <a:gd name="connsiteX28" fmla="*/ 1207293 w 1405042"/>
                    <a:gd name="connsiteY28" fmla="*/ 245268 h 766762"/>
                    <a:gd name="connsiteX29" fmla="*/ 1404937 w 1405042"/>
                    <a:gd name="connsiteY29" fmla="*/ 245269 h 766762"/>
                    <a:gd name="connsiteX30" fmla="*/ 1402556 w 1405042"/>
                    <a:gd name="connsiteY30" fmla="*/ 623887 h 766762"/>
                    <a:gd name="connsiteX31" fmla="*/ 900112 w 1405042"/>
                    <a:gd name="connsiteY31" fmla="*/ 766762 h 766762"/>
                    <a:gd name="connsiteX32" fmla="*/ 483393 w 1405042"/>
                    <a:gd name="connsiteY32" fmla="*/ 695325 h 766762"/>
                    <a:gd name="connsiteX33" fmla="*/ 169068 w 1405042"/>
                    <a:gd name="connsiteY33" fmla="*/ 478631 h 766762"/>
                    <a:gd name="connsiteX34" fmla="*/ 0 w 1405042"/>
                    <a:gd name="connsiteY34" fmla="*/ 183356 h 766762"/>
                    <a:gd name="connsiteX35" fmla="*/ 9525 w 1405042"/>
                    <a:gd name="connsiteY35" fmla="*/ 30956 h 766762"/>
                    <a:gd name="connsiteX0" fmla="*/ 495300 w 1890817"/>
                    <a:gd name="connsiteY0" fmla="*/ 190500 h 926306"/>
                    <a:gd name="connsiteX1" fmla="*/ 571500 w 1890817"/>
                    <a:gd name="connsiteY1" fmla="*/ 221456 h 926306"/>
                    <a:gd name="connsiteX2" fmla="*/ 623887 w 1890817"/>
                    <a:gd name="connsiteY2" fmla="*/ 233362 h 926306"/>
                    <a:gd name="connsiteX3" fmla="*/ 683418 w 1890817"/>
                    <a:gd name="connsiteY3" fmla="*/ 297656 h 926306"/>
                    <a:gd name="connsiteX4" fmla="*/ 709612 w 1890817"/>
                    <a:gd name="connsiteY4" fmla="*/ 388144 h 926306"/>
                    <a:gd name="connsiteX5" fmla="*/ 745331 w 1890817"/>
                    <a:gd name="connsiteY5" fmla="*/ 414337 h 926306"/>
                    <a:gd name="connsiteX6" fmla="*/ 781050 w 1890817"/>
                    <a:gd name="connsiteY6" fmla="*/ 381000 h 926306"/>
                    <a:gd name="connsiteX7" fmla="*/ 797718 w 1890817"/>
                    <a:gd name="connsiteY7" fmla="*/ 304800 h 926306"/>
                    <a:gd name="connsiteX8" fmla="*/ 840581 w 1890817"/>
                    <a:gd name="connsiteY8" fmla="*/ 233362 h 926306"/>
                    <a:gd name="connsiteX9" fmla="*/ 897731 w 1890817"/>
                    <a:gd name="connsiteY9" fmla="*/ 188119 h 926306"/>
                    <a:gd name="connsiteX10" fmla="*/ 1026318 w 1890817"/>
                    <a:gd name="connsiteY10" fmla="*/ 190500 h 926306"/>
                    <a:gd name="connsiteX11" fmla="*/ 1128712 w 1890817"/>
                    <a:gd name="connsiteY11" fmla="*/ 269081 h 926306"/>
                    <a:gd name="connsiteX12" fmla="*/ 1159668 w 1890817"/>
                    <a:gd name="connsiteY12" fmla="*/ 288131 h 926306"/>
                    <a:gd name="connsiteX13" fmla="*/ 1181100 w 1890817"/>
                    <a:gd name="connsiteY13" fmla="*/ 330994 h 926306"/>
                    <a:gd name="connsiteX14" fmla="*/ 1178718 w 1890817"/>
                    <a:gd name="connsiteY14" fmla="*/ 411956 h 926306"/>
                    <a:gd name="connsiteX15" fmla="*/ 1181100 w 1890817"/>
                    <a:gd name="connsiteY15" fmla="*/ 459581 h 926306"/>
                    <a:gd name="connsiteX16" fmla="*/ 1219200 w 1890817"/>
                    <a:gd name="connsiteY16" fmla="*/ 445294 h 926306"/>
                    <a:gd name="connsiteX17" fmla="*/ 1257300 w 1890817"/>
                    <a:gd name="connsiteY17" fmla="*/ 390525 h 926306"/>
                    <a:gd name="connsiteX18" fmla="*/ 1276350 w 1890817"/>
                    <a:gd name="connsiteY18" fmla="*/ 347662 h 926306"/>
                    <a:gd name="connsiteX19" fmla="*/ 1252537 w 1890817"/>
                    <a:gd name="connsiteY19" fmla="*/ 323850 h 926306"/>
                    <a:gd name="connsiteX20" fmla="*/ 1247775 w 1890817"/>
                    <a:gd name="connsiteY20" fmla="*/ 290512 h 926306"/>
                    <a:gd name="connsiteX21" fmla="*/ 1574006 w 1890817"/>
                    <a:gd name="connsiteY21" fmla="*/ 164306 h 926306"/>
                    <a:gd name="connsiteX22" fmla="*/ 1602581 w 1890817"/>
                    <a:gd name="connsiteY22" fmla="*/ 159544 h 926306"/>
                    <a:gd name="connsiteX23" fmla="*/ 1612106 w 1890817"/>
                    <a:gd name="connsiteY23" fmla="*/ 211931 h 926306"/>
                    <a:gd name="connsiteX24" fmla="*/ 1597818 w 1890817"/>
                    <a:gd name="connsiteY24" fmla="*/ 285750 h 926306"/>
                    <a:gd name="connsiteX25" fmla="*/ 1574006 w 1890817"/>
                    <a:gd name="connsiteY25" fmla="*/ 335756 h 926306"/>
                    <a:gd name="connsiteX26" fmla="*/ 1583531 w 1890817"/>
                    <a:gd name="connsiteY26" fmla="*/ 390525 h 926306"/>
                    <a:gd name="connsiteX27" fmla="*/ 1614487 w 1890817"/>
                    <a:gd name="connsiteY27" fmla="*/ 416719 h 926306"/>
                    <a:gd name="connsiteX28" fmla="*/ 1693068 w 1890817"/>
                    <a:gd name="connsiteY28" fmla="*/ 404812 h 926306"/>
                    <a:gd name="connsiteX29" fmla="*/ 1890712 w 1890817"/>
                    <a:gd name="connsiteY29" fmla="*/ 404813 h 926306"/>
                    <a:gd name="connsiteX30" fmla="*/ 1888331 w 1890817"/>
                    <a:gd name="connsiteY30" fmla="*/ 783431 h 926306"/>
                    <a:gd name="connsiteX31" fmla="*/ 1385887 w 1890817"/>
                    <a:gd name="connsiteY31" fmla="*/ 926306 h 926306"/>
                    <a:gd name="connsiteX32" fmla="*/ 969168 w 1890817"/>
                    <a:gd name="connsiteY32" fmla="*/ 854869 h 926306"/>
                    <a:gd name="connsiteX33" fmla="*/ 654843 w 1890817"/>
                    <a:gd name="connsiteY33" fmla="*/ 638175 h 926306"/>
                    <a:gd name="connsiteX34" fmla="*/ 0 w 1890817"/>
                    <a:gd name="connsiteY34" fmla="*/ 0 h 926306"/>
                    <a:gd name="connsiteX35" fmla="*/ 495300 w 1890817"/>
                    <a:gd name="connsiteY35" fmla="*/ 190500 h 926306"/>
                    <a:gd name="connsiteX0" fmla="*/ 495300 w 1890817"/>
                    <a:gd name="connsiteY0" fmla="*/ 190500 h 926306"/>
                    <a:gd name="connsiteX1" fmla="*/ 571500 w 1890817"/>
                    <a:gd name="connsiteY1" fmla="*/ 221456 h 926306"/>
                    <a:gd name="connsiteX2" fmla="*/ 623887 w 1890817"/>
                    <a:gd name="connsiteY2" fmla="*/ 233362 h 926306"/>
                    <a:gd name="connsiteX3" fmla="*/ 683418 w 1890817"/>
                    <a:gd name="connsiteY3" fmla="*/ 297656 h 926306"/>
                    <a:gd name="connsiteX4" fmla="*/ 709612 w 1890817"/>
                    <a:gd name="connsiteY4" fmla="*/ 388144 h 926306"/>
                    <a:gd name="connsiteX5" fmla="*/ 745331 w 1890817"/>
                    <a:gd name="connsiteY5" fmla="*/ 414337 h 926306"/>
                    <a:gd name="connsiteX6" fmla="*/ 781050 w 1890817"/>
                    <a:gd name="connsiteY6" fmla="*/ 381000 h 926306"/>
                    <a:gd name="connsiteX7" fmla="*/ 797718 w 1890817"/>
                    <a:gd name="connsiteY7" fmla="*/ 304800 h 926306"/>
                    <a:gd name="connsiteX8" fmla="*/ 840581 w 1890817"/>
                    <a:gd name="connsiteY8" fmla="*/ 233362 h 926306"/>
                    <a:gd name="connsiteX9" fmla="*/ 897731 w 1890817"/>
                    <a:gd name="connsiteY9" fmla="*/ 188119 h 926306"/>
                    <a:gd name="connsiteX10" fmla="*/ 1026318 w 1890817"/>
                    <a:gd name="connsiteY10" fmla="*/ 190500 h 926306"/>
                    <a:gd name="connsiteX11" fmla="*/ 1128712 w 1890817"/>
                    <a:gd name="connsiteY11" fmla="*/ 269081 h 926306"/>
                    <a:gd name="connsiteX12" fmla="*/ 1159668 w 1890817"/>
                    <a:gd name="connsiteY12" fmla="*/ 288131 h 926306"/>
                    <a:gd name="connsiteX13" fmla="*/ 1181100 w 1890817"/>
                    <a:gd name="connsiteY13" fmla="*/ 330994 h 926306"/>
                    <a:gd name="connsiteX14" fmla="*/ 1178718 w 1890817"/>
                    <a:gd name="connsiteY14" fmla="*/ 411956 h 926306"/>
                    <a:gd name="connsiteX15" fmla="*/ 1181100 w 1890817"/>
                    <a:gd name="connsiteY15" fmla="*/ 459581 h 926306"/>
                    <a:gd name="connsiteX16" fmla="*/ 1219200 w 1890817"/>
                    <a:gd name="connsiteY16" fmla="*/ 445294 h 926306"/>
                    <a:gd name="connsiteX17" fmla="*/ 1257300 w 1890817"/>
                    <a:gd name="connsiteY17" fmla="*/ 390525 h 926306"/>
                    <a:gd name="connsiteX18" fmla="*/ 1276350 w 1890817"/>
                    <a:gd name="connsiteY18" fmla="*/ 347662 h 926306"/>
                    <a:gd name="connsiteX19" fmla="*/ 1252537 w 1890817"/>
                    <a:gd name="connsiteY19" fmla="*/ 323850 h 926306"/>
                    <a:gd name="connsiteX20" fmla="*/ 1247775 w 1890817"/>
                    <a:gd name="connsiteY20" fmla="*/ 290512 h 926306"/>
                    <a:gd name="connsiteX21" fmla="*/ 1574006 w 1890817"/>
                    <a:gd name="connsiteY21" fmla="*/ 164306 h 926306"/>
                    <a:gd name="connsiteX22" fmla="*/ 1602581 w 1890817"/>
                    <a:gd name="connsiteY22" fmla="*/ 159544 h 926306"/>
                    <a:gd name="connsiteX23" fmla="*/ 1612106 w 1890817"/>
                    <a:gd name="connsiteY23" fmla="*/ 211931 h 926306"/>
                    <a:gd name="connsiteX24" fmla="*/ 1597818 w 1890817"/>
                    <a:gd name="connsiteY24" fmla="*/ 285750 h 926306"/>
                    <a:gd name="connsiteX25" fmla="*/ 1574006 w 1890817"/>
                    <a:gd name="connsiteY25" fmla="*/ 335756 h 926306"/>
                    <a:gd name="connsiteX26" fmla="*/ 1583531 w 1890817"/>
                    <a:gd name="connsiteY26" fmla="*/ 390525 h 926306"/>
                    <a:gd name="connsiteX27" fmla="*/ 1614487 w 1890817"/>
                    <a:gd name="connsiteY27" fmla="*/ 416719 h 926306"/>
                    <a:gd name="connsiteX28" fmla="*/ 1693068 w 1890817"/>
                    <a:gd name="connsiteY28" fmla="*/ 404812 h 926306"/>
                    <a:gd name="connsiteX29" fmla="*/ 1890712 w 1890817"/>
                    <a:gd name="connsiteY29" fmla="*/ 404813 h 926306"/>
                    <a:gd name="connsiteX30" fmla="*/ 1888331 w 1890817"/>
                    <a:gd name="connsiteY30" fmla="*/ 783431 h 926306"/>
                    <a:gd name="connsiteX31" fmla="*/ 1385887 w 1890817"/>
                    <a:gd name="connsiteY31" fmla="*/ 926306 h 926306"/>
                    <a:gd name="connsiteX32" fmla="*/ 969168 w 1890817"/>
                    <a:gd name="connsiteY32" fmla="*/ 854869 h 926306"/>
                    <a:gd name="connsiteX33" fmla="*/ 654843 w 1890817"/>
                    <a:gd name="connsiteY33" fmla="*/ 638175 h 926306"/>
                    <a:gd name="connsiteX34" fmla="*/ 0 w 1890817"/>
                    <a:gd name="connsiteY34" fmla="*/ 0 h 926306"/>
                    <a:gd name="connsiteX35" fmla="*/ 250032 w 1890817"/>
                    <a:gd name="connsiteY35" fmla="*/ 95250 h 926306"/>
                    <a:gd name="connsiteX36" fmla="*/ 495300 w 1890817"/>
                    <a:gd name="connsiteY36" fmla="*/ 190500 h 926306"/>
                    <a:gd name="connsiteX0" fmla="*/ 495300 w 1890817"/>
                    <a:gd name="connsiteY0" fmla="*/ 247650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76350 w 1890817"/>
                    <a:gd name="connsiteY18" fmla="*/ 404812 h 983456"/>
                    <a:gd name="connsiteX19" fmla="*/ 1252537 w 1890817"/>
                    <a:gd name="connsiteY19" fmla="*/ 381000 h 983456"/>
                    <a:gd name="connsiteX20" fmla="*/ 1247775 w 1890817"/>
                    <a:gd name="connsiteY20" fmla="*/ 347662 h 983456"/>
                    <a:gd name="connsiteX21" fmla="*/ 1574006 w 1890817"/>
                    <a:gd name="connsiteY21" fmla="*/ 221456 h 983456"/>
                    <a:gd name="connsiteX22" fmla="*/ 1602581 w 1890817"/>
                    <a:gd name="connsiteY22" fmla="*/ 216694 h 983456"/>
                    <a:gd name="connsiteX23" fmla="*/ 1612106 w 1890817"/>
                    <a:gd name="connsiteY23" fmla="*/ 269081 h 983456"/>
                    <a:gd name="connsiteX24" fmla="*/ 1597818 w 1890817"/>
                    <a:gd name="connsiteY24" fmla="*/ 342900 h 983456"/>
                    <a:gd name="connsiteX25" fmla="*/ 1574006 w 1890817"/>
                    <a:gd name="connsiteY25" fmla="*/ 392906 h 983456"/>
                    <a:gd name="connsiteX26" fmla="*/ 1583531 w 1890817"/>
                    <a:gd name="connsiteY26" fmla="*/ 447675 h 983456"/>
                    <a:gd name="connsiteX27" fmla="*/ 1614487 w 1890817"/>
                    <a:gd name="connsiteY27" fmla="*/ 473869 h 983456"/>
                    <a:gd name="connsiteX28" fmla="*/ 1693068 w 1890817"/>
                    <a:gd name="connsiteY28" fmla="*/ 461962 h 983456"/>
                    <a:gd name="connsiteX29" fmla="*/ 1890712 w 1890817"/>
                    <a:gd name="connsiteY29" fmla="*/ 461963 h 983456"/>
                    <a:gd name="connsiteX30" fmla="*/ 1888331 w 1890817"/>
                    <a:gd name="connsiteY30" fmla="*/ 840581 h 983456"/>
                    <a:gd name="connsiteX31" fmla="*/ 1385887 w 1890817"/>
                    <a:gd name="connsiteY31" fmla="*/ 983456 h 983456"/>
                    <a:gd name="connsiteX32" fmla="*/ 969168 w 1890817"/>
                    <a:gd name="connsiteY32" fmla="*/ 912019 h 983456"/>
                    <a:gd name="connsiteX33" fmla="*/ 654843 w 1890817"/>
                    <a:gd name="connsiteY33" fmla="*/ 695325 h 983456"/>
                    <a:gd name="connsiteX34" fmla="*/ 0 w 1890817"/>
                    <a:gd name="connsiteY34" fmla="*/ 57150 h 983456"/>
                    <a:gd name="connsiteX35" fmla="*/ 2382 w 1890817"/>
                    <a:gd name="connsiteY35" fmla="*/ 0 h 983456"/>
                    <a:gd name="connsiteX36" fmla="*/ 495300 w 1890817"/>
                    <a:gd name="connsiteY36" fmla="*/ 247650 h 983456"/>
                    <a:gd name="connsiteX0" fmla="*/ 495300 w 1890817"/>
                    <a:gd name="connsiteY0" fmla="*/ 247650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76350 w 1890817"/>
                    <a:gd name="connsiteY18" fmla="*/ 404812 h 983456"/>
                    <a:gd name="connsiteX19" fmla="*/ 1252537 w 1890817"/>
                    <a:gd name="connsiteY19" fmla="*/ 381000 h 983456"/>
                    <a:gd name="connsiteX20" fmla="*/ 1247775 w 1890817"/>
                    <a:gd name="connsiteY20" fmla="*/ 347662 h 983456"/>
                    <a:gd name="connsiteX21" fmla="*/ 1574006 w 1890817"/>
                    <a:gd name="connsiteY21" fmla="*/ 221456 h 983456"/>
                    <a:gd name="connsiteX22" fmla="*/ 1602581 w 1890817"/>
                    <a:gd name="connsiteY22" fmla="*/ 216694 h 983456"/>
                    <a:gd name="connsiteX23" fmla="*/ 1612106 w 1890817"/>
                    <a:gd name="connsiteY23" fmla="*/ 269081 h 983456"/>
                    <a:gd name="connsiteX24" fmla="*/ 1597818 w 1890817"/>
                    <a:gd name="connsiteY24" fmla="*/ 342900 h 983456"/>
                    <a:gd name="connsiteX25" fmla="*/ 1574006 w 1890817"/>
                    <a:gd name="connsiteY25" fmla="*/ 392906 h 983456"/>
                    <a:gd name="connsiteX26" fmla="*/ 1583531 w 1890817"/>
                    <a:gd name="connsiteY26" fmla="*/ 447675 h 983456"/>
                    <a:gd name="connsiteX27" fmla="*/ 1614487 w 1890817"/>
                    <a:gd name="connsiteY27" fmla="*/ 473869 h 983456"/>
                    <a:gd name="connsiteX28" fmla="*/ 1693068 w 1890817"/>
                    <a:gd name="connsiteY28" fmla="*/ 461962 h 983456"/>
                    <a:gd name="connsiteX29" fmla="*/ 1890712 w 1890817"/>
                    <a:gd name="connsiteY29" fmla="*/ 461963 h 983456"/>
                    <a:gd name="connsiteX30" fmla="*/ 1888331 w 1890817"/>
                    <a:gd name="connsiteY30" fmla="*/ 840581 h 983456"/>
                    <a:gd name="connsiteX31" fmla="*/ 1385887 w 1890817"/>
                    <a:gd name="connsiteY31" fmla="*/ 983456 h 983456"/>
                    <a:gd name="connsiteX32" fmla="*/ 969168 w 1890817"/>
                    <a:gd name="connsiteY32" fmla="*/ 912019 h 983456"/>
                    <a:gd name="connsiteX33" fmla="*/ 654843 w 1890817"/>
                    <a:gd name="connsiteY33" fmla="*/ 695325 h 983456"/>
                    <a:gd name="connsiteX34" fmla="*/ 0 w 1890817"/>
                    <a:gd name="connsiteY34" fmla="*/ 57150 h 983456"/>
                    <a:gd name="connsiteX35" fmla="*/ 2382 w 1890817"/>
                    <a:gd name="connsiteY35" fmla="*/ 0 h 983456"/>
                    <a:gd name="connsiteX36" fmla="*/ 297657 w 1890817"/>
                    <a:gd name="connsiteY36" fmla="*/ 150019 h 983456"/>
                    <a:gd name="connsiteX37" fmla="*/ 495300 w 1890817"/>
                    <a:gd name="connsiteY37" fmla="*/ 247650 h 983456"/>
                    <a:gd name="connsiteX0" fmla="*/ 495300 w 1890817"/>
                    <a:gd name="connsiteY0" fmla="*/ 247650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76350 w 1890817"/>
                    <a:gd name="connsiteY18" fmla="*/ 404812 h 983456"/>
                    <a:gd name="connsiteX19" fmla="*/ 1252537 w 1890817"/>
                    <a:gd name="connsiteY19" fmla="*/ 381000 h 983456"/>
                    <a:gd name="connsiteX20" fmla="*/ 1247775 w 1890817"/>
                    <a:gd name="connsiteY20" fmla="*/ 347662 h 983456"/>
                    <a:gd name="connsiteX21" fmla="*/ 1574006 w 1890817"/>
                    <a:gd name="connsiteY21" fmla="*/ 221456 h 983456"/>
                    <a:gd name="connsiteX22" fmla="*/ 1602581 w 1890817"/>
                    <a:gd name="connsiteY22" fmla="*/ 216694 h 983456"/>
                    <a:gd name="connsiteX23" fmla="*/ 1612106 w 1890817"/>
                    <a:gd name="connsiteY23" fmla="*/ 269081 h 983456"/>
                    <a:gd name="connsiteX24" fmla="*/ 1597818 w 1890817"/>
                    <a:gd name="connsiteY24" fmla="*/ 342900 h 983456"/>
                    <a:gd name="connsiteX25" fmla="*/ 1574006 w 1890817"/>
                    <a:gd name="connsiteY25" fmla="*/ 392906 h 983456"/>
                    <a:gd name="connsiteX26" fmla="*/ 1583531 w 1890817"/>
                    <a:gd name="connsiteY26" fmla="*/ 447675 h 983456"/>
                    <a:gd name="connsiteX27" fmla="*/ 1614487 w 1890817"/>
                    <a:gd name="connsiteY27" fmla="*/ 473869 h 983456"/>
                    <a:gd name="connsiteX28" fmla="*/ 1693068 w 1890817"/>
                    <a:gd name="connsiteY28" fmla="*/ 461962 h 983456"/>
                    <a:gd name="connsiteX29" fmla="*/ 1890712 w 1890817"/>
                    <a:gd name="connsiteY29" fmla="*/ 461963 h 983456"/>
                    <a:gd name="connsiteX30" fmla="*/ 1888331 w 1890817"/>
                    <a:gd name="connsiteY30" fmla="*/ 840581 h 983456"/>
                    <a:gd name="connsiteX31" fmla="*/ 1385887 w 1890817"/>
                    <a:gd name="connsiteY31" fmla="*/ 983456 h 983456"/>
                    <a:gd name="connsiteX32" fmla="*/ 969168 w 1890817"/>
                    <a:gd name="connsiteY32" fmla="*/ 912019 h 983456"/>
                    <a:gd name="connsiteX33" fmla="*/ 654843 w 1890817"/>
                    <a:gd name="connsiteY33" fmla="*/ 695325 h 983456"/>
                    <a:gd name="connsiteX34" fmla="*/ 0 w 1890817"/>
                    <a:gd name="connsiteY34" fmla="*/ 57150 h 983456"/>
                    <a:gd name="connsiteX35" fmla="*/ 2382 w 1890817"/>
                    <a:gd name="connsiteY35" fmla="*/ 0 h 983456"/>
                    <a:gd name="connsiteX36" fmla="*/ 204788 w 1890817"/>
                    <a:gd name="connsiteY36" fmla="*/ 7144 h 983456"/>
                    <a:gd name="connsiteX37" fmla="*/ 495300 w 1890817"/>
                    <a:gd name="connsiteY37" fmla="*/ 247650 h 983456"/>
                    <a:gd name="connsiteX0" fmla="*/ 495300 w 1890817"/>
                    <a:gd name="connsiteY0" fmla="*/ 247650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76350 w 1890817"/>
                    <a:gd name="connsiteY18" fmla="*/ 404812 h 983456"/>
                    <a:gd name="connsiteX19" fmla="*/ 1252537 w 1890817"/>
                    <a:gd name="connsiteY19" fmla="*/ 381000 h 983456"/>
                    <a:gd name="connsiteX20" fmla="*/ 1247775 w 1890817"/>
                    <a:gd name="connsiteY20" fmla="*/ 347662 h 983456"/>
                    <a:gd name="connsiteX21" fmla="*/ 1574006 w 1890817"/>
                    <a:gd name="connsiteY21" fmla="*/ 221456 h 983456"/>
                    <a:gd name="connsiteX22" fmla="*/ 1602581 w 1890817"/>
                    <a:gd name="connsiteY22" fmla="*/ 216694 h 983456"/>
                    <a:gd name="connsiteX23" fmla="*/ 1612106 w 1890817"/>
                    <a:gd name="connsiteY23" fmla="*/ 269081 h 983456"/>
                    <a:gd name="connsiteX24" fmla="*/ 1597818 w 1890817"/>
                    <a:gd name="connsiteY24" fmla="*/ 342900 h 983456"/>
                    <a:gd name="connsiteX25" fmla="*/ 1574006 w 1890817"/>
                    <a:gd name="connsiteY25" fmla="*/ 392906 h 983456"/>
                    <a:gd name="connsiteX26" fmla="*/ 1583531 w 1890817"/>
                    <a:gd name="connsiteY26" fmla="*/ 447675 h 983456"/>
                    <a:gd name="connsiteX27" fmla="*/ 1614487 w 1890817"/>
                    <a:gd name="connsiteY27" fmla="*/ 473869 h 983456"/>
                    <a:gd name="connsiteX28" fmla="*/ 1693068 w 1890817"/>
                    <a:gd name="connsiteY28" fmla="*/ 461962 h 983456"/>
                    <a:gd name="connsiteX29" fmla="*/ 1890712 w 1890817"/>
                    <a:gd name="connsiteY29" fmla="*/ 461963 h 983456"/>
                    <a:gd name="connsiteX30" fmla="*/ 1888331 w 1890817"/>
                    <a:gd name="connsiteY30" fmla="*/ 840581 h 983456"/>
                    <a:gd name="connsiteX31" fmla="*/ 1385887 w 1890817"/>
                    <a:gd name="connsiteY31" fmla="*/ 983456 h 983456"/>
                    <a:gd name="connsiteX32" fmla="*/ 969168 w 1890817"/>
                    <a:gd name="connsiteY32" fmla="*/ 912019 h 983456"/>
                    <a:gd name="connsiteX33" fmla="*/ 654843 w 1890817"/>
                    <a:gd name="connsiteY33" fmla="*/ 695325 h 983456"/>
                    <a:gd name="connsiteX34" fmla="*/ 0 w 1890817"/>
                    <a:gd name="connsiteY34" fmla="*/ 57150 h 983456"/>
                    <a:gd name="connsiteX35" fmla="*/ 2382 w 1890817"/>
                    <a:gd name="connsiteY35" fmla="*/ 0 h 983456"/>
                    <a:gd name="connsiteX36" fmla="*/ 204788 w 1890817"/>
                    <a:gd name="connsiteY36" fmla="*/ 7144 h 983456"/>
                    <a:gd name="connsiteX37" fmla="*/ 373857 w 1890817"/>
                    <a:gd name="connsiteY37" fmla="*/ 150019 h 983456"/>
                    <a:gd name="connsiteX38" fmla="*/ 495300 w 1890817"/>
                    <a:gd name="connsiteY38" fmla="*/ 247650 h 983456"/>
                    <a:gd name="connsiteX0" fmla="*/ 495300 w 1890817"/>
                    <a:gd name="connsiteY0" fmla="*/ 247650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76350 w 1890817"/>
                    <a:gd name="connsiteY18" fmla="*/ 404812 h 983456"/>
                    <a:gd name="connsiteX19" fmla="*/ 1252537 w 1890817"/>
                    <a:gd name="connsiteY19" fmla="*/ 381000 h 983456"/>
                    <a:gd name="connsiteX20" fmla="*/ 1247775 w 1890817"/>
                    <a:gd name="connsiteY20" fmla="*/ 347662 h 983456"/>
                    <a:gd name="connsiteX21" fmla="*/ 1574006 w 1890817"/>
                    <a:gd name="connsiteY21" fmla="*/ 221456 h 983456"/>
                    <a:gd name="connsiteX22" fmla="*/ 1602581 w 1890817"/>
                    <a:gd name="connsiteY22" fmla="*/ 216694 h 983456"/>
                    <a:gd name="connsiteX23" fmla="*/ 1612106 w 1890817"/>
                    <a:gd name="connsiteY23" fmla="*/ 269081 h 983456"/>
                    <a:gd name="connsiteX24" fmla="*/ 1597818 w 1890817"/>
                    <a:gd name="connsiteY24" fmla="*/ 342900 h 983456"/>
                    <a:gd name="connsiteX25" fmla="*/ 1574006 w 1890817"/>
                    <a:gd name="connsiteY25" fmla="*/ 392906 h 983456"/>
                    <a:gd name="connsiteX26" fmla="*/ 1583531 w 1890817"/>
                    <a:gd name="connsiteY26" fmla="*/ 447675 h 983456"/>
                    <a:gd name="connsiteX27" fmla="*/ 1614487 w 1890817"/>
                    <a:gd name="connsiteY27" fmla="*/ 473869 h 983456"/>
                    <a:gd name="connsiteX28" fmla="*/ 1693068 w 1890817"/>
                    <a:gd name="connsiteY28" fmla="*/ 461962 h 983456"/>
                    <a:gd name="connsiteX29" fmla="*/ 1890712 w 1890817"/>
                    <a:gd name="connsiteY29" fmla="*/ 461963 h 983456"/>
                    <a:gd name="connsiteX30" fmla="*/ 1888331 w 1890817"/>
                    <a:gd name="connsiteY30" fmla="*/ 840581 h 983456"/>
                    <a:gd name="connsiteX31" fmla="*/ 1385887 w 1890817"/>
                    <a:gd name="connsiteY31" fmla="*/ 983456 h 983456"/>
                    <a:gd name="connsiteX32" fmla="*/ 969168 w 1890817"/>
                    <a:gd name="connsiteY32" fmla="*/ 912019 h 983456"/>
                    <a:gd name="connsiteX33" fmla="*/ 654843 w 1890817"/>
                    <a:gd name="connsiteY33" fmla="*/ 695325 h 983456"/>
                    <a:gd name="connsiteX34" fmla="*/ 0 w 1890817"/>
                    <a:gd name="connsiteY34" fmla="*/ 57150 h 983456"/>
                    <a:gd name="connsiteX35" fmla="*/ 2382 w 1890817"/>
                    <a:gd name="connsiteY35" fmla="*/ 0 h 983456"/>
                    <a:gd name="connsiteX36" fmla="*/ 204788 w 1890817"/>
                    <a:gd name="connsiteY36" fmla="*/ 7144 h 983456"/>
                    <a:gd name="connsiteX37" fmla="*/ 319088 w 1890817"/>
                    <a:gd name="connsiteY37" fmla="*/ 21431 h 983456"/>
                    <a:gd name="connsiteX38" fmla="*/ 495300 w 1890817"/>
                    <a:gd name="connsiteY38" fmla="*/ 247650 h 983456"/>
                    <a:gd name="connsiteX0" fmla="*/ 495300 w 1890817"/>
                    <a:gd name="connsiteY0" fmla="*/ 247650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76350 w 1890817"/>
                    <a:gd name="connsiteY18" fmla="*/ 404812 h 983456"/>
                    <a:gd name="connsiteX19" fmla="*/ 1252537 w 1890817"/>
                    <a:gd name="connsiteY19" fmla="*/ 381000 h 983456"/>
                    <a:gd name="connsiteX20" fmla="*/ 1247775 w 1890817"/>
                    <a:gd name="connsiteY20" fmla="*/ 347662 h 983456"/>
                    <a:gd name="connsiteX21" fmla="*/ 1574006 w 1890817"/>
                    <a:gd name="connsiteY21" fmla="*/ 221456 h 983456"/>
                    <a:gd name="connsiteX22" fmla="*/ 1602581 w 1890817"/>
                    <a:gd name="connsiteY22" fmla="*/ 216694 h 983456"/>
                    <a:gd name="connsiteX23" fmla="*/ 1612106 w 1890817"/>
                    <a:gd name="connsiteY23" fmla="*/ 269081 h 983456"/>
                    <a:gd name="connsiteX24" fmla="*/ 1597818 w 1890817"/>
                    <a:gd name="connsiteY24" fmla="*/ 342900 h 983456"/>
                    <a:gd name="connsiteX25" fmla="*/ 1574006 w 1890817"/>
                    <a:gd name="connsiteY25" fmla="*/ 392906 h 983456"/>
                    <a:gd name="connsiteX26" fmla="*/ 1583531 w 1890817"/>
                    <a:gd name="connsiteY26" fmla="*/ 447675 h 983456"/>
                    <a:gd name="connsiteX27" fmla="*/ 1614487 w 1890817"/>
                    <a:gd name="connsiteY27" fmla="*/ 473869 h 983456"/>
                    <a:gd name="connsiteX28" fmla="*/ 1693068 w 1890817"/>
                    <a:gd name="connsiteY28" fmla="*/ 461962 h 983456"/>
                    <a:gd name="connsiteX29" fmla="*/ 1890712 w 1890817"/>
                    <a:gd name="connsiteY29" fmla="*/ 461963 h 983456"/>
                    <a:gd name="connsiteX30" fmla="*/ 1888331 w 1890817"/>
                    <a:gd name="connsiteY30" fmla="*/ 840581 h 983456"/>
                    <a:gd name="connsiteX31" fmla="*/ 1385887 w 1890817"/>
                    <a:gd name="connsiteY31" fmla="*/ 983456 h 983456"/>
                    <a:gd name="connsiteX32" fmla="*/ 969168 w 1890817"/>
                    <a:gd name="connsiteY32" fmla="*/ 912019 h 983456"/>
                    <a:gd name="connsiteX33" fmla="*/ 654843 w 1890817"/>
                    <a:gd name="connsiteY33" fmla="*/ 695325 h 983456"/>
                    <a:gd name="connsiteX34" fmla="*/ 0 w 1890817"/>
                    <a:gd name="connsiteY34" fmla="*/ 57150 h 983456"/>
                    <a:gd name="connsiteX35" fmla="*/ 2382 w 1890817"/>
                    <a:gd name="connsiteY35" fmla="*/ 0 h 983456"/>
                    <a:gd name="connsiteX36" fmla="*/ 204788 w 1890817"/>
                    <a:gd name="connsiteY36" fmla="*/ 7144 h 983456"/>
                    <a:gd name="connsiteX37" fmla="*/ 319088 w 1890817"/>
                    <a:gd name="connsiteY37" fmla="*/ 21431 h 983456"/>
                    <a:gd name="connsiteX38" fmla="*/ 433388 w 1890817"/>
                    <a:gd name="connsiteY38" fmla="*/ 173831 h 983456"/>
                    <a:gd name="connsiteX39" fmla="*/ 495300 w 1890817"/>
                    <a:gd name="connsiteY39" fmla="*/ 247650 h 983456"/>
                    <a:gd name="connsiteX0" fmla="*/ 495300 w 1890817"/>
                    <a:gd name="connsiteY0" fmla="*/ 247650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76350 w 1890817"/>
                    <a:gd name="connsiteY18" fmla="*/ 404812 h 983456"/>
                    <a:gd name="connsiteX19" fmla="*/ 1252537 w 1890817"/>
                    <a:gd name="connsiteY19" fmla="*/ 381000 h 983456"/>
                    <a:gd name="connsiteX20" fmla="*/ 1247775 w 1890817"/>
                    <a:gd name="connsiteY20" fmla="*/ 347662 h 983456"/>
                    <a:gd name="connsiteX21" fmla="*/ 1574006 w 1890817"/>
                    <a:gd name="connsiteY21" fmla="*/ 221456 h 983456"/>
                    <a:gd name="connsiteX22" fmla="*/ 1602581 w 1890817"/>
                    <a:gd name="connsiteY22" fmla="*/ 216694 h 983456"/>
                    <a:gd name="connsiteX23" fmla="*/ 1612106 w 1890817"/>
                    <a:gd name="connsiteY23" fmla="*/ 269081 h 983456"/>
                    <a:gd name="connsiteX24" fmla="*/ 1597818 w 1890817"/>
                    <a:gd name="connsiteY24" fmla="*/ 342900 h 983456"/>
                    <a:gd name="connsiteX25" fmla="*/ 1574006 w 1890817"/>
                    <a:gd name="connsiteY25" fmla="*/ 392906 h 983456"/>
                    <a:gd name="connsiteX26" fmla="*/ 1583531 w 1890817"/>
                    <a:gd name="connsiteY26" fmla="*/ 447675 h 983456"/>
                    <a:gd name="connsiteX27" fmla="*/ 1614487 w 1890817"/>
                    <a:gd name="connsiteY27" fmla="*/ 473869 h 983456"/>
                    <a:gd name="connsiteX28" fmla="*/ 1693068 w 1890817"/>
                    <a:gd name="connsiteY28" fmla="*/ 461962 h 983456"/>
                    <a:gd name="connsiteX29" fmla="*/ 1890712 w 1890817"/>
                    <a:gd name="connsiteY29" fmla="*/ 461963 h 983456"/>
                    <a:gd name="connsiteX30" fmla="*/ 1888331 w 1890817"/>
                    <a:gd name="connsiteY30" fmla="*/ 840581 h 983456"/>
                    <a:gd name="connsiteX31" fmla="*/ 1385887 w 1890817"/>
                    <a:gd name="connsiteY31" fmla="*/ 983456 h 983456"/>
                    <a:gd name="connsiteX32" fmla="*/ 969168 w 1890817"/>
                    <a:gd name="connsiteY32" fmla="*/ 912019 h 983456"/>
                    <a:gd name="connsiteX33" fmla="*/ 654843 w 1890817"/>
                    <a:gd name="connsiteY33" fmla="*/ 695325 h 983456"/>
                    <a:gd name="connsiteX34" fmla="*/ 0 w 1890817"/>
                    <a:gd name="connsiteY34" fmla="*/ 57150 h 983456"/>
                    <a:gd name="connsiteX35" fmla="*/ 2382 w 1890817"/>
                    <a:gd name="connsiteY35" fmla="*/ 0 h 983456"/>
                    <a:gd name="connsiteX36" fmla="*/ 204788 w 1890817"/>
                    <a:gd name="connsiteY36" fmla="*/ 7144 h 983456"/>
                    <a:gd name="connsiteX37" fmla="*/ 319088 w 1890817"/>
                    <a:gd name="connsiteY37" fmla="*/ 21431 h 983456"/>
                    <a:gd name="connsiteX38" fmla="*/ 442913 w 1890817"/>
                    <a:gd name="connsiteY38" fmla="*/ 23812 h 983456"/>
                    <a:gd name="connsiteX39" fmla="*/ 495300 w 1890817"/>
                    <a:gd name="connsiteY39" fmla="*/ 247650 h 983456"/>
                    <a:gd name="connsiteX0" fmla="*/ 495300 w 1890817"/>
                    <a:gd name="connsiteY0" fmla="*/ 247650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76350 w 1890817"/>
                    <a:gd name="connsiteY18" fmla="*/ 404812 h 983456"/>
                    <a:gd name="connsiteX19" fmla="*/ 1252537 w 1890817"/>
                    <a:gd name="connsiteY19" fmla="*/ 381000 h 983456"/>
                    <a:gd name="connsiteX20" fmla="*/ 1247775 w 1890817"/>
                    <a:gd name="connsiteY20" fmla="*/ 347662 h 983456"/>
                    <a:gd name="connsiteX21" fmla="*/ 1574006 w 1890817"/>
                    <a:gd name="connsiteY21" fmla="*/ 221456 h 983456"/>
                    <a:gd name="connsiteX22" fmla="*/ 1602581 w 1890817"/>
                    <a:gd name="connsiteY22" fmla="*/ 216694 h 983456"/>
                    <a:gd name="connsiteX23" fmla="*/ 1612106 w 1890817"/>
                    <a:gd name="connsiteY23" fmla="*/ 269081 h 983456"/>
                    <a:gd name="connsiteX24" fmla="*/ 1597818 w 1890817"/>
                    <a:gd name="connsiteY24" fmla="*/ 342900 h 983456"/>
                    <a:gd name="connsiteX25" fmla="*/ 1574006 w 1890817"/>
                    <a:gd name="connsiteY25" fmla="*/ 392906 h 983456"/>
                    <a:gd name="connsiteX26" fmla="*/ 1583531 w 1890817"/>
                    <a:gd name="connsiteY26" fmla="*/ 447675 h 983456"/>
                    <a:gd name="connsiteX27" fmla="*/ 1614487 w 1890817"/>
                    <a:gd name="connsiteY27" fmla="*/ 473869 h 983456"/>
                    <a:gd name="connsiteX28" fmla="*/ 1693068 w 1890817"/>
                    <a:gd name="connsiteY28" fmla="*/ 461962 h 983456"/>
                    <a:gd name="connsiteX29" fmla="*/ 1890712 w 1890817"/>
                    <a:gd name="connsiteY29" fmla="*/ 461963 h 983456"/>
                    <a:gd name="connsiteX30" fmla="*/ 1888331 w 1890817"/>
                    <a:gd name="connsiteY30" fmla="*/ 840581 h 983456"/>
                    <a:gd name="connsiteX31" fmla="*/ 1385887 w 1890817"/>
                    <a:gd name="connsiteY31" fmla="*/ 983456 h 983456"/>
                    <a:gd name="connsiteX32" fmla="*/ 969168 w 1890817"/>
                    <a:gd name="connsiteY32" fmla="*/ 912019 h 983456"/>
                    <a:gd name="connsiteX33" fmla="*/ 654843 w 1890817"/>
                    <a:gd name="connsiteY33" fmla="*/ 695325 h 983456"/>
                    <a:gd name="connsiteX34" fmla="*/ 0 w 1890817"/>
                    <a:gd name="connsiteY34" fmla="*/ 57150 h 983456"/>
                    <a:gd name="connsiteX35" fmla="*/ 2382 w 1890817"/>
                    <a:gd name="connsiteY35" fmla="*/ 0 h 983456"/>
                    <a:gd name="connsiteX36" fmla="*/ 204788 w 1890817"/>
                    <a:gd name="connsiteY36" fmla="*/ 7144 h 983456"/>
                    <a:gd name="connsiteX37" fmla="*/ 319088 w 1890817"/>
                    <a:gd name="connsiteY37" fmla="*/ 21431 h 983456"/>
                    <a:gd name="connsiteX38" fmla="*/ 442913 w 1890817"/>
                    <a:gd name="connsiteY38" fmla="*/ 23812 h 983456"/>
                    <a:gd name="connsiteX39" fmla="*/ 471488 w 1890817"/>
                    <a:gd name="connsiteY39" fmla="*/ 161925 h 983456"/>
                    <a:gd name="connsiteX40" fmla="*/ 495300 w 1890817"/>
                    <a:gd name="connsiteY40" fmla="*/ 247650 h 983456"/>
                    <a:gd name="connsiteX0" fmla="*/ 495300 w 1890817"/>
                    <a:gd name="connsiteY0" fmla="*/ 247650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76350 w 1890817"/>
                    <a:gd name="connsiteY18" fmla="*/ 404812 h 983456"/>
                    <a:gd name="connsiteX19" fmla="*/ 1252537 w 1890817"/>
                    <a:gd name="connsiteY19" fmla="*/ 381000 h 983456"/>
                    <a:gd name="connsiteX20" fmla="*/ 1247775 w 1890817"/>
                    <a:gd name="connsiteY20" fmla="*/ 347662 h 983456"/>
                    <a:gd name="connsiteX21" fmla="*/ 1574006 w 1890817"/>
                    <a:gd name="connsiteY21" fmla="*/ 221456 h 983456"/>
                    <a:gd name="connsiteX22" fmla="*/ 1602581 w 1890817"/>
                    <a:gd name="connsiteY22" fmla="*/ 216694 h 983456"/>
                    <a:gd name="connsiteX23" fmla="*/ 1612106 w 1890817"/>
                    <a:gd name="connsiteY23" fmla="*/ 269081 h 983456"/>
                    <a:gd name="connsiteX24" fmla="*/ 1597818 w 1890817"/>
                    <a:gd name="connsiteY24" fmla="*/ 342900 h 983456"/>
                    <a:gd name="connsiteX25" fmla="*/ 1574006 w 1890817"/>
                    <a:gd name="connsiteY25" fmla="*/ 392906 h 983456"/>
                    <a:gd name="connsiteX26" fmla="*/ 1583531 w 1890817"/>
                    <a:gd name="connsiteY26" fmla="*/ 447675 h 983456"/>
                    <a:gd name="connsiteX27" fmla="*/ 1614487 w 1890817"/>
                    <a:gd name="connsiteY27" fmla="*/ 473869 h 983456"/>
                    <a:gd name="connsiteX28" fmla="*/ 1693068 w 1890817"/>
                    <a:gd name="connsiteY28" fmla="*/ 461962 h 983456"/>
                    <a:gd name="connsiteX29" fmla="*/ 1890712 w 1890817"/>
                    <a:gd name="connsiteY29" fmla="*/ 461963 h 983456"/>
                    <a:gd name="connsiteX30" fmla="*/ 1888331 w 1890817"/>
                    <a:gd name="connsiteY30" fmla="*/ 840581 h 983456"/>
                    <a:gd name="connsiteX31" fmla="*/ 1385887 w 1890817"/>
                    <a:gd name="connsiteY31" fmla="*/ 983456 h 983456"/>
                    <a:gd name="connsiteX32" fmla="*/ 969168 w 1890817"/>
                    <a:gd name="connsiteY32" fmla="*/ 912019 h 983456"/>
                    <a:gd name="connsiteX33" fmla="*/ 654843 w 1890817"/>
                    <a:gd name="connsiteY33" fmla="*/ 695325 h 983456"/>
                    <a:gd name="connsiteX34" fmla="*/ 0 w 1890817"/>
                    <a:gd name="connsiteY34" fmla="*/ 57150 h 983456"/>
                    <a:gd name="connsiteX35" fmla="*/ 2382 w 1890817"/>
                    <a:gd name="connsiteY35" fmla="*/ 0 h 983456"/>
                    <a:gd name="connsiteX36" fmla="*/ 204788 w 1890817"/>
                    <a:gd name="connsiteY36" fmla="*/ 7144 h 983456"/>
                    <a:gd name="connsiteX37" fmla="*/ 319088 w 1890817"/>
                    <a:gd name="connsiteY37" fmla="*/ 21431 h 983456"/>
                    <a:gd name="connsiteX38" fmla="*/ 442913 w 1890817"/>
                    <a:gd name="connsiteY38" fmla="*/ 23812 h 983456"/>
                    <a:gd name="connsiteX39" fmla="*/ 485775 w 1890817"/>
                    <a:gd name="connsiteY39" fmla="*/ 59532 h 983456"/>
                    <a:gd name="connsiteX40" fmla="*/ 495300 w 1890817"/>
                    <a:gd name="connsiteY40" fmla="*/ 247650 h 983456"/>
                    <a:gd name="connsiteX0" fmla="*/ 495300 w 1890817"/>
                    <a:gd name="connsiteY0" fmla="*/ 247650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76350 w 1890817"/>
                    <a:gd name="connsiteY18" fmla="*/ 404812 h 983456"/>
                    <a:gd name="connsiteX19" fmla="*/ 1252537 w 1890817"/>
                    <a:gd name="connsiteY19" fmla="*/ 381000 h 983456"/>
                    <a:gd name="connsiteX20" fmla="*/ 1247775 w 1890817"/>
                    <a:gd name="connsiteY20" fmla="*/ 347662 h 983456"/>
                    <a:gd name="connsiteX21" fmla="*/ 1574006 w 1890817"/>
                    <a:gd name="connsiteY21" fmla="*/ 221456 h 983456"/>
                    <a:gd name="connsiteX22" fmla="*/ 1602581 w 1890817"/>
                    <a:gd name="connsiteY22" fmla="*/ 216694 h 983456"/>
                    <a:gd name="connsiteX23" fmla="*/ 1612106 w 1890817"/>
                    <a:gd name="connsiteY23" fmla="*/ 269081 h 983456"/>
                    <a:gd name="connsiteX24" fmla="*/ 1597818 w 1890817"/>
                    <a:gd name="connsiteY24" fmla="*/ 342900 h 983456"/>
                    <a:gd name="connsiteX25" fmla="*/ 1574006 w 1890817"/>
                    <a:gd name="connsiteY25" fmla="*/ 392906 h 983456"/>
                    <a:gd name="connsiteX26" fmla="*/ 1583531 w 1890817"/>
                    <a:gd name="connsiteY26" fmla="*/ 447675 h 983456"/>
                    <a:gd name="connsiteX27" fmla="*/ 1614487 w 1890817"/>
                    <a:gd name="connsiteY27" fmla="*/ 473869 h 983456"/>
                    <a:gd name="connsiteX28" fmla="*/ 1693068 w 1890817"/>
                    <a:gd name="connsiteY28" fmla="*/ 461962 h 983456"/>
                    <a:gd name="connsiteX29" fmla="*/ 1890712 w 1890817"/>
                    <a:gd name="connsiteY29" fmla="*/ 461963 h 983456"/>
                    <a:gd name="connsiteX30" fmla="*/ 1888331 w 1890817"/>
                    <a:gd name="connsiteY30" fmla="*/ 840581 h 983456"/>
                    <a:gd name="connsiteX31" fmla="*/ 1385887 w 1890817"/>
                    <a:gd name="connsiteY31" fmla="*/ 983456 h 983456"/>
                    <a:gd name="connsiteX32" fmla="*/ 969168 w 1890817"/>
                    <a:gd name="connsiteY32" fmla="*/ 912019 h 983456"/>
                    <a:gd name="connsiteX33" fmla="*/ 654843 w 1890817"/>
                    <a:gd name="connsiteY33" fmla="*/ 695325 h 983456"/>
                    <a:gd name="connsiteX34" fmla="*/ 0 w 1890817"/>
                    <a:gd name="connsiteY34" fmla="*/ 57150 h 983456"/>
                    <a:gd name="connsiteX35" fmla="*/ 2382 w 1890817"/>
                    <a:gd name="connsiteY35" fmla="*/ 0 h 983456"/>
                    <a:gd name="connsiteX36" fmla="*/ 204788 w 1890817"/>
                    <a:gd name="connsiteY36" fmla="*/ 7144 h 983456"/>
                    <a:gd name="connsiteX37" fmla="*/ 319088 w 1890817"/>
                    <a:gd name="connsiteY37" fmla="*/ 21431 h 983456"/>
                    <a:gd name="connsiteX38" fmla="*/ 442913 w 1890817"/>
                    <a:gd name="connsiteY38" fmla="*/ 23812 h 983456"/>
                    <a:gd name="connsiteX39" fmla="*/ 485775 w 1890817"/>
                    <a:gd name="connsiteY39" fmla="*/ 59532 h 983456"/>
                    <a:gd name="connsiteX40" fmla="*/ 490538 w 1890817"/>
                    <a:gd name="connsiteY40" fmla="*/ 161925 h 983456"/>
                    <a:gd name="connsiteX41" fmla="*/ 495300 w 1890817"/>
                    <a:gd name="connsiteY41" fmla="*/ 247650 h 983456"/>
                    <a:gd name="connsiteX0" fmla="*/ 495300 w 1890817"/>
                    <a:gd name="connsiteY0" fmla="*/ 247650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76350 w 1890817"/>
                    <a:gd name="connsiteY18" fmla="*/ 404812 h 983456"/>
                    <a:gd name="connsiteX19" fmla="*/ 1252537 w 1890817"/>
                    <a:gd name="connsiteY19" fmla="*/ 381000 h 983456"/>
                    <a:gd name="connsiteX20" fmla="*/ 1247775 w 1890817"/>
                    <a:gd name="connsiteY20" fmla="*/ 347662 h 983456"/>
                    <a:gd name="connsiteX21" fmla="*/ 1574006 w 1890817"/>
                    <a:gd name="connsiteY21" fmla="*/ 221456 h 983456"/>
                    <a:gd name="connsiteX22" fmla="*/ 1602581 w 1890817"/>
                    <a:gd name="connsiteY22" fmla="*/ 216694 h 983456"/>
                    <a:gd name="connsiteX23" fmla="*/ 1612106 w 1890817"/>
                    <a:gd name="connsiteY23" fmla="*/ 269081 h 983456"/>
                    <a:gd name="connsiteX24" fmla="*/ 1597818 w 1890817"/>
                    <a:gd name="connsiteY24" fmla="*/ 342900 h 983456"/>
                    <a:gd name="connsiteX25" fmla="*/ 1574006 w 1890817"/>
                    <a:gd name="connsiteY25" fmla="*/ 392906 h 983456"/>
                    <a:gd name="connsiteX26" fmla="*/ 1583531 w 1890817"/>
                    <a:gd name="connsiteY26" fmla="*/ 447675 h 983456"/>
                    <a:gd name="connsiteX27" fmla="*/ 1614487 w 1890817"/>
                    <a:gd name="connsiteY27" fmla="*/ 473869 h 983456"/>
                    <a:gd name="connsiteX28" fmla="*/ 1693068 w 1890817"/>
                    <a:gd name="connsiteY28" fmla="*/ 461962 h 983456"/>
                    <a:gd name="connsiteX29" fmla="*/ 1890712 w 1890817"/>
                    <a:gd name="connsiteY29" fmla="*/ 461963 h 983456"/>
                    <a:gd name="connsiteX30" fmla="*/ 1888331 w 1890817"/>
                    <a:gd name="connsiteY30" fmla="*/ 840581 h 983456"/>
                    <a:gd name="connsiteX31" fmla="*/ 1385887 w 1890817"/>
                    <a:gd name="connsiteY31" fmla="*/ 983456 h 983456"/>
                    <a:gd name="connsiteX32" fmla="*/ 969168 w 1890817"/>
                    <a:gd name="connsiteY32" fmla="*/ 912019 h 983456"/>
                    <a:gd name="connsiteX33" fmla="*/ 654843 w 1890817"/>
                    <a:gd name="connsiteY33" fmla="*/ 695325 h 983456"/>
                    <a:gd name="connsiteX34" fmla="*/ 0 w 1890817"/>
                    <a:gd name="connsiteY34" fmla="*/ 57150 h 983456"/>
                    <a:gd name="connsiteX35" fmla="*/ 2382 w 1890817"/>
                    <a:gd name="connsiteY35" fmla="*/ 0 h 983456"/>
                    <a:gd name="connsiteX36" fmla="*/ 204788 w 1890817"/>
                    <a:gd name="connsiteY36" fmla="*/ 7144 h 983456"/>
                    <a:gd name="connsiteX37" fmla="*/ 319088 w 1890817"/>
                    <a:gd name="connsiteY37" fmla="*/ 21431 h 983456"/>
                    <a:gd name="connsiteX38" fmla="*/ 442913 w 1890817"/>
                    <a:gd name="connsiteY38" fmla="*/ 23812 h 983456"/>
                    <a:gd name="connsiteX39" fmla="*/ 485775 w 1890817"/>
                    <a:gd name="connsiteY39" fmla="*/ 59532 h 983456"/>
                    <a:gd name="connsiteX40" fmla="*/ 504826 w 1890817"/>
                    <a:gd name="connsiteY40" fmla="*/ 161925 h 983456"/>
                    <a:gd name="connsiteX41" fmla="*/ 495300 w 1890817"/>
                    <a:gd name="connsiteY41" fmla="*/ 247650 h 983456"/>
                    <a:gd name="connsiteX0" fmla="*/ 504825 w 1890817"/>
                    <a:gd name="connsiteY0" fmla="*/ 242888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76350 w 1890817"/>
                    <a:gd name="connsiteY18" fmla="*/ 404812 h 983456"/>
                    <a:gd name="connsiteX19" fmla="*/ 1252537 w 1890817"/>
                    <a:gd name="connsiteY19" fmla="*/ 381000 h 983456"/>
                    <a:gd name="connsiteX20" fmla="*/ 1247775 w 1890817"/>
                    <a:gd name="connsiteY20" fmla="*/ 347662 h 983456"/>
                    <a:gd name="connsiteX21" fmla="*/ 1574006 w 1890817"/>
                    <a:gd name="connsiteY21" fmla="*/ 221456 h 983456"/>
                    <a:gd name="connsiteX22" fmla="*/ 1602581 w 1890817"/>
                    <a:gd name="connsiteY22" fmla="*/ 216694 h 983456"/>
                    <a:gd name="connsiteX23" fmla="*/ 1612106 w 1890817"/>
                    <a:gd name="connsiteY23" fmla="*/ 269081 h 983456"/>
                    <a:gd name="connsiteX24" fmla="*/ 1597818 w 1890817"/>
                    <a:gd name="connsiteY24" fmla="*/ 342900 h 983456"/>
                    <a:gd name="connsiteX25" fmla="*/ 1574006 w 1890817"/>
                    <a:gd name="connsiteY25" fmla="*/ 392906 h 983456"/>
                    <a:gd name="connsiteX26" fmla="*/ 1583531 w 1890817"/>
                    <a:gd name="connsiteY26" fmla="*/ 447675 h 983456"/>
                    <a:gd name="connsiteX27" fmla="*/ 1614487 w 1890817"/>
                    <a:gd name="connsiteY27" fmla="*/ 473869 h 983456"/>
                    <a:gd name="connsiteX28" fmla="*/ 1693068 w 1890817"/>
                    <a:gd name="connsiteY28" fmla="*/ 461962 h 983456"/>
                    <a:gd name="connsiteX29" fmla="*/ 1890712 w 1890817"/>
                    <a:gd name="connsiteY29" fmla="*/ 461963 h 983456"/>
                    <a:gd name="connsiteX30" fmla="*/ 1888331 w 1890817"/>
                    <a:gd name="connsiteY30" fmla="*/ 840581 h 983456"/>
                    <a:gd name="connsiteX31" fmla="*/ 1385887 w 1890817"/>
                    <a:gd name="connsiteY31" fmla="*/ 983456 h 983456"/>
                    <a:gd name="connsiteX32" fmla="*/ 969168 w 1890817"/>
                    <a:gd name="connsiteY32" fmla="*/ 912019 h 983456"/>
                    <a:gd name="connsiteX33" fmla="*/ 654843 w 1890817"/>
                    <a:gd name="connsiteY33" fmla="*/ 695325 h 983456"/>
                    <a:gd name="connsiteX34" fmla="*/ 0 w 1890817"/>
                    <a:gd name="connsiteY34" fmla="*/ 57150 h 983456"/>
                    <a:gd name="connsiteX35" fmla="*/ 2382 w 1890817"/>
                    <a:gd name="connsiteY35" fmla="*/ 0 h 983456"/>
                    <a:gd name="connsiteX36" fmla="*/ 204788 w 1890817"/>
                    <a:gd name="connsiteY36" fmla="*/ 7144 h 983456"/>
                    <a:gd name="connsiteX37" fmla="*/ 319088 w 1890817"/>
                    <a:gd name="connsiteY37" fmla="*/ 21431 h 983456"/>
                    <a:gd name="connsiteX38" fmla="*/ 442913 w 1890817"/>
                    <a:gd name="connsiteY38" fmla="*/ 23812 h 983456"/>
                    <a:gd name="connsiteX39" fmla="*/ 485775 w 1890817"/>
                    <a:gd name="connsiteY39" fmla="*/ 59532 h 983456"/>
                    <a:gd name="connsiteX40" fmla="*/ 504826 w 1890817"/>
                    <a:gd name="connsiteY40" fmla="*/ 161925 h 983456"/>
                    <a:gd name="connsiteX41" fmla="*/ 504825 w 1890817"/>
                    <a:gd name="connsiteY41" fmla="*/ 242888 h 983456"/>
                    <a:gd name="connsiteX0" fmla="*/ 504825 w 1890817"/>
                    <a:gd name="connsiteY0" fmla="*/ 242888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76350 w 1890817"/>
                    <a:gd name="connsiteY18" fmla="*/ 404812 h 983456"/>
                    <a:gd name="connsiteX19" fmla="*/ 1252537 w 1890817"/>
                    <a:gd name="connsiteY19" fmla="*/ 381000 h 983456"/>
                    <a:gd name="connsiteX20" fmla="*/ 1247775 w 1890817"/>
                    <a:gd name="connsiteY20" fmla="*/ 347662 h 983456"/>
                    <a:gd name="connsiteX21" fmla="*/ 1574006 w 1890817"/>
                    <a:gd name="connsiteY21" fmla="*/ 221456 h 983456"/>
                    <a:gd name="connsiteX22" fmla="*/ 1602581 w 1890817"/>
                    <a:gd name="connsiteY22" fmla="*/ 216694 h 983456"/>
                    <a:gd name="connsiteX23" fmla="*/ 1612106 w 1890817"/>
                    <a:gd name="connsiteY23" fmla="*/ 269081 h 983456"/>
                    <a:gd name="connsiteX24" fmla="*/ 1597818 w 1890817"/>
                    <a:gd name="connsiteY24" fmla="*/ 342900 h 983456"/>
                    <a:gd name="connsiteX25" fmla="*/ 1574006 w 1890817"/>
                    <a:gd name="connsiteY25" fmla="*/ 392906 h 983456"/>
                    <a:gd name="connsiteX26" fmla="*/ 1583531 w 1890817"/>
                    <a:gd name="connsiteY26" fmla="*/ 447675 h 983456"/>
                    <a:gd name="connsiteX27" fmla="*/ 1614487 w 1890817"/>
                    <a:gd name="connsiteY27" fmla="*/ 473869 h 983456"/>
                    <a:gd name="connsiteX28" fmla="*/ 1693068 w 1890817"/>
                    <a:gd name="connsiteY28" fmla="*/ 461962 h 983456"/>
                    <a:gd name="connsiteX29" fmla="*/ 1890712 w 1890817"/>
                    <a:gd name="connsiteY29" fmla="*/ 461963 h 983456"/>
                    <a:gd name="connsiteX30" fmla="*/ 1888331 w 1890817"/>
                    <a:gd name="connsiteY30" fmla="*/ 840581 h 983456"/>
                    <a:gd name="connsiteX31" fmla="*/ 1385887 w 1890817"/>
                    <a:gd name="connsiteY31" fmla="*/ 983456 h 983456"/>
                    <a:gd name="connsiteX32" fmla="*/ 969168 w 1890817"/>
                    <a:gd name="connsiteY32" fmla="*/ 912019 h 983456"/>
                    <a:gd name="connsiteX33" fmla="*/ 654843 w 1890817"/>
                    <a:gd name="connsiteY33" fmla="*/ 695325 h 983456"/>
                    <a:gd name="connsiteX34" fmla="*/ 0 w 1890817"/>
                    <a:gd name="connsiteY34" fmla="*/ 300038 h 983456"/>
                    <a:gd name="connsiteX35" fmla="*/ 2382 w 1890817"/>
                    <a:gd name="connsiteY35" fmla="*/ 0 h 983456"/>
                    <a:gd name="connsiteX36" fmla="*/ 204788 w 1890817"/>
                    <a:gd name="connsiteY36" fmla="*/ 7144 h 983456"/>
                    <a:gd name="connsiteX37" fmla="*/ 319088 w 1890817"/>
                    <a:gd name="connsiteY37" fmla="*/ 21431 h 983456"/>
                    <a:gd name="connsiteX38" fmla="*/ 442913 w 1890817"/>
                    <a:gd name="connsiteY38" fmla="*/ 23812 h 983456"/>
                    <a:gd name="connsiteX39" fmla="*/ 485775 w 1890817"/>
                    <a:gd name="connsiteY39" fmla="*/ 59532 h 983456"/>
                    <a:gd name="connsiteX40" fmla="*/ 504826 w 1890817"/>
                    <a:gd name="connsiteY40" fmla="*/ 161925 h 983456"/>
                    <a:gd name="connsiteX41" fmla="*/ 504825 w 1890817"/>
                    <a:gd name="connsiteY41" fmla="*/ 242888 h 983456"/>
                    <a:gd name="connsiteX0" fmla="*/ 504825 w 1890817"/>
                    <a:gd name="connsiteY0" fmla="*/ 242888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66826 w 1890817"/>
                    <a:gd name="connsiteY18" fmla="*/ 423862 h 983456"/>
                    <a:gd name="connsiteX19" fmla="*/ 1276350 w 1890817"/>
                    <a:gd name="connsiteY19" fmla="*/ 404812 h 983456"/>
                    <a:gd name="connsiteX20" fmla="*/ 1252537 w 1890817"/>
                    <a:gd name="connsiteY20" fmla="*/ 381000 h 983456"/>
                    <a:gd name="connsiteX21" fmla="*/ 1247775 w 1890817"/>
                    <a:gd name="connsiteY21" fmla="*/ 347662 h 983456"/>
                    <a:gd name="connsiteX22" fmla="*/ 1574006 w 1890817"/>
                    <a:gd name="connsiteY22" fmla="*/ 221456 h 983456"/>
                    <a:gd name="connsiteX23" fmla="*/ 1602581 w 1890817"/>
                    <a:gd name="connsiteY23" fmla="*/ 216694 h 983456"/>
                    <a:gd name="connsiteX24" fmla="*/ 1612106 w 1890817"/>
                    <a:gd name="connsiteY24" fmla="*/ 269081 h 983456"/>
                    <a:gd name="connsiteX25" fmla="*/ 1597818 w 1890817"/>
                    <a:gd name="connsiteY25" fmla="*/ 342900 h 983456"/>
                    <a:gd name="connsiteX26" fmla="*/ 1574006 w 1890817"/>
                    <a:gd name="connsiteY26" fmla="*/ 392906 h 983456"/>
                    <a:gd name="connsiteX27" fmla="*/ 1583531 w 1890817"/>
                    <a:gd name="connsiteY27" fmla="*/ 447675 h 983456"/>
                    <a:gd name="connsiteX28" fmla="*/ 1614487 w 1890817"/>
                    <a:gd name="connsiteY28" fmla="*/ 473869 h 983456"/>
                    <a:gd name="connsiteX29" fmla="*/ 1693068 w 1890817"/>
                    <a:gd name="connsiteY29" fmla="*/ 461962 h 983456"/>
                    <a:gd name="connsiteX30" fmla="*/ 1890712 w 1890817"/>
                    <a:gd name="connsiteY30" fmla="*/ 461963 h 983456"/>
                    <a:gd name="connsiteX31" fmla="*/ 1888331 w 1890817"/>
                    <a:gd name="connsiteY31" fmla="*/ 840581 h 983456"/>
                    <a:gd name="connsiteX32" fmla="*/ 1385887 w 1890817"/>
                    <a:gd name="connsiteY32" fmla="*/ 983456 h 983456"/>
                    <a:gd name="connsiteX33" fmla="*/ 969168 w 1890817"/>
                    <a:gd name="connsiteY33" fmla="*/ 912019 h 983456"/>
                    <a:gd name="connsiteX34" fmla="*/ 654843 w 1890817"/>
                    <a:gd name="connsiteY34" fmla="*/ 695325 h 983456"/>
                    <a:gd name="connsiteX35" fmla="*/ 0 w 1890817"/>
                    <a:gd name="connsiteY35" fmla="*/ 300038 h 983456"/>
                    <a:gd name="connsiteX36" fmla="*/ 2382 w 1890817"/>
                    <a:gd name="connsiteY36" fmla="*/ 0 h 983456"/>
                    <a:gd name="connsiteX37" fmla="*/ 204788 w 1890817"/>
                    <a:gd name="connsiteY37" fmla="*/ 7144 h 983456"/>
                    <a:gd name="connsiteX38" fmla="*/ 319088 w 1890817"/>
                    <a:gd name="connsiteY38" fmla="*/ 21431 h 983456"/>
                    <a:gd name="connsiteX39" fmla="*/ 442913 w 1890817"/>
                    <a:gd name="connsiteY39" fmla="*/ 23812 h 983456"/>
                    <a:gd name="connsiteX40" fmla="*/ 485775 w 1890817"/>
                    <a:gd name="connsiteY40" fmla="*/ 59532 h 983456"/>
                    <a:gd name="connsiteX41" fmla="*/ 504826 w 1890817"/>
                    <a:gd name="connsiteY41" fmla="*/ 161925 h 983456"/>
                    <a:gd name="connsiteX42" fmla="*/ 504825 w 1890817"/>
                    <a:gd name="connsiteY42" fmla="*/ 242888 h 983456"/>
                    <a:gd name="connsiteX0" fmla="*/ 504825 w 1890817"/>
                    <a:gd name="connsiteY0" fmla="*/ 242888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78733 w 1890817"/>
                    <a:gd name="connsiteY18" fmla="*/ 431006 h 983456"/>
                    <a:gd name="connsiteX19" fmla="*/ 1276350 w 1890817"/>
                    <a:gd name="connsiteY19" fmla="*/ 404812 h 983456"/>
                    <a:gd name="connsiteX20" fmla="*/ 1252537 w 1890817"/>
                    <a:gd name="connsiteY20" fmla="*/ 381000 h 983456"/>
                    <a:gd name="connsiteX21" fmla="*/ 1247775 w 1890817"/>
                    <a:gd name="connsiteY21" fmla="*/ 347662 h 983456"/>
                    <a:gd name="connsiteX22" fmla="*/ 1574006 w 1890817"/>
                    <a:gd name="connsiteY22" fmla="*/ 221456 h 983456"/>
                    <a:gd name="connsiteX23" fmla="*/ 1602581 w 1890817"/>
                    <a:gd name="connsiteY23" fmla="*/ 216694 h 983456"/>
                    <a:gd name="connsiteX24" fmla="*/ 1612106 w 1890817"/>
                    <a:gd name="connsiteY24" fmla="*/ 269081 h 983456"/>
                    <a:gd name="connsiteX25" fmla="*/ 1597818 w 1890817"/>
                    <a:gd name="connsiteY25" fmla="*/ 342900 h 983456"/>
                    <a:gd name="connsiteX26" fmla="*/ 1574006 w 1890817"/>
                    <a:gd name="connsiteY26" fmla="*/ 392906 h 983456"/>
                    <a:gd name="connsiteX27" fmla="*/ 1583531 w 1890817"/>
                    <a:gd name="connsiteY27" fmla="*/ 447675 h 983456"/>
                    <a:gd name="connsiteX28" fmla="*/ 1614487 w 1890817"/>
                    <a:gd name="connsiteY28" fmla="*/ 473869 h 983456"/>
                    <a:gd name="connsiteX29" fmla="*/ 1693068 w 1890817"/>
                    <a:gd name="connsiteY29" fmla="*/ 461962 h 983456"/>
                    <a:gd name="connsiteX30" fmla="*/ 1890712 w 1890817"/>
                    <a:gd name="connsiteY30" fmla="*/ 461963 h 983456"/>
                    <a:gd name="connsiteX31" fmla="*/ 1888331 w 1890817"/>
                    <a:gd name="connsiteY31" fmla="*/ 840581 h 983456"/>
                    <a:gd name="connsiteX32" fmla="*/ 1385887 w 1890817"/>
                    <a:gd name="connsiteY32" fmla="*/ 983456 h 983456"/>
                    <a:gd name="connsiteX33" fmla="*/ 969168 w 1890817"/>
                    <a:gd name="connsiteY33" fmla="*/ 912019 h 983456"/>
                    <a:gd name="connsiteX34" fmla="*/ 654843 w 1890817"/>
                    <a:gd name="connsiteY34" fmla="*/ 695325 h 983456"/>
                    <a:gd name="connsiteX35" fmla="*/ 0 w 1890817"/>
                    <a:gd name="connsiteY35" fmla="*/ 300038 h 983456"/>
                    <a:gd name="connsiteX36" fmla="*/ 2382 w 1890817"/>
                    <a:gd name="connsiteY36" fmla="*/ 0 h 983456"/>
                    <a:gd name="connsiteX37" fmla="*/ 204788 w 1890817"/>
                    <a:gd name="connsiteY37" fmla="*/ 7144 h 983456"/>
                    <a:gd name="connsiteX38" fmla="*/ 319088 w 1890817"/>
                    <a:gd name="connsiteY38" fmla="*/ 21431 h 983456"/>
                    <a:gd name="connsiteX39" fmla="*/ 442913 w 1890817"/>
                    <a:gd name="connsiteY39" fmla="*/ 23812 h 983456"/>
                    <a:gd name="connsiteX40" fmla="*/ 485775 w 1890817"/>
                    <a:gd name="connsiteY40" fmla="*/ 59532 h 983456"/>
                    <a:gd name="connsiteX41" fmla="*/ 504826 w 1890817"/>
                    <a:gd name="connsiteY41" fmla="*/ 161925 h 983456"/>
                    <a:gd name="connsiteX42" fmla="*/ 504825 w 1890817"/>
                    <a:gd name="connsiteY42" fmla="*/ 242888 h 983456"/>
                    <a:gd name="connsiteX0" fmla="*/ 504825 w 1890817"/>
                    <a:gd name="connsiteY0" fmla="*/ 242888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2538 w 1890817"/>
                    <a:gd name="connsiteY17" fmla="*/ 459581 h 983456"/>
                    <a:gd name="connsiteX18" fmla="*/ 1278733 w 1890817"/>
                    <a:gd name="connsiteY18" fmla="*/ 431006 h 983456"/>
                    <a:gd name="connsiteX19" fmla="*/ 1276350 w 1890817"/>
                    <a:gd name="connsiteY19" fmla="*/ 404812 h 983456"/>
                    <a:gd name="connsiteX20" fmla="*/ 1252537 w 1890817"/>
                    <a:gd name="connsiteY20" fmla="*/ 381000 h 983456"/>
                    <a:gd name="connsiteX21" fmla="*/ 1247775 w 1890817"/>
                    <a:gd name="connsiteY21" fmla="*/ 347662 h 983456"/>
                    <a:gd name="connsiteX22" fmla="*/ 1574006 w 1890817"/>
                    <a:gd name="connsiteY22" fmla="*/ 221456 h 983456"/>
                    <a:gd name="connsiteX23" fmla="*/ 1602581 w 1890817"/>
                    <a:gd name="connsiteY23" fmla="*/ 216694 h 983456"/>
                    <a:gd name="connsiteX24" fmla="*/ 1612106 w 1890817"/>
                    <a:gd name="connsiteY24" fmla="*/ 269081 h 983456"/>
                    <a:gd name="connsiteX25" fmla="*/ 1597818 w 1890817"/>
                    <a:gd name="connsiteY25" fmla="*/ 342900 h 983456"/>
                    <a:gd name="connsiteX26" fmla="*/ 1574006 w 1890817"/>
                    <a:gd name="connsiteY26" fmla="*/ 392906 h 983456"/>
                    <a:gd name="connsiteX27" fmla="*/ 1583531 w 1890817"/>
                    <a:gd name="connsiteY27" fmla="*/ 447675 h 983456"/>
                    <a:gd name="connsiteX28" fmla="*/ 1614487 w 1890817"/>
                    <a:gd name="connsiteY28" fmla="*/ 473869 h 983456"/>
                    <a:gd name="connsiteX29" fmla="*/ 1693068 w 1890817"/>
                    <a:gd name="connsiteY29" fmla="*/ 461962 h 983456"/>
                    <a:gd name="connsiteX30" fmla="*/ 1890712 w 1890817"/>
                    <a:gd name="connsiteY30" fmla="*/ 461963 h 983456"/>
                    <a:gd name="connsiteX31" fmla="*/ 1888331 w 1890817"/>
                    <a:gd name="connsiteY31" fmla="*/ 840581 h 983456"/>
                    <a:gd name="connsiteX32" fmla="*/ 1385887 w 1890817"/>
                    <a:gd name="connsiteY32" fmla="*/ 983456 h 983456"/>
                    <a:gd name="connsiteX33" fmla="*/ 969168 w 1890817"/>
                    <a:gd name="connsiteY33" fmla="*/ 912019 h 983456"/>
                    <a:gd name="connsiteX34" fmla="*/ 654843 w 1890817"/>
                    <a:gd name="connsiteY34" fmla="*/ 695325 h 983456"/>
                    <a:gd name="connsiteX35" fmla="*/ 0 w 1890817"/>
                    <a:gd name="connsiteY35" fmla="*/ 300038 h 983456"/>
                    <a:gd name="connsiteX36" fmla="*/ 2382 w 1890817"/>
                    <a:gd name="connsiteY36" fmla="*/ 0 h 983456"/>
                    <a:gd name="connsiteX37" fmla="*/ 204788 w 1890817"/>
                    <a:gd name="connsiteY37" fmla="*/ 7144 h 983456"/>
                    <a:gd name="connsiteX38" fmla="*/ 319088 w 1890817"/>
                    <a:gd name="connsiteY38" fmla="*/ 21431 h 983456"/>
                    <a:gd name="connsiteX39" fmla="*/ 442913 w 1890817"/>
                    <a:gd name="connsiteY39" fmla="*/ 23812 h 983456"/>
                    <a:gd name="connsiteX40" fmla="*/ 485775 w 1890817"/>
                    <a:gd name="connsiteY40" fmla="*/ 59532 h 983456"/>
                    <a:gd name="connsiteX41" fmla="*/ 504826 w 1890817"/>
                    <a:gd name="connsiteY41" fmla="*/ 161925 h 983456"/>
                    <a:gd name="connsiteX42" fmla="*/ 504825 w 1890817"/>
                    <a:gd name="connsiteY42" fmla="*/ 242888 h 983456"/>
                    <a:gd name="connsiteX0" fmla="*/ 504825 w 1890817"/>
                    <a:gd name="connsiteY0" fmla="*/ 242888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2538 w 1890817"/>
                    <a:gd name="connsiteY17" fmla="*/ 459581 h 983456"/>
                    <a:gd name="connsiteX18" fmla="*/ 1278733 w 1890817"/>
                    <a:gd name="connsiteY18" fmla="*/ 431006 h 983456"/>
                    <a:gd name="connsiteX19" fmla="*/ 1276350 w 1890817"/>
                    <a:gd name="connsiteY19" fmla="*/ 404812 h 983456"/>
                    <a:gd name="connsiteX20" fmla="*/ 1252537 w 1890817"/>
                    <a:gd name="connsiteY20" fmla="*/ 381000 h 983456"/>
                    <a:gd name="connsiteX21" fmla="*/ 1247775 w 1890817"/>
                    <a:gd name="connsiteY21" fmla="*/ 347662 h 983456"/>
                    <a:gd name="connsiteX22" fmla="*/ 1574006 w 1890817"/>
                    <a:gd name="connsiteY22" fmla="*/ 221456 h 983456"/>
                    <a:gd name="connsiteX23" fmla="*/ 1602581 w 1890817"/>
                    <a:gd name="connsiteY23" fmla="*/ 216694 h 983456"/>
                    <a:gd name="connsiteX24" fmla="*/ 1612106 w 1890817"/>
                    <a:gd name="connsiteY24" fmla="*/ 269081 h 983456"/>
                    <a:gd name="connsiteX25" fmla="*/ 1597818 w 1890817"/>
                    <a:gd name="connsiteY25" fmla="*/ 342900 h 983456"/>
                    <a:gd name="connsiteX26" fmla="*/ 1574006 w 1890817"/>
                    <a:gd name="connsiteY26" fmla="*/ 392906 h 983456"/>
                    <a:gd name="connsiteX27" fmla="*/ 1576388 w 1890817"/>
                    <a:gd name="connsiteY27" fmla="*/ 416719 h 983456"/>
                    <a:gd name="connsiteX28" fmla="*/ 1583531 w 1890817"/>
                    <a:gd name="connsiteY28" fmla="*/ 447675 h 983456"/>
                    <a:gd name="connsiteX29" fmla="*/ 1614487 w 1890817"/>
                    <a:gd name="connsiteY29" fmla="*/ 473869 h 983456"/>
                    <a:gd name="connsiteX30" fmla="*/ 1693068 w 1890817"/>
                    <a:gd name="connsiteY30" fmla="*/ 461962 h 983456"/>
                    <a:gd name="connsiteX31" fmla="*/ 1890712 w 1890817"/>
                    <a:gd name="connsiteY31" fmla="*/ 461963 h 983456"/>
                    <a:gd name="connsiteX32" fmla="*/ 1888331 w 1890817"/>
                    <a:gd name="connsiteY32" fmla="*/ 840581 h 983456"/>
                    <a:gd name="connsiteX33" fmla="*/ 1385887 w 1890817"/>
                    <a:gd name="connsiteY33" fmla="*/ 983456 h 983456"/>
                    <a:gd name="connsiteX34" fmla="*/ 969168 w 1890817"/>
                    <a:gd name="connsiteY34" fmla="*/ 912019 h 983456"/>
                    <a:gd name="connsiteX35" fmla="*/ 654843 w 1890817"/>
                    <a:gd name="connsiteY35" fmla="*/ 695325 h 983456"/>
                    <a:gd name="connsiteX36" fmla="*/ 0 w 1890817"/>
                    <a:gd name="connsiteY36" fmla="*/ 300038 h 983456"/>
                    <a:gd name="connsiteX37" fmla="*/ 2382 w 1890817"/>
                    <a:gd name="connsiteY37" fmla="*/ 0 h 983456"/>
                    <a:gd name="connsiteX38" fmla="*/ 204788 w 1890817"/>
                    <a:gd name="connsiteY38" fmla="*/ 7144 h 983456"/>
                    <a:gd name="connsiteX39" fmla="*/ 319088 w 1890817"/>
                    <a:gd name="connsiteY39" fmla="*/ 21431 h 983456"/>
                    <a:gd name="connsiteX40" fmla="*/ 442913 w 1890817"/>
                    <a:gd name="connsiteY40" fmla="*/ 23812 h 983456"/>
                    <a:gd name="connsiteX41" fmla="*/ 485775 w 1890817"/>
                    <a:gd name="connsiteY41" fmla="*/ 59532 h 983456"/>
                    <a:gd name="connsiteX42" fmla="*/ 504826 w 1890817"/>
                    <a:gd name="connsiteY42" fmla="*/ 161925 h 983456"/>
                    <a:gd name="connsiteX43" fmla="*/ 504825 w 1890817"/>
                    <a:gd name="connsiteY43" fmla="*/ 242888 h 983456"/>
                    <a:gd name="connsiteX0" fmla="*/ 504825 w 1890817"/>
                    <a:gd name="connsiteY0" fmla="*/ 242888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2538 w 1890817"/>
                    <a:gd name="connsiteY17" fmla="*/ 459581 h 983456"/>
                    <a:gd name="connsiteX18" fmla="*/ 1278733 w 1890817"/>
                    <a:gd name="connsiteY18" fmla="*/ 431006 h 983456"/>
                    <a:gd name="connsiteX19" fmla="*/ 1276350 w 1890817"/>
                    <a:gd name="connsiteY19" fmla="*/ 404812 h 983456"/>
                    <a:gd name="connsiteX20" fmla="*/ 1252537 w 1890817"/>
                    <a:gd name="connsiteY20" fmla="*/ 381000 h 983456"/>
                    <a:gd name="connsiteX21" fmla="*/ 1247775 w 1890817"/>
                    <a:gd name="connsiteY21" fmla="*/ 347662 h 983456"/>
                    <a:gd name="connsiteX22" fmla="*/ 1574006 w 1890817"/>
                    <a:gd name="connsiteY22" fmla="*/ 221456 h 983456"/>
                    <a:gd name="connsiteX23" fmla="*/ 1602581 w 1890817"/>
                    <a:gd name="connsiteY23" fmla="*/ 216694 h 983456"/>
                    <a:gd name="connsiteX24" fmla="*/ 1612106 w 1890817"/>
                    <a:gd name="connsiteY24" fmla="*/ 269081 h 983456"/>
                    <a:gd name="connsiteX25" fmla="*/ 1597818 w 1890817"/>
                    <a:gd name="connsiteY25" fmla="*/ 342900 h 983456"/>
                    <a:gd name="connsiteX26" fmla="*/ 1574006 w 1890817"/>
                    <a:gd name="connsiteY26" fmla="*/ 392906 h 983456"/>
                    <a:gd name="connsiteX27" fmla="*/ 1571625 w 1890817"/>
                    <a:gd name="connsiteY27" fmla="*/ 421482 h 983456"/>
                    <a:gd name="connsiteX28" fmla="*/ 1583531 w 1890817"/>
                    <a:gd name="connsiteY28" fmla="*/ 447675 h 983456"/>
                    <a:gd name="connsiteX29" fmla="*/ 1614487 w 1890817"/>
                    <a:gd name="connsiteY29" fmla="*/ 473869 h 983456"/>
                    <a:gd name="connsiteX30" fmla="*/ 1693068 w 1890817"/>
                    <a:gd name="connsiteY30" fmla="*/ 461962 h 983456"/>
                    <a:gd name="connsiteX31" fmla="*/ 1890712 w 1890817"/>
                    <a:gd name="connsiteY31" fmla="*/ 461963 h 983456"/>
                    <a:gd name="connsiteX32" fmla="*/ 1888331 w 1890817"/>
                    <a:gd name="connsiteY32" fmla="*/ 840581 h 983456"/>
                    <a:gd name="connsiteX33" fmla="*/ 1385887 w 1890817"/>
                    <a:gd name="connsiteY33" fmla="*/ 983456 h 983456"/>
                    <a:gd name="connsiteX34" fmla="*/ 969168 w 1890817"/>
                    <a:gd name="connsiteY34" fmla="*/ 912019 h 983456"/>
                    <a:gd name="connsiteX35" fmla="*/ 654843 w 1890817"/>
                    <a:gd name="connsiteY35" fmla="*/ 695325 h 983456"/>
                    <a:gd name="connsiteX36" fmla="*/ 0 w 1890817"/>
                    <a:gd name="connsiteY36" fmla="*/ 300038 h 983456"/>
                    <a:gd name="connsiteX37" fmla="*/ 2382 w 1890817"/>
                    <a:gd name="connsiteY37" fmla="*/ 0 h 983456"/>
                    <a:gd name="connsiteX38" fmla="*/ 204788 w 1890817"/>
                    <a:gd name="connsiteY38" fmla="*/ 7144 h 983456"/>
                    <a:gd name="connsiteX39" fmla="*/ 319088 w 1890817"/>
                    <a:gd name="connsiteY39" fmla="*/ 21431 h 983456"/>
                    <a:gd name="connsiteX40" fmla="*/ 442913 w 1890817"/>
                    <a:gd name="connsiteY40" fmla="*/ 23812 h 983456"/>
                    <a:gd name="connsiteX41" fmla="*/ 485775 w 1890817"/>
                    <a:gd name="connsiteY41" fmla="*/ 59532 h 983456"/>
                    <a:gd name="connsiteX42" fmla="*/ 504826 w 1890817"/>
                    <a:gd name="connsiteY42" fmla="*/ 161925 h 983456"/>
                    <a:gd name="connsiteX43" fmla="*/ 504825 w 1890817"/>
                    <a:gd name="connsiteY43" fmla="*/ 242888 h 983456"/>
                    <a:gd name="connsiteX0" fmla="*/ 504825 w 1890817"/>
                    <a:gd name="connsiteY0" fmla="*/ 235744 h 976312"/>
                    <a:gd name="connsiteX1" fmla="*/ 571500 w 1890817"/>
                    <a:gd name="connsiteY1" fmla="*/ 271462 h 976312"/>
                    <a:gd name="connsiteX2" fmla="*/ 623887 w 1890817"/>
                    <a:gd name="connsiteY2" fmla="*/ 283368 h 976312"/>
                    <a:gd name="connsiteX3" fmla="*/ 683418 w 1890817"/>
                    <a:gd name="connsiteY3" fmla="*/ 347662 h 976312"/>
                    <a:gd name="connsiteX4" fmla="*/ 709612 w 1890817"/>
                    <a:gd name="connsiteY4" fmla="*/ 438150 h 976312"/>
                    <a:gd name="connsiteX5" fmla="*/ 745331 w 1890817"/>
                    <a:gd name="connsiteY5" fmla="*/ 464343 h 976312"/>
                    <a:gd name="connsiteX6" fmla="*/ 781050 w 1890817"/>
                    <a:gd name="connsiteY6" fmla="*/ 431006 h 976312"/>
                    <a:gd name="connsiteX7" fmla="*/ 797718 w 1890817"/>
                    <a:gd name="connsiteY7" fmla="*/ 354806 h 976312"/>
                    <a:gd name="connsiteX8" fmla="*/ 840581 w 1890817"/>
                    <a:gd name="connsiteY8" fmla="*/ 283368 h 976312"/>
                    <a:gd name="connsiteX9" fmla="*/ 897731 w 1890817"/>
                    <a:gd name="connsiteY9" fmla="*/ 238125 h 976312"/>
                    <a:gd name="connsiteX10" fmla="*/ 1026318 w 1890817"/>
                    <a:gd name="connsiteY10" fmla="*/ 240506 h 976312"/>
                    <a:gd name="connsiteX11" fmla="*/ 1128712 w 1890817"/>
                    <a:gd name="connsiteY11" fmla="*/ 319087 h 976312"/>
                    <a:gd name="connsiteX12" fmla="*/ 1159668 w 1890817"/>
                    <a:gd name="connsiteY12" fmla="*/ 338137 h 976312"/>
                    <a:gd name="connsiteX13" fmla="*/ 1181100 w 1890817"/>
                    <a:gd name="connsiteY13" fmla="*/ 381000 h 976312"/>
                    <a:gd name="connsiteX14" fmla="*/ 1178718 w 1890817"/>
                    <a:gd name="connsiteY14" fmla="*/ 461962 h 976312"/>
                    <a:gd name="connsiteX15" fmla="*/ 1181100 w 1890817"/>
                    <a:gd name="connsiteY15" fmla="*/ 509587 h 976312"/>
                    <a:gd name="connsiteX16" fmla="*/ 1219200 w 1890817"/>
                    <a:gd name="connsiteY16" fmla="*/ 495300 h 976312"/>
                    <a:gd name="connsiteX17" fmla="*/ 1252538 w 1890817"/>
                    <a:gd name="connsiteY17" fmla="*/ 452437 h 976312"/>
                    <a:gd name="connsiteX18" fmla="*/ 1278733 w 1890817"/>
                    <a:gd name="connsiteY18" fmla="*/ 423862 h 976312"/>
                    <a:gd name="connsiteX19" fmla="*/ 1276350 w 1890817"/>
                    <a:gd name="connsiteY19" fmla="*/ 397668 h 976312"/>
                    <a:gd name="connsiteX20" fmla="*/ 1252537 w 1890817"/>
                    <a:gd name="connsiteY20" fmla="*/ 373856 h 976312"/>
                    <a:gd name="connsiteX21" fmla="*/ 1247775 w 1890817"/>
                    <a:gd name="connsiteY21" fmla="*/ 340518 h 976312"/>
                    <a:gd name="connsiteX22" fmla="*/ 1574006 w 1890817"/>
                    <a:gd name="connsiteY22" fmla="*/ 214312 h 976312"/>
                    <a:gd name="connsiteX23" fmla="*/ 1602581 w 1890817"/>
                    <a:gd name="connsiteY23" fmla="*/ 209550 h 976312"/>
                    <a:gd name="connsiteX24" fmla="*/ 1612106 w 1890817"/>
                    <a:gd name="connsiteY24" fmla="*/ 261937 h 976312"/>
                    <a:gd name="connsiteX25" fmla="*/ 1597818 w 1890817"/>
                    <a:gd name="connsiteY25" fmla="*/ 335756 h 976312"/>
                    <a:gd name="connsiteX26" fmla="*/ 1574006 w 1890817"/>
                    <a:gd name="connsiteY26" fmla="*/ 385762 h 976312"/>
                    <a:gd name="connsiteX27" fmla="*/ 1571625 w 1890817"/>
                    <a:gd name="connsiteY27" fmla="*/ 414338 h 976312"/>
                    <a:gd name="connsiteX28" fmla="*/ 1583531 w 1890817"/>
                    <a:gd name="connsiteY28" fmla="*/ 440531 h 976312"/>
                    <a:gd name="connsiteX29" fmla="*/ 1614487 w 1890817"/>
                    <a:gd name="connsiteY29" fmla="*/ 466725 h 976312"/>
                    <a:gd name="connsiteX30" fmla="*/ 1693068 w 1890817"/>
                    <a:gd name="connsiteY30" fmla="*/ 454818 h 976312"/>
                    <a:gd name="connsiteX31" fmla="*/ 1890712 w 1890817"/>
                    <a:gd name="connsiteY31" fmla="*/ 454819 h 976312"/>
                    <a:gd name="connsiteX32" fmla="*/ 1888331 w 1890817"/>
                    <a:gd name="connsiteY32" fmla="*/ 833437 h 976312"/>
                    <a:gd name="connsiteX33" fmla="*/ 1385887 w 1890817"/>
                    <a:gd name="connsiteY33" fmla="*/ 976312 h 976312"/>
                    <a:gd name="connsiteX34" fmla="*/ 969168 w 1890817"/>
                    <a:gd name="connsiteY34" fmla="*/ 904875 h 976312"/>
                    <a:gd name="connsiteX35" fmla="*/ 654843 w 1890817"/>
                    <a:gd name="connsiteY35" fmla="*/ 688181 h 976312"/>
                    <a:gd name="connsiteX36" fmla="*/ 0 w 1890817"/>
                    <a:gd name="connsiteY36" fmla="*/ 292894 h 976312"/>
                    <a:gd name="connsiteX37" fmla="*/ 204788 w 1890817"/>
                    <a:gd name="connsiteY37" fmla="*/ 0 h 976312"/>
                    <a:gd name="connsiteX38" fmla="*/ 319088 w 1890817"/>
                    <a:gd name="connsiteY38" fmla="*/ 14287 h 976312"/>
                    <a:gd name="connsiteX39" fmla="*/ 442913 w 1890817"/>
                    <a:gd name="connsiteY39" fmla="*/ 16668 h 976312"/>
                    <a:gd name="connsiteX40" fmla="*/ 485775 w 1890817"/>
                    <a:gd name="connsiteY40" fmla="*/ 52388 h 976312"/>
                    <a:gd name="connsiteX41" fmla="*/ 504826 w 1890817"/>
                    <a:gd name="connsiteY41" fmla="*/ 154781 h 976312"/>
                    <a:gd name="connsiteX42" fmla="*/ 504825 w 1890817"/>
                    <a:gd name="connsiteY42" fmla="*/ 235744 h 976312"/>
                    <a:gd name="connsiteX0" fmla="*/ 504825 w 1890817"/>
                    <a:gd name="connsiteY0" fmla="*/ 221457 h 962025"/>
                    <a:gd name="connsiteX1" fmla="*/ 571500 w 1890817"/>
                    <a:gd name="connsiteY1" fmla="*/ 257175 h 962025"/>
                    <a:gd name="connsiteX2" fmla="*/ 623887 w 1890817"/>
                    <a:gd name="connsiteY2" fmla="*/ 269081 h 962025"/>
                    <a:gd name="connsiteX3" fmla="*/ 683418 w 1890817"/>
                    <a:gd name="connsiteY3" fmla="*/ 333375 h 962025"/>
                    <a:gd name="connsiteX4" fmla="*/ 709612 w 1890817"/>
                    <a:gd name="connsiteY4" fmla="*/ 423863 h 962025"/>
                    <a:gd name="connsiteX5" fmla="*/ 745331 w 1890817"/>
                    <a:gd name="connsiteY5" fmla="*/ 450056 h 962025"/>
                    <a:gd name="connsiteX6" fmla="*/ 781050 w 1890817"/>
                    <a:gd name="connsiteY6" fmla="*/ 416719 h 962025"/>
                    <a:gd name="connsiteX7" fmla="*/ 797718 w 1890817"/>
                    <a:gd name="connsiteY7" fmla="*/ 340519 h 962025"/>
                    <a:gd name="connsiteX8" fmla="*/ 840581 w 1890817"/>
                    <a:gd name="connsiteY8" fmla="*/ 269081 h 962025"/>
                    <a:gd name="connsiteX9" fmla="*/ 897731 w 1890817"/>
                    <a:gd name="connsiteY9" fmla="*/ 223838 h 962025"/>
                    <a:gd name="connsiteX10" fmla="*/ 1026318 w 1890817"/>
                    <a:gd name="connsiteY10" fmla="*/ 226219 h 962025"/>
                    <a:gd name="connsiteX11" fmla="*/ 1128712 w 1890817"/>
                    <a:gd name="connsiteY11" fmla="*/ 304800 h 962025"/>
                    <a:gd name="connsiteX12" fmla="*/ 1159668 w 1890817"/>
                    <a:gd name="connsiteY12" fmla="*/ 323850 h 962025"/>
                    <a:gd name="connsiteX13" fmla="*/ 1181100 w 1890817"/>
                    <a:gd name="connsiteY13" fmla="*/ 366713 h 962025"/>
                    <a:gd name="connsiteX14" fmla="*/ 1178718 w 1890817"/>
                    <a:gd name="connsiteY14" fmla="*/ 447675 h 962025"/>
                    <a:gd name="connsiteX15" fmla="*/ 1181100 w 1890817"/>
                    <a:gd name="connsiteY15" fmla="*/ 495300 h 962025"/>
                    <a:gd name="connsiteX16" fmla="*/ 1219200 w 1890817"/>
                    <a:gd name="connsiteY16" fmla="*/ 481013 h 962025"/>
                    <a:gd name="connsiteX17" fmla="*/ 1252538 w 1890817"/>
                    <a:gd name="connsiteY17" fmla="*/ 438150 h 962025"/>
                    <a:gd name="connsiteX18" fmla="*/ 1278733 w 1890817"/>
                    <a:gd name="connsiteY18" fmla="*/ 409575 h 962025"/>
                    <a:gd name="connsiteX19" fmla="*/ 1276350 w 1890817"/>
                    <a:gd name="connsiteY19" fmla="*/ 383381 h 962025"/>
                    <a:gd name="connsiteX20" fmla="*/ 1252537 w 1890817"/>
                    <a:gd name="connsiteY20" fmla="*/ 359569 h 962025"/>
                    <a:gd name="connsiteX21" fmla="*/ 1247775 w 1890817"/>
                    <a:gd name="connsiteY21" fmla="*/ 326231 h 962025"/>
                    <a:gd name="connsiteX22" fmla="*/ 1574006 w 1890817"/>
                    <a:gd name="connsiteY22" fmla="*/ 200025 h 962025"/>
                    <a:gd name="connsiteX23" fmla="*/ 1602581 w 1890817"/>
                    <a:gd name="connsiteY23" fmla="*/ 195263 h 962025"/>
                    <a:gd name="connsiteX24" fmla="*/ 1612106 w 1890817"/>
                    <a:gd name="connsiteY24" fmla="*/ 247650 h 962025"/>
                    <a:gd name="connsiteX25" fmla="*/ 1597818 w 1890817"/>
                    <a:gd name="connsiteY25" fmla="*/ 321469 h 962025"/>
                    <a:gd name="connsiteX26" fmla="*/ 1574006 w 1890817"/>
                    <a:gd name="connsiteY26" fmla="*/ 371475 h 962025"/>
                    <a:gd name="connsiteX27" fmla="*/ 1571625 w 1890817"/>
                    <a:gd name="connsiteY27" fmla="*/ 400051 h 962025"/>
                    <a:gd name="connsiteX28" fmla="*/ 1583531 w 1890817"/>
                    <a:gd name="connsiteY28" fmla="*/ 426244 h 962025"/>
                    <a:gd name="connsiteX29" fmla="*/ 1614487 w 1890817"/>
                    <a:gd name="connsiteY29" fmla="*/ 452438 h 962025"/>
                    <a:gd name="connsiteX30" fmla="*/ 1693068 w 1890817"/>
                    <a:gd name="connsiteY30" fmla="*/ 440531 h 962025"/>
                    <a:gd name="connsiteX31" fmla="*/ 1890712 w 1890817"/>
                    <a:gd name="connsiteY31" fmla="*/ 440532 h 962025"/>
                    <a:gd name="connsiteX32" fmla="*/ 1888331 w 1890817"/>
                    <a:gd name="connsiteY32" fmla="*/ 819150 h 962025"/>
                    <a:gd name="connsiteX33" fmla="*/ 1385887 w 1890817"/>
                    <a:gd name="connsiteY33" fmla="*/ 962025 h 962025"/>
                    <a:gd name="connsiteX34" fmla="*/ 969168 w 1890817"/>
                    <a:gd name="connsiteY34" fmla="*/ 890588 h 962025"/>
                    <a:gd name="connsiteX35" fmla="*/ 654843 w 1890817"/>
                    <a:gd name="connsiteY35" fmla="*/ 673894 h 962025"/>
                    <a:gd name="connsiteX36" fmla="*/ 0 w 1890817"/>
                    <a:gd name="connsiteY36" fmla="*/ 278607 h 962025"/>
                    <a:gd name="connsiteX37" fmla="*/ 319088 w 1890817"/>
                    <a:gd name="connsiteY37" fmla="*/ 0 h 962025"/>
                    <a:gd name="connsiteX38" fmla="*/ 442913 w 1890817"/>
                    <a:gd name="connsiteY38" fmla="*/ 2381 h 962025"/>
                    <a:gd name="connsiteX39" fmla="*/ 485775 w 1890817"/>
                    <a:gd name="connsiteY39" fmla="*/ 38101 h 962025"/>
                    <a:gd name="connsiteX40" fmla="*/ 504826 w 1890817"/>
                    <a:gd name="connsiteY40" fmla="*/ 140494 h 962025"/>
                    <a:gd name="connsiteX41" fmla="*/ 504825 w 1890817"/>
                    <a:gd name="connsiteY41" fmla="*/ 221457 h 962025"/>
                    <a:gd name="connsiteX0" fmla="*/ 504825 w 1890817"/>
                    <a:gd name="connsiteY0" fmla="*/ 219076 h 959644"/>
                    <a:gd name="connsiteX1" fmla="*/ 571500 w 1890817"/>
                    <a:gd name="connsiteY1" fmla="*/ 254794 h 959644"/>
                    <a:gd name="connsiteX2" fmla="*/ 623887 w 1890817"/>
                    <a:gd name="connsiteY2" fmla="*/ 266700 h 959644"/>
                    <a:gd name="connsiteX3" fmla="*/ 683418 w 1890817"/>
                    <a:gd name="connsiteY3" fmla="*/ 330994 h 959644"/>
                    <a:gd name="connsiteX4" fmla="*/ 709612 w 1890817"/>
                    <a:gd name="connsiteY4" fmla="*/ 421482 h 959644"/>
                    <a:gd name="connsiteX5" fmla="*/ 745331 w 1890817"/>
                    <a:gd name="connsiteY5" fmla="*/ 447675 h 959644"/>
                    <a:gd name="connsiteX6" fmla="*/ 781050 w 1890817"/>
                    <a:gd name="connsiteY6" fmla="*/ 414338 h 959644"/>
                    <a:gd name="connsiteX7" fmla="*/ 797718 w 1890817"/>
                    <a:gd name="connsiteY7" fmla="*/ 338138 h 959644"/>
                    <a:gd name="connsiteX8" fmla="*/ 840581 w 1890817"/>
                    <a:gd name="connsiteY8" fmla="*/ 266700 h 959644"/>
                    <a:gd name="connsiteX9" fmla="*/ 897731 w 1890817"/>
                    <a:gd name="connsiteY9" fmla="*/ 221457 h 959644"/>
                    <a:gd name="connsiteX10" fmla="*/ 1026318 w 1890817"/>
                    <a:gd name="connsiteY10" fmla="*/ 223838 h 959644"/>
                    <a:gd name="connsiteX11" fmla="*/ 1128712 w 1890817"/>
                    <a:gd name="connsiteY11" fmla="*/ 302419 h 959644"/>
                    <a:gd name="connsiteX12" fmla="*/ 1159668 w 1890817"/>
                    <a:gd name="connsiteY12" fmla="*/ 321469 h 959644"/>
                    <a:gd name="connsiteX13" fmla="*/ 1181100 w 1890817"/>
                    <a:gd name="connsiteY13" fmla="*/ 364332 h 959644"/>
                    <a:gd name="connsiteX14" fmla="*/ 1178718 w 1890817"/>
                    <a:gd name="connsiteY14" fmla="*/ 445294 h 959644"/>
                    <a:gd name="connsiteX15" fmla="*/ 1181100 w 1890817"/>
                    <a:gd name="connsiteY15" fmla="*/ 492919 h 959644"/>
                    <a:gd name="connsiteX16" fmla="*/ 1219200 w 1890817"/>
                    <a:gd name="connsiteY16" fmla="*/ 478632 h 959644"/>
                    <a:gd name="connsiteX17" fmla="*/ 1252538 w 1890817"/>
                    <a:gd name="connsiteY17" fmla="*/ 435769 h 959644"/>
                    <a:gd name="connsiteX18" fmla="*/ 1278733 w 1890817"/>
                    <a:gd name="connsiteY18" fmla="*/ 407194 h 959644"/>
                    <a:gd name="connsiteX19" fmla="*/ 1276350 w 1890817"/>
                    <a:gd name="connsiteY19" fmla="*/ 381000 h 959644"/>
                    <a:gd name="connsiteX20" fmla="*/ 1252537 w 1890817"/>
                    <a:gd name="connsiteY20" fmla="*/ 357188 h 959644"/>
                    <a:gd name="connsiteX21" fmla="*/ 1247775 w 1890817"/>
                    <a:gd name="connsiteY21" fmla="*/ 323850 h 959644"/>
                    <a:gd name="connsiteX22" fmla="*/ 1574006 w 1890817"/>
                    <a:gd name="connsiteY22" fmla="*/ 197644 h 959644"/>
                    <a:gd name="connsiteX23" fmla="*/ 1602581 w 1890817"/>
                    <a:gd name="connsiteY23" fmla="*/ 192882 h 959644"/>
                    <a:gd name="connsiteX24" fmla="*/ 1612106 w 1890817"/>
                    <a:gd name="connsiteY24" fmla="*/ 245269 h 959644"/>
                    <a:gd name="connsiteX25" fmla="*/ 1597818 w 1890817"/>
                    <a:gd name="connsiteY25" fmla="*/ 319088 h 959644"/>
                    <a:gd name="connsiteX26" fmla="*/ 1574006 w 1890817"/>
                    <a:gd name="connsiteY26" fmla="*/ 369094 h 959644"/>
                    <a:gd name="connsiteX27" fmla="*/ 1571625 w 1890817"/>
                    <a:gd name="connsiteY27" fmla="*/ 397670 h 959644"/>
                    <a:gd name="connsiteX28" fmla="*/ 1583531 w 1890817"/>
                    <a:gd name="connsiteY28" fmla="*/ 423863 h 959644"/>
                    <a:gd name="connsiteX29" fmla="*/ 1614487 w 1890817"/>
                    <a:gd name="connsiteY29" fmla="*/ 450057 h 959644"/>
                    <a:gd name="connsiteX30" fmla="*/ 1693068 w 1890817"/>
                    <a:gd name="connsiteY30" fmla="*/ 438150 h 959644"/>
                    <a:gd name="connsiteX31" fmla="*/ 1890712 w 1890817"/>
                    <a:gd name="connsiteY31" fmla="*/ 438151 h 959644"/>
                    <a:gd name="connsiteX32" fmla="*/ 1888331 w 1890817"/>
                    <a:gd name="connsiteY32" fmla="*/ 816769 h 959644"/>
                    <a:gd name="connsiteX33" fmla="*/ 1385887 w 1890817"/>
                    <a:gd name="connsiteY33" fmla="*/ 959644 h 959644"/>
                    <a:gd name="connsiteX34" fmla="*/ 969168 w 1890817"/>
                    <a:gd name="connsiteY34" fmla="*/ 888207 h 959644"/>
                    <a:gd name="connsiteX35" fmla="*/ 654843 w 1890817"/>
                    <a:gd name="connsiteY35" fmla="*/ 671513 h 959644"/>
                    <a:gd name="connsiteX36" fmla="*/ 0 w 1890817"/>
                    <a:gd name="connsiteY36" fmla="*/ 276226 h 959644"/>
                    <a:gd name="connsiteX37" fmla="*/ 442913 w 1890817"/>
                    <a:gd name="connsiteY37" fmla="*/ 0 h 959644"/>
                    <a:gd name="connsiteX38" fmla="*/ 485775 w 1890817"/>
                    <a:gd name="connsiteY38" fmla="*/ 35720 h 959644"/>
                    <a:gd name="connsiteX39" fmla="*/ 504826 w 1890817"/>
                    <a:gd name="connsiteY39" fmla="*/ 138113 h 959644"/>
                    <a:gd name="connsiteX40" fmla="*/ 504825 w 1890817"/>
                    <a:gd name="connsiteY40" fmla="*/ 219076 h 959644"/>
                    <a:gd name="connsiteX0" fmla="*/ 504825 w 1890817"/>
                    <a:gd name="connsiteY0" fmla="*/ 183356 h 923924"/>
                    <a:gd name="connsiteX1" fmla="*/ 571500 w 1890817"/>
                    <a:gd name="connsiteY1" fmla="*/ 219074 h 923924"/>
                    <a:gd name="connsiteX2" fmla="*/ 623887 w 1890817"/>
                    <a:gd name="connsiteY2" fmla="*/ 230980 h 923924"/>
                    <a:gd name="connsiteX3" fmla="*/ 683418 w 1890817"/>
                    <a:gd name="connsiteY3" fmla="*/ 295274 h 923924"/>
                    <a:gd name="connsiteX4" fmla="*/ 709612 w 1890817"/>
                    <a:gd name="connsiteY4" fmla="*/ 385762 h 923924"/>
                    <a:gd name="connsiteX5" fmla="*/ 745331 w 1890817"/>
                    <a:gd name="connsiteY5" fmla="*/ 411955 h 923924"/>
                    <a:gd name="connsiteX6" fmla="*/ 781050 w 1890817"/>
                    <a:gd name="connsiteY6" fmla="*/ 378618 h 923924"/>
                    <a:gd name="connsiteX7" fmla="*/ 797718 w 1890817"/>
                    <a:gd name="connsiteY7" fmla="*/ 302418 h 923924"/>
                    <a:gd name="connsiteX8" fmla="*/ 840581 w 1890817"/>
                    <a:gd name="connsiteY8" fmla="*/ 230980 h 923924"/>
                    <a:gd name="connsiteX9" fmla="*/ 897731 w 1890817"/>
                    <a:gd name="connsiteY9" fmla="*/ 185737 h 923924"/>
                    <a:gd name="connsiteX10" fmla="*/ 1026318 w 1890817"/>
                    <a:gd name="connsiteY10" fmla="*/ 188118 h 923924"/>
                    <a:gd name="connsiteX11" fmla="*/ 1128712 w 1890817"/>
                    <a:gd name="connsiteY11" fmla="*/ 266699 h 923924"/>
                    <a:gd name="connsiteX12" fmla="*/ 1159668 w 1890817"/>
                    <a:gd name="connsiteY12" fmla="*/ 285749 h 923924"/>
                    <a:gd name="connsiteX13" fmla="*/ 1181100 w 1890817"/>
                    <a:gd name="connsiteY13" fmla="*/ 328612 h 923924"/>
                    <a:gd name="connsiteX14" fmla="*/ 1178718 w 1890817"/>
                    <a:gd name="connsiteY14" fmla="*/ 409574 h 923924"/>
                    <a:gd name="connsiteX15" fmla="*/ 1181100 w 1890817"/>
                    <a:gd name="connsiteY15" fmla="*/ 457199 h 923924"/>
                    <a:gd name="connsiteX16" fmla="*/ 1219200 w 1890817"/>
                    <a:gd name="connsiteY16" fmla="*/ 442912 h 923924"/>
                    <a:gd name="connsiteX17" fmla="*/ 1252538 w 1890817"/>
                    <a:gd name="connsiteY17" fmla="*/ 400049 h 923924"/>
                    <a:gd name="connsiteX18" fmla="*/ 1278733 w 1890817"/>
                    <a:gd name="connsiteY18" fmla="*/ 371474 h 923924"/>
                    <a:gd name="connsiteX19" fmla="*/ 1276350 w 1890817"/>
                    <a:gd name="connsiteY19" fmla="*/ 345280 h 923924"/>
                    <a:gd name="connsiteX20" fmla="*/ 1252537 w 1890817"/>
                    <a:gd name="connsiteY20" fmla="*/ 321468 h 923924"/>
                    <a:gd name="connsiteX21" fmla="*/ 1247775 w 1890817"/>
                    <a:gd name="connsiteY21" fmla="*/ 288130 h 923924"/>
                    <a:gd name="connsiteX22" fmla="*/ 1574006 w 1890817"/>
                    <a:gd name="connsiteY22" fmla="*/ 161924 h 923924"/>
                    <a:gd name="connsiteX23" fmla="*/ 1602581 w 1890817"/>
                    <a:gd name="connsiteY23" fmla="*/ 157162 h 923924"/>
                    <a:gd name="connsiteX24" fmla="*/ 1612106 w 1890817"/>
                    <a:gd name="connsiteY24" fmla="*/ 209549 h 923924"/>
                    <a:gd name="connsiteX25" fmla="*/ 1597818 w 1890817"/>
                    <a:gd name="connsiteY25" fmla="*/ 283368 h 923924"/>
                    <a:gd name="connsiteX26" fmla="*/ 1574006 w 1890817"/>
                    <a:gd name="connsiteY26" fmla="*/ 333374 h 923924"/>
                    <a:gd name="connsiteX27" fmla="*/ 1571625 w 1890817"/>
                    <a:gd name="connsiteY27" fmla="*/ 361950 h 923924"/>
                    <a:gd name="connsiteX28" fmla="*/ 1583531 w 1890817"/>
                    <a:gd name="connsiteY28" fmla="*/ 388143 h 923924"/>
                    <a:gd name="connsiteX29" fmla="*/ 1614487 w 1890817"/>
                    <a:gd name="connsiteY29" fmla="*/ 414337 h 923924"/>
                    <a:gd name="connsiteX30" fmla="*/ 1693068 w 1890817"/>
                    <a:gd name="connsiteY30" fmla="*/ 402430 h 923924"/>
                    <a:gd name="connsiteX31" fmla="*/ 1890712 w 1890817"/>
                    <a:gd name="connsiteY31" fmla="*/ 402431 h 923924"/>
                    <a:gd name="connsiteX32" fmla="*/ 1888331 w 1890817"/>
                    <a:gd name="connsiteY32" fmla="*/ 781049 h 923924"/>
                    <a:gd name="connsiteX33" fmla="*/ 1385887 w 1890817"/>
                    <a:gd name="connsiteY33" fmla="*/ 923924 h 923924"/>
                    <a:gd name="connsiteX34" fmla="*/ 969168 w 1890817"/>
                    <a:gd name="connsiteY34" fmla="*/ 852487 h 923924"/>
                    <a:gd name="connsiteX35" fmla="*/ 654843 w 1890817"/>
                    <a:gd name="connsiteY35" fmla="*/ 635793 h 923924"/>
                    <a:gd name="connsiteX36" fmla="*/ 0 w 1890817"/>
                    <a:gd name="connsiteY36" fmla="*/ 240506 h 923924"/>
                    <a:gd name="connsiteX37" fmla="*/ 485775 w 1890817"/>
                    <a:gd name="connsiteY37" fmla="*/ 0 h 923924"/>
                    <a:gd name="connsiteX38" fmla="*/ 504826 w 1890817"/>
                    <a:gd name="connsiteY38" fmla="*/ 102393 h 923924"/>
                    <a:gd name="connsiteX39" fmla="*/ 504825 w 1890817"/>
                    <a:gd name="connsiteY39" fmla="*/ 183356 h 923924"/>
                    <a:gd name="connsiteX0" fmla="*/ 504825 w 1890817"/>
                    <a:gd name="connsiteY0" fmla="*/ 80963 h 821531"/>
                    <a:gd name="connsiteX1" fmla="*/ 571500 w 1890817"/>
                    <a:gd name="connsiteY1" fmla="*/ 116681 h 821531"/>
                    <a:gd name="connsiteX2" fmla="*/ 623887 w 1890817"/>
                    <a:gd name="connsiteY2" fmla="*/ 128587 h 821531"/>
                    <a:gd name="connsiteX3" fmla="*/ 683418 w 1890817"/>
                    <a:gd name="connsiteY3" fmla="*/ 192881 h 821531"/>
                    <a:gd name="connsiteX4" fmla="*/ 709612 w 1890817"/>
                    <a:gd name="connsiteY4" fmla="*/ 283369 h 821531"/>
                    <a:gd name="connsiteX5" fmla="*/ 745331 w 1890817"/>
                    <a:gd name="connsiteY5" fmla="*/ 309562 h 821531"/>
                    <a:gd name="connsiteX6" fmla="*/ 781050 w 1890817"/>
                    <a:gd name="connsiteY6" fmla="*/ 276225 h 821531"/>
                    <a:gd name="connsiteX7" fmla="*/ 797718 w 1890817"/>
                    <a:gd name="connsiteY7" fmla="*/ 200025 h 821531"/>
                    <a:gd name="connsiteX8" fmla="*/ 840581 w 1890817"/>
                    <a:gd name="connsiteY8" fmla="*/ 128587 h 821531"/>
                    <a:gd name="connsiteX9" fmla="*/ 897731 w 1890817"/>
                    <a:gd name="connsiteY9" fmla="*/ 83344 h 821531"/>
                    <a:gd name="connsiteX10" fmla="*/ 1026318 w 1890817"/>
                    <a:gd name="connsiteY10" fmla="*/ 85725 h 821531"/>
                    <a:gd name="connsiteX11" fmla="*/ 1128712 w 1890817"/>
                    <a:gd name="connsiteY11" fmla="*/ 164306 h 821531"/>
                    <a:gd name="connsiteX12" fmla="*/ 1159668 w 1890817"/>
                    <a:gd name="connsiteY12" fmla="*/ 183356 h 821531"/>
                    <a:gd name="connsiteX13" fmla="*/ 1181100 w 1890817"/>
                    <a:gd name="connsiteY13" fmla="*/ 226219 h 821531"/>
                    <a:gd name="connsiteX14" fmla="*/ 1178718 w 1890817"/>
                    <a:gd name="connsiteY14" fmla="*/ 307181 h 821531"/>
                    <a:gd name="connsiteX15" fmla="*/ 1181100 w 1890817"/>
                    <a:gd name="connsiteY15" fmla="*/ 354806 h 821531"/>
                    <a:gd name="connsiteX16" fmla="*/ 1219200 w 1890817"/>
                    <a:gd name="connsiteY16" fmla="*/ 340519 h 821531"/>
                    <a:gd name="connsiteX17" fmla="*/ 1252538 w 1890817"/>
                    <a:gd name="connsiteY17" fmla="*/ 297656 h 821531"/>
                    <a:gd name="connsiteX18" fmla="*/ 1278733 w 1890817"/>
                    <a:gd name="connsiteY18" fmla="*/ 269081 h 821531"/>
                    <a:gd name="connsiteX19" fmla="*/ 1276350 w 1890817"/>
                    <a:gd name="connsiteY19" fmla="*/ 242887 h 821531"/>
                    <a:gd name="connsiteX20" fmla="*/ 1252537 w 1890817"/>
                    <a:gd name="connsiteY20" fmla="*/ 219075 h 821531"/>
                    <a:gd name="connsiteX21" fmla="*/ 1247775 w 1890817"/>
                    <a:gd name="connsiteY21" fmla="*/ 185737 h 821531"/>
                    <a:gd name="connsiteX22" fmla="*/ 1574006 w 1890817"/>
                    <a:gd name="connsiteY22" fmla="*/ 59531 h 821531"/>
                    <a:gd name="connsiteX23" fmla="*/ 1602581 w 1890817"/>
                    <a:gd name="connsiteY23" fmla="*/ 54769 h 821531"/>
                    <a:gd name="connsiteX24" fmla="*/ 1612106 w 1890817"/>
                    <a:gd name="connsiteY24" fmla="*/ 107156 h 821531"/>
                    <a:gd name="connsiteX25" fmla="*/ 1597818 w 1890817"/>
                    <a:gd name="connsiteY25" fmla="*/ 180975 h 821531"/>
                    <a:gd name="connsiteX26" fmla="*/ 1574006 w 1890817"/>
                    <a:gd name="connsiteY26" fmla="*/ 230981 h 821531"/>
                    <a:gd name="connsiteX27" fmla="*/ 1571625 w 1890817"/>
                    <a:gd name="connsiteY27" fmla="*/ 259557 h 821531"/>
                    <a:gd name="connsiteX28" fmla="*/ 1583531 w 1890817"/>
                    <a:gd name="connsiteY28" fmla="*/ 285750 h 821531"/>
                    <a:gd name="connsiteX29" fmla="*/ 1614487 w 1890817"/>
                    <a:gd name="connsiteY29" fmla="*/ 311944 h 821531"/>
                    <a:gd name="connsiteX30" fmla="*/ 1693068 w 1890817"/>
                    <a:gd name="connsiteY30" fmla="*/ 300037 h 821531"/>
                    <a:gd name="connsiteX31" fmla="*/ 1890712 w 1890817"/>
                    <a:gd name="connsiteY31" fmla="*/ 300038 h 821531"/>
                    <a:gd name="connsiteX32" fmla="*/ 1888331 w 1890817"/>
                    <a:gd name="connsiteY32" fmla="*/ 678656 h 821531"/>
                    <a:gd name="connsiteX33" fmla="*/ 1385887 w 1890817"/>
                    <a:gd name="connsiteY33" fmla="*/ 821531 h 821531"/>
                    <a:gd name="connsiteX34" fmla="*/ 969168 w 1890817"/>
                    <a:gd name="connsiteY34" fmla="*/ 750094 h 821531"/>
                    <a:gd name="connsiteX35" fmla="*/ 654843 w 1890817"/>
                    <a:gd name="connsiteY35" fmla="*/ 533400 h 821531"/>
                    <a:gd name="connsiteX36" fmla="*/ 0 w 1890817"/>
                    <a:gd name="connsiteY36" fmla="*/ 138113 h 821531"/>
                    <a:gd name="connsiteX37" fmla="*/ 504826 w 1890817"/>
                    <a:gd name="connsiteY37" fmla="*/ 0 h 821531"/>
                    <a:gd name="connsiteX38" fmla="*/ 504825 w 1890817"/>
                    <a:gd name="connsiteY38" fmla="*/ 80963 h 821531"/>
                    <a:gd name="connsiteX0" fmla="*/ 504825 w 1890817"/>
                    <a:gd name="connsiteY0" fmla="*/ 26194 h 766762"/>
                    <a:gd name="connsiteX1" fmla="*/ 571500 w 1890817"/>
                    <a:gd name="connsiteY1" fmla="*/ 61912 h 766762"/>
                    <a:gd name="connsiteX2" fmla="*/ 623887 w 1890817"/>
                    <a:gd name="connsiteY2" fmla="*/ 73818 h 766762"/>
                    <a:gd name="connsiteX3" fmla="*/ 683418 w 1890817"/>
                    <a:gd name="connsiteY3" fmla="*/ 138112 h 766762"/>
                    <a:gd name="connsiteX4" fmla="*/ 709612 w 1890817"/>
                    <a:gd name="connsiteY4" fmla="*/ 228600 h 766762"/>
                    <a:gd name="connsiteX5" fmla="*/ 745331 w 1890817"/>
                    <a:gd name="connsiteY5" fmla="*/ 254793 h 766762"/>
                    <a:gd name="connsiteX6" fmla="*/ 781050 w 1890817"/>
                    <a:gd name="connsiteY6" fmla="*/ 221456 h 766762"/>
                    <a:gd name="connsiteX7" fmla="*/ 797718 w 1890817"/>
                    <a:gd name="connsiteY7" fmla="*/ 145256 h 766762"/>
                    <a:gd name="connsiteX8" fmla="*/ 840581 w 1890817"/>
                    <a:gd name="connsiteY8" fmla="*/ 73818 h 766762"/>
                    <a:gd name="connsiteX9" fmla="*/ 897731 w 1890817"/>
                    <a:gd name="connsiteY9" fmla="*/ 28575 h 766762"/>
                    <a:gd name="connsiteX10" fmla="*/ 1026318 w 1890817"/>
                    <a:gd name="connsiteY10" fmla="*/ 30956 h 766762"/>
                    <a:gd name="connsiteX11" fmla="*/ 1128712 w 1890817"/>
                    <a:gd name="connsiteY11" fmla="*/ 109537 h 766762"/>
                    <a:gd name="connsiteX12" fmla="*/ 1159668 w 1890817"/>
                    <a:gd name="connsiteY12" fmla="*/ 128587 h 766762"/>
                    <a:gd name="connsiteX13" fmla="*/ 1181100 w 1890817"/>
                    <a:gd name="connsiteY13" fmla="*/ 171450 h 766762"/>
                    <a:gd name="connsiteX14" fmla="*/ 1178718 w 1890817"/>
                    <a:gd name="connsiteY14" fmla="*/ 252412 h 766762"/>
                    <a:gd name="connsiteX15" fmla="*/ 1181100 w 1890817"/>
                    <a:gd name="connsiteY15" fmla="*/ 300037 h 766762"/>
                    <a:gd name="connsiteX16" fmla="*/ 1219200 w 1890817"/>
                    <a:gd name="connsiteY16" fmla="*/ 285750 h 766762"/>
                    <a:gd name="connsiteX17" fmla="*/ 1252538 w 1890817"/>
                    <a:gd name="connsiteY17" fmla="*/ 242887 h 766762"/>
                    <a:gd name="connsiteX18" fmla="*/ 1278733 w 1890817"/>
                    <a:gd name="connsiteY18" fmla="*/ 214312 h 766762"/>
                    <a:gd name="connsiteX19" fmla="*/ 1276350 w 1890817"/>
                    <a:gd name="connsiteY19" fmla="*/ 188118 h 766762"/>
                    <a:gd name="connsiteX20" fmla="*/ 1252537 w 1890817"/>
                    <a:gd name="connsiteY20" fmla="*/ 164306 h 766762"/>
                    <a:gd name="connsiteX21" fmla="*/ 1247775 w 1890817"/>
                    <a:gd name="connsiteY21" fmla="*/ 130968 h 766762"/>
                    <a:gd name="connsiteX22" fmla="*/ 1574006 w 1890817"/>
                    <a:gd name="connsiteY22" fmla="*/ 4762 h 766762"/>
                    <a:gd name="connsiteX23" fmla="*/ 1602581 w 1890817"/>
                    <a:gd name="connsiteY23" fmla="*/ 0 h 766762"/>
                    <a:gd name="connsiteX24" fmla="*/ 1612106 w 1890817"/>
                    <a:gd name="connsiteY24" fmla="*/ 52387 h 766762"/>
                    <a:gd name="connsiteX25" fmla="*/ 1597818 w 1890817"/>
                    <a:gd name="connsiteY25" fmla="*/ 126206 h 766762"/>
                    <a:gd name="connsiteX26" fmla="*/ 1574006 w 1890817"/>
                    <a:gd name="connsiteY26" fmla="*/ 176212 h 766762"/>
                    <a:gd name="connsiteX27" fmla="*/ 1571625 w 1890817"/>
                    <a:gd name="connsiteY27" fmla="*/ 204788 h 766762"/>
                    <a:gd name="connsiteX28" fmla="*/ 1583531 w 1890817"/>
                    <a:gd name="connsiteY28" fmla="*/ 230981 h 766762"/>
                    <a:gd name="connsiteX29" fmla="*/ 1614487 w 1890817"/>
                    <a:gd name="connsiteY29" fmla="*/ 257175 h 766762"/>
                    <a:gd name="connsiteX30" fmla="*/ 1693068 w 1890817"/>
                    <a:gd name="connsiteY30" fmla="*/ 245268 h 766762"/>
                    <a:gd name="connsiteX31" fmla="*/ 1890712 w 1890817"/>
                    <a:gd name="connsiteY31" fmla="*/ 245269 h 766762"/>
                    <a:gd name="connsiteX32" fmla="*/ 1888331 w 1890817"/>
                    <a:gd name="connsiteY32" fmla="*/ 623887 h 766762"/>
                    <a:gd name="connsiteX33" fmla="*/ 1385887 w 1890817"/>
                    <a:gd name="connsiteY33" fmla="*/ 766762 h 766762"/>
                    <a:gd name="connsiteX34" fmla="*/ 969168 w 1890817"/>
                    <a:gd name="connsiteY34" fmla="*/ 695325 h 766762"/>
                    <a:gd name="connsiteX35" fmla="*/ 654843 w 1890817"/>
                    <a:gd name="connsiteY35" fmla="*/ 478631 h 766762"/>
                    <a:gd name="connsiteX36" fmla="*/ 0 w 1890817"/>
                    <a:gd name="connsiteY36" fmla="*/ 83344 h 766762"/>
                    <a:gd name="connsiteX37" fmla="*/ 504825 w 1890817"/>
                    <a:gd name="connsiteY37" fmla="*/ 26194 h 766762"/>
                    <a:gd name="connsiteX0" fmla="*/ 509587 w 1890817"/>
                    <a:gd name="connsiteY0" fmla="*/ 45244 h 766762"/>
                    <a:gd name="connsiteX1" fmla="*/ 571500 w 1890817"/>
                    <a:gd name="connsiteY1" fmla="*/ 61912 h 766762"/>
                    <a:gd name="connsiteX2" fmla="*/ 623887 w 1890817"/>
                    <a:gd name="connsiteY2" fmla="*/ 73818 h 766762"/>
                    <a:gd name="connsiteX3" fmla="*/ 683418 w 1890817"/>
                    <a:gd name="connsiteY3" fmla="*/ 138112 h 766762"/>
                    <a:gd name="connsiteX4" fmla="*/ 709612 w 1890817"/>
                    <a:gd name="connsiteY4" fmla="*/ 228600 h 766762"/>
                    <a:gd name="connsiteX5" fmla="*/ 745331 w 1890817"/>
                    <a:gd name="connsiteY5" fmla="*/ 254793 h 766762"/>
                    <a:gd name="connsiteX6" fmla="*/ 781050 w 1890817"/>
                    <a:gd name="connsiteY6" fmla="*/ 221456 h 766762"/>
                    <a:gd name="connsiteX7" fmla="*/ 797718 w 1890817"/>
                    <a:gd name="connsiteY7" fmla="*/ 145256 h 766762"/>
                    <a:gd name="connsiteX8" fmla="*/ 840581 w 1890817"/>
                    <a:gd name="connsiteY8" fmla="*/ 73818 h 766762"/>
                    <a:gd name="connsiteX9" fmla="*/ 897731 w 1890817"/>
                    <a:gd name="connsiteY9" fmla="*/ 28575 h 766762"/>
                    <a:gd name="connsiteX10" fmla="*/ 1026318 w 1890817"/>
                    <a:gd name="connsiteY10" fmla="*/ 30956 h 766762"/>
                    <a:gd name="connsiteX11" fmla="*/ 1128712 w 1890817"/>
                    <a:gd name="connsiteY11" fmla="*/ 109537 h 766762"/>
                    <a:gd name="connsiteX12" fmla="*/ 1159668 w 1890817"/>
                    <a:gd name="connsiteY12" fmla="*/ 128587 h 766762"/>
                    <a:gd name="connsiteX13" fmla="*/ 1181100 w 1890817"/>
                    <a:gd name="connsiteY13" fmla="*/ 171450 h 766762"/>
                    <a:gd name="connsiteX14" fmla="*/ 1178718 w 1890817"/>
                    <a:gd name="connsiteY14" fmla="*/ 252412 h 766762"/>
                    <a:gd name="connsiteX15" fmla="*/ 1181100 w 1890817"/>
                    <a:gd name="connsiteY15" fmla="*/ 300037 h 766762"/>
                    <a:gd name="connsiteX16" fmla="*/ 1219200 w 1890817"/>
                    <a:gd name="connsiteY16" fmla="*/ 285750 h 766762"/>
                    <a:gd name="connsiteX17" fmla="*/ 1252538 w 1890817"/>
                    <a:gd name="connsiteY17" fmla="*/ 242887 h 766762"/>
                    <a:gd name="connsiteX18" fmla="*/ 1278733 w 1890817"/>
                    <a:gd name="connsiteY18" fmla="*/ 214312 h 766762"/>
                    <a:gd name="connsiteX19" fmla="*/ 1276350 w 1890817"/>
                    <a:gd name="connsiteY19" fmla="*/ 188118 h 766762"/>
                    <a:gd name="connsiteX20" fmla="*/ 1252537 w 1890817"/>
                    <a:gd name="connsiteY20" fmla="*/ 164306 h 766762"/>
                    <a:gd name="connsiteX21" fmla="*/ 1247775 w 1890817"/>
                    <a:gd name="connsiteY21" fmla="*/ 130968 h 766762"/>
                    <a:gd name="connsiteX22" fmla="*/ 1574006 w 1890817"/>
                    <a:gd name="connsiteY22" fmla="*/ 4762 h 766762"/>
                    <a:gd name="connsiteX23" fmla="*/ 1602581 w 1890817"/>
                    <a:gd name="connsiteY23" fmla="*/ 0 h 766762"/>
                    <a:gd name="connsiteX24" fmla="*/ 1612106 w 1890817"/>
                    <a:gd name="connsiteY24" fmla="*/ 52387 h 766762"/>
                    <a:gd name="connsiteX25" fmla="*/ 1597818 w 1890817"/>
                    <a:gd name="connsiteY25" fmla="*/ 126206 h 766762"/>
                    <a:gd name="connsiteX26" fmla="*/ 1574006 w 1890817"/>
                    <a:gd name="connsiteY26" fmla="*/ 176212 h 766762"/>
                    <a:gd name="connsiteX27" fmla="*/ 1571625 w 1890817"/>
                    <a:gd name="connsiteY27" fmla="*/ 204788 h 766762"/>
                    <a:gd name="connsiteX28" fmla="*/ 1583531 w 1890817"/>
                    <a:gd name="connsiteY28" fmla="*/ 230981 h 766762"/>
                    <a:gd name="connsiteX29" fmla="*/ 1614487 w 1890817"/>
                    <a:gd name="connsiteY29" fmla="*/ 257175 h 766762"/>
                    <a:gd name="connsiteX30" fmla="*/ 1693068 w 1890817"/>
                    <a:gd name="connsiteY30" fmla="*/ 245268 h 766762"/>
                    <a:gd name="connsiteX31" fmla="*/ 1890712 w 1890817"/>
                    <a:gd name="connsiteY31" fmla="*/ 245269 h 766762"/>
                    <a:gd name="connsiteX32" fmla="*/ 1888331 w 1890817"/>
                    <a:gd name="connsiteY32" fmla="*/ 623887 h 766762"/>
                    <a:gd name="connsiteX33" fmla="*/ 1385887 w 1890817"/>
                    <a:gd name="connsiteY33" fmla="*/ 766762 h 766762"/>
                    <a:gd name="connsiteX34" fmla="*/ 969168 w 1890817"/>
                    <a:gd name="connsiteY34" fmla="*/ 695325 h 766762"/>
                    <a:gd name="connsiteX35" fmla="*/ 654843 w 1890817"/>
                    <a:gd name="connsiteY35" fmla="*/ 478631 h 766762"/>
                    <a:gd name="connsiteX36" fmla="*/ 0 w 1890817"/>
                    <a:gd name="connsiteY36" fmla="*/ 83344 h 766762"/>
                    <a:gd name="connsiteX37" fmla="*/ 509587 w 1890817"/>
                    <a:gd name="connsiteY37" fmla="*/ 45244 h 766762"/>
                    <a:gd name="connsiteX0" fmla="*/ 0 w 1890817"/>
                    <a:gd name="connsiteY0" fmla="*/ 83344 h 766762"/>
                    <a:gd name="connsiteX1" fmla="*/ 571500 w 1890817"/>
                    <a:gd name="connsiteY1" fmla="*/ 61912 h 766762"/>
                    <a:gd name="connsiteX2" fmla="*/ 623887 w 1890817"/>
                    <a:gd name="connsiteY2" fmla="*/ 73818 h 766762"/>
                    <a:gd name="connsiteX3" fmla="*/ 683418 w 1890817"/>
                    <a:gd name="connsiteY3" fmla="*/ 138112 h 766762"/>
                    <a:gd name="connsiteX4" fmla="*/ 709612 w 1890817"/>
                    <a:gd name="connsiteY4" fmla="*/ 228600 h 766762"/>
                    <a:gd name="connsiteX5" fmla="*/ 745331 w 1890817"/>
                    <a:gd name="connsiteY5" fmla="*/ 254793 h 766762"/>
                    <a:gd name="connsiteX6" fmla="*/ 781050 w 1890817"/>
                    <a:gd name="connsiteY6" fmla="*/ 221456 h 766762"/>
                    <a:gd name="connsiteX7" fmla="*/ 797718 w 1890817"/>
                    <a:gd name="connsiteY7" fmla="*/ 145256 h 766762"/>
                    <a:gd name="connsiteX8" fmla="*/ 840581 w 1890817"/>
                    <a:gd name="connsiteY8" fmla="*/ 73818 h 766762"/>
                    <a:gd name="connsiteX9" fmla="*/ 897731 w 1890817"/>
                    <a:gd name="connsiteY9" fmla="*/ 28575 h 766762"/>
                    <a:gd name="connsiteX10" fmla="*/ 1026318 w 1890817"/>
                    <a:gd name="connsiteY10" fmla="*/ 30956 h 766762"/>
                    <a:gd name="connsiteX11" fmla="*/ 1128712 w 1890817"/>
                    <a:gd name="connsiteY11" fmla="*/ 109537 h 766762"/>
                    <a:gd name="connsiteX12" fmla="*/ 1159668 w 1890817"/>
                    <a:gd name="connsiteY12" fmla="*/ 128587 h 766762"/>
                    <a:gd name="connsiteX13" fmla="*/ 1181100 w 1890817"/>
                    <a:gd name="connsiteY13" fmla="*/ 171450 h 766762"/>
                    <a:gd name="connsiteX14" fmla="*/ 1178718 w 1890817"/>
                    <a:gd name="connsiteY14" fmla="*/ 252412 h 766762"/>
                    <a:gd name="connsiteX15" fmla="*/ 1181100 w 1890817"/>
                    <a:gd name="connsiteY15" fmla="*/ 300037 h 766762"/>
                    <a:gd name="connsiteX16" fmla="*/ 1219200 w 1890817"/>
                    <a:gd name="connsiteY16" fmla="*/ 285750 h 766762"/>
                    <a:gd name="connsiteX17" fmla="*/ 1252538 w 1890817"/>
                    <a:gd name="connsiteY17" fmla="*/ 242887 h 766762"/>
                    <a:gd name="connsiteX18" fmla="*/ 1278733 w 1890817"/>
                    <a:gd name="connsiteY18" fmla="*/ 214312 h 766762"/>
                    <a:gd name="connsiteX19" fmla="*/ 1276350 w 1890817"/>
                    <a:gd name="connsiteY19" fmla="*/ 188118 h 766762"/>
                    <a:gd name="connsiteX20" fmla="*/ 1252537 w 1890817"/>
                    <a:gd name="connsiteY20" fmla="*/ 164306 h 766762"/>
                    <a:gd name="connsiteX21" fmla="*/ 1247775 w 1890817"/>
                    <a:gd name="connsiteY21" fmla="*/ 130968 h 766762"/>
                    <a:gd name="connsiteX22" fmla="*/ 1574006 w 1890817"/>
                    <a:gd name="connsiteY22" fmla="*/ 4762 h 766762"/>
                    <a:gd name="connsiteX23" fmla="*/ 1602581 w 1890817"/>
                    <a:gd name="connsiteY23" fmla="*/ 0 h 766762"/>
                    <a:gd name="connsiteX24" fmla="*/ 1612106 w 1890817"/>
                    <a:gd name="connsiteY24" fmla="*/ 52387 h 766762"/>
                    <a:gd name="connsiteX25" fmla="*/ 1597818 w 1890817"/>
                    <a:gd name="connsiteY25" fmla="*/ 126206 h 766762"/>
                    <a:gd name="connsiteX26" fmla="*/ 1574006 w 1890817"/>
                    <a:gd name="connsiteY26" fmla="*/ 176212 h 766762"/>
                    <a:gd name="connsiteX27" fmla="*/ 1571625 w 1890817"/>
                    <a:gd name="connsiteY27" fmla="*/ 204788 h 766762"/>
                    <a:gd name="connsiteX28" fmla="*/ 1583531 w 1890817"/>
                    <a:gd name="connsiteY28" fmla="*/ 230981 h 766762"/>
                    <a:gd name="connsiteX29" fmla="*/ 1614487 w 1890817"/>
                    <a:gd name="connsiteY29" fmla="*/ 257175 h 766762"/>
                    <a:gd name="connsiteX30" fmla="*/ 1693068 w 1890817"/>
                    <a:gd name="connsiteY30" fmla="*/ 245268 h 766762"/>
                    <a:gd name="connsiteX31" fmla="*/ 1890712 w 1890817"/>
                    <a:gd name="connsiteY31" fmla="*/ 245269 h 766762"/>
                    <a:gd name="connsiteX32" fmla="*/ 1888331 w 1890817"/>
                    <a:gd name="connsiteY32" fmla="*/ 623887 h 766762"/>
                    <a:gd name="connsiteX33" fmla="*/ 1385887 w 1890817"/>
                    <a:gd name="connsiteY33" fmla="*/ 766762 h 766762"/>
                    <a:gd name="connsiteX34" fmla="*/ 969168 w 1890817"/>
                    <a:gd name="connsiteY34" fmla="*/ 695325 h 766762"/>
                    <a:gd name="connsiteX35" fmla="*/ 654843 w 1890817"/>
                    <a:gd name="connsiteY35" fmla="*/ 478631 h 766762"/>
                    <a:gd name="connsiteX36" fmla="*/ 0 w 1890817"/>
                    <a:gd name="connsiteY36" fmla="*/ 83344 h 766762"/>
                    <a:gd name="connsiteX0" fmla="*/ 0 w 1371704"/>
                    <a:gd name="connsiteY0" fmla="*/ 97632 h 766762"/>
                    <a:gd name="connsiteX1" fmla="*/ 52387 w 1371704"/>
                    <a:gd name="connsiteY1" fmla="*/ 61912 h 766762"/>
                    <a:gd name="connsiteX2" fmla="*/ 104774 w 1371704"/>
                    <a:gd name="connsiteY2" fmla="*/ 73818 h 766762"/>
                    <a:gd name="connsiteX3" fmla="*/ 164305 w 1371704"/>
                    <a:gd name="connsiteY3" fmla="*/ 138112 h 766762"/>
                    <a:gd name="connsiteX4" fmla="*/ 190499 w 1371704"/>
                    <a:gd name="connsiteY4" fmla="*/ 228600 h 766762"/>
                    <a:gd name="connsiteX5" fmla="*/ 226218 w 1371704"/>
                    <a:gd name="connsiteY5" fmla="*/ 254793 h 766762"/>
                    <a:gd name="connsiteX6" fmla="*/ 261937 w 1371704"/>
                    <a:gd name="connsiteY6" fmla="*/ 221456 h 766762"/>
                    <a:gd name="connsiteX7" fmla="*/ 278605 w 1371704"/>
                    <a:gd name="connsiteY7" fmla="*/ 145256 h 766762"/>
                    <a:gd name="connsiteX8" fmla="*/ 321468 w 1371704"/>
                    <a:gd name="connsiteY8" fmla="*/ 73818 h 766762"/>
                    <a:gd name="connsiteX9" fmla="*/ 378618 w 1371704"/>
                    <a:gd name="connsiteY9" fmla="*/ 28575 h 766762"/>
                    <a:gd name="connsiteX10" fmla="*/ 507205 w 1371704"/>
                    <a:gd name="connsiteY10" fmla="*/ 30956 h 766762"/>
                    <a:gd name="connsiteX11" fmla="*/ 609599 w 1371704"/>
                    <a:gd name="connsiteY11" fmla="*/ 109537 h 766762"/>
                    <a:gd name="connsiteX12" fmla="*/ 640555 w 1371704"/>
                    <a:gd name="connsiteY12" fmla="*/ 128587 h 766762"/>
                    <a:gd name="connsiteX13" fmla="*/ 661987 w 1371704"/>
                    <a:gd name="connsiteY13" fmla="*/ 171450 h 766762"/>
                    <a:gd name="connsiteX14" fmla="*/ 659605 w 1371704"/>
                    <a:gd name="connsiteY14" fmla="*/ 252412 h 766762"/>
                    <a:gd name="connsiteX15" fmla="*/ 661987 w 1371704"/>
                    <a:gd name="connsiteY15" fmla="*/ 300037 h 766762"/>
                    <a:gd name="connsiteX16" fmla="*/ 700087 w 1371704"/>
                    <a:gd name="connsiteY16" fmla="*/ 285750 h 766762"/>
                    <a:gd name="connsiteX17" fmla="*/ 733425 w 1371704"/>
                    <a:gd name="connsiteY17" fmla="*/ 242887 h 766762"/>
                    <a:gd name="connsiteX18" fmla="*/ 759620 w 1371704"/>
                    <a:gd name="connsiteY18" fmla="*/ 214312 h 766762"/>
                    <a:gd name="connsiteX19" fmla="*/ 757237 w 1371704"/>
                    <a:gd name="connsiteY19" fmla="*/ 188118 h 766762"/>
                    <a:gd name="connsiteX20" fmla="*/ 733424 w 1371704"/>
                    <a:gd name="connsiteY20" fmla="*/ 164306 h 766762"/>
                    <a:gd name="connsiteX21" fmla="*/ 728662 w 1371704"/>
                    <a:gd name="connsiteY21" fmla="*/ 130968 h 766762"/>
                    <a:gd name="connsiteX22" fmla="*/ 1054893 w 1371704"/>
                    <a:gd name="connsiteY22" fmla="*/ 4762 h 766762"/>
                    <a:gd name="connsiteX23" fmla="*/ 1083468 w 1371704"/>
                    <a:gd name="connsiteY23" fmla="*/ 0 h 766762"/>
                    <a:gd name="connsiteX24" fmla="*/ 1092993 w 1371704"/>
                    <a:gd name="connsiteY24" fmla="*/ 52387 h 766762"/>
                    <a:gd name="connsiteX25" fmla="*/ 1078705 w 1371704"/>
                    <a:gd name="connsiteY25" fmla="*/ 126206 h 766762"/>
                    <a:gd name="connsiteX26" fmla="*/ 1054893 w 1371704"/>
                    <a:gd name="connsiteY26" fmla="*/ 176212 h 766762"/>
                    <a:gd name="connsiteX27" fmla="*/ 1052512 w 1371704"/>
                    <a:gd name="connsiteY27" fmla="*/ 204788 h 766762"/>
                    <a:gd name="connsiteX28" fmla="*/ 1064418 w 1371704"/>
                    <a:gd name="connsiteY28" fmla="*/ 230981 h 766762"/>
                    <a:gd name="connsiteX29" fmla="*/ 1095374 w 1371704"/>
                    <a:gd name="connsiteY29" fmla="*/ 257175 h 766762"/>
                    <a:gd name="connsiteX30" fmla="*/ 1173955 w 1371704"/>
                    <a:gd name="connsiteY30" fmla="*/ 245268 h 766762"/>
                    <a:gd name="connsiteX31" fmla="*/ 1371599 w 1371704"/>
                    <a:gd name="connsiteY31" fmla="*/ 245269 h 766762"/>
                    <a:gd name="connsiteX32" fmla="*/ 1369218 w 1371704"/>
                    <a:gd name="connsiteY32" fmla="*/ 623887 h 766762"/>
                    <a:gd name="connsiteX33" fmla="*/ 866774 w 1371704"/>
                    <a:gd name="connsiteY33" fmla="*/ 766762 h 766762"/>
                    <a:gd name="connsiteX34" fmla="*/ 450055 w 1371704"/>
                    <a:gd name="connsiteY34" fmla="*/ 695325 h 766762"/>
                    <a:gd name="connsiteX35" fmla="*/ 135730 w 1371704"/>
                    <a:gd name="connsiteY35" fmla="*/ 478631 h 766762"/>
                    <a:gd name="connsiteX36" fmla="*/ 0 w 1371704"/>
                    <a:gd name="connsiteY36" fmla="*/ 97632 h 766762"/>
                    <a:gd name="connsiteX0" fmla="*/ 0 w 1371704"/>
                    <a:gd name="connsiteY0" fmla="*/ 97632 h 766762"/>
                    <a:gd name="connsiteX1" fmla="*/ 52387 w 1371704"/>
                    <a:gd name="connsiteY1" fmla="*/ 61912 h 766762"/>
                    <a:gd name="connsiteX2" fmla="*/ 104774 w 1371704"/>
                    <a:gd name="connsiteY2" fmla="*/ 73818 h 766762"/>
                    <a:gd name="connsiteX3" fmla="*/ 164305 w 1371704"/>
                    <a:gd name="connsiteY3" fmla="*/ 138112 h 766762"/>
                    <a:gd name="connsiteX4" fmla="*/ 190499 w 1371704"/>
                    <a:gd name="connsiteY4" fmla="*/ 228600 h 766762"/>
                    <a:gd name="connsiteX5" fmla="*/ 226218 w 1371704"/>
                    <a:gd name="connsiteY5" fmla="*/ 254793 h 766762"/>
                    <a:gd name="connsiteX6" fmla="*/ 261937 w 1371704"/>
                    <a:gd name="connsiteY6" fmla="*/ 221456 h 766762"/>
                    <a:gd name="connsiteX7" fmla="*/ 278605 w 1371704"/>
                    <a:gd name="connsiteY7" fmla="*/ 145256 h 766762"/>
                    <a:gd name="connsiteX8" fmla="*/ 321468 w 1371704"/>
                    <a:gd name="connsiteY8" fmla="*/ 73818 h 766762"/>
                    <a:gd name="connsiteX9" fmla="*/ 378618 w 1371704"/>
                    <a:gd name="connsiteY9" fmla="*/ 28575 h 766762"/>
                    <a:gd name="connsiteX10" fmla="*/ 507205 w 1371704"/>
                    <a:gd name="connsiteY10" fmla="*/ 30956 h 766762"/>
                    <a:gd name="connsiteX11" fmla="*/ 609599 w 1371704"/>
                    <a:gd name="connsiteY11" fmla="*/ 109537 h 766762"/>
                    <a:gd name="connsiteX12" fmla="*/ 640555 w 1371704"/>
                    <a:gd name="connsiteY12" fmla="*/ 128587 h 766762"/>
                    <a:gd name="connsiteX13" fmla="*/ 661987 w 1371704"/>
                    <a:gd name="connsiteY13" fmla="*/ 171450 h 766762"/>
                    <a:gd name="connsiteX14" fmla="*/ 659605 w 1371704"/>
                    <a:gd name="connsiteY14" fmla="*/ 252412 h 766762"/>
                    <a:gd name="connsiteX15" fmla="*/ 661987 w 1371704"/>
                    <a:gd name="connsiteY15" fmla="*/ 300037 h 766762"/>
                    <a:gd name="connsiteX16" fmla="*/ 700087 w 1371704"/>
                    <a:gd name="connsiteY16" fmla="*/ 285750 h 766762"/>
                    <a:gd name="connsiteX17" fmla="*/ 733425 w 1371704"/>
                    <a:gd name="connsiteY17" fmla="*/ 242887 h 766762"/>
                    <a:gd name="connsiteX18" fmla="*/ 759620 w 1371704"/>
                    <a:gd name="connsiteY18" fmla="*/ 214312 h 766762"/>
                    <a:gd name="connsiteX19" fmla="*/ 757237 w 1371704"/>
                    <a:gd name="connsiteY19" fmla="*/ 188118 h 766762"/>
                    <a:gd name="connsiteX20" fmla="*/ 733424 w 1371704"/>
                    <a:gd name="connsiteY20" fmla="*/ 164306 h 766762"/>
                    <a:gd name="connsiteX21" fmla="*/ 728662 w 1371704"/>
                    <a:gd name="connsiteY21" fmla="*/ 130968 h 766762"/>
                    <a:gd name="connsiteX22" fmla="*/ 1054893 w 1371704"/>
                    <a:gd name="connsiteY22" fmla="*/ 4762 h 766762"/>
                    <a:gd name="connsiteX23" fmla="*/ 1083468 w 1371704"/>
                    <a:gd name="connsiteY23" fmla="*/ 0 h 766762"/>
                    <a:gd name="connsiteX24" fmla="*/ 1092993 w 1371704"/>
                    <a:gd name="connsiteY24" fmla="*/ 52387 h 766762"/>
                    <a:gd name="connsiteX25" fmla="*/ 1078705 w 1371704"/>
                    <a:gd name="connsiteY25" fmla="*/ 126206 h 766762"/>
                    <a:gd name="connsiteX26" fmla="*/ 1054893 w 1371704"/>
                    <a:gd name="connsiteY26" fmla="*/ 176212 h 766762"/>
                    <a:gd name="connsiteX27" fmla="*/ 1052512 w 1371704"/>
                    <a:gd name="connsiteY27" fmla="*/ 204788 h 766762"/>
                    <a:gd name="connsiteX28" fmla="*/ 1064418 w 1371704"/>
                    <a:gd name="connsiteY28" fmla="*/ 230981 h 766762"/>
                    <a:gd name="connsiteX29" fmla="*/ 1095374 w 1371704"/>
                    <a:gd name="connsiteY29" fmla="*/ 257175 h 766762"/>
                    <a:gd name="connsiteX30" fmla="*/ 1173955 w 1371704"/>
                    <a:gd name="connsiteY30" fmla="*/ 245268 h 766762"/>
                    <a:gd name="connsiteX31" fmla="*/ 1250597 w 1371704"/>
                    <a:gd name="connsiteY31" fmla="*/ 242477 h 766762"/>
                    <a:gd name="connsiteX32" fmla="*/ 1371599 w 1371704"/>
                    <a:gd name="connsiteY32" fmla="*/ 245269 h 766762"/>
                    <a:gd name="connsiteX33" fmla="*/ 1369218 w 1371704"/>
                    <a:gd name="connsiteY33" fmla="*/ 623887 h 766762"/>
                    <a:gd name="connsiteX34" fmla="*/ 866774 w 1371704"/>
                    <a:gd name="connsiteY34" fmla="*/ 766762 h 766762"/>
                    <a:gd name="connsiteX35" fmla="*/ 450055 w 1371704"/>
                    <a:gd name="connsiteY35" fmla="*/ 695325 h 766762"/>
                    <a:gd name="connsiteX36" fmla="*/ 135730 w 1371704"/>
                    <a:gd name="connsiteY36" fmla="*/ 478631 h 766762"/>
                    <a:gd name="connsiteX37" fmla="*/ 0 w 1371704"/>
                    <a:gd name="connsiteY37" fmla="*/ 97632 h 766762"/>
                    <a:gd name="connsiteX0" fmla="*/ 0 w 1371704"/>
                    <a:gd name="connsiteY0" fmla="*/ 97632 h 766762"/>
                    <a:gd name="connsiteX1" fmla="*/ 52387 w 1371704"/>
                    <a:gd name="connsiteY1" fmla="*/ 61912 h 766762"/>
                    <a:gd name="connsiteX2" fmla="*/ 104774 w 1371704"/>
                    <a:gd name="connsiteY2" fmla="*/ 73818 h 766762"/>
                    <a:gd name="connsiteX3" fmla="*/ 164305 w 1371704"/>
                    <a:gd name="connsiteY3" fmla="*/ 138112 h 766762"/>
                    <a:gd name="connsiteX4" fmla="*/ 190499 w 1371704"/>
                    <a:gd name="connsiteY4" fmla="*/ 228600 h 766762"/>
                    <a:gd name="connsiteX5" fmla="*/ 226218 w 1371704"/>
                    <a:gd name="connsiteY5" fmla="*/ 254793 h 766762"/>
                    <a:gd name="connsiteX6" fmla="*/ 261937 w 1371704"/>
                    <a:gd name="connsiteY6" fmla="*/ 221456 h 766762"/>
                    <a:gd name="connsiteX7" fmla="*/ 278605 w 1371704"/>
                    <a:gd name="connsiteY7" fmla="*/ 145256 h 766762"/>
                    <a:gd name="connsiteX8" fmla="*/ 321468 w 1371704"/>
                    <a:gd name="connsiteY8" fmla="*/ 73818 h 766762"/>
                    <a:gd name="connsiteX9" fmla="*/ 378618 w 1371704"/>
                    <a:gd name="connsiteY9" fmla="*/ 28575 h 766762"/>
                    <a:gd name="connsiteX10" fmla="*/ 507205 w 1371704"/>
                    <a:gd name="connsiteY10" fmla="*/ 30956 h 766762"/>
                    <a:gd name="connsiteX11" fmla="*/ 609599 w 1371704"/>
                    <a:gd name="connsiteY11" fmla="*/ 109537 h 766762"/>
                    <a:gd name="connsiteX12" fmla="*/ 640555 w 1371704"/>
                    <a:gd name="connsiteY12" fmla="*/ 128587 h 766762"/>
                    <a:gd name="connsiteX13" fmla="*/ 661987 w 1371704"/>
                    <a:gd name="connsiteY13" fmla="*/ 171450 h 766762"/>
                    <a:gd name="connsiteX14" fmla="*/ 659605 w 1371704"/>
                    <a:gd name="connsiteY14" fmla="*/ 252412 h 766762"/>
                    <a:gd name="connsiteX15" fmla="*/ 661987 w 1371704"/>
                    <a:gd name="connsiteY15" fmla="*/ 300037 h 766762"/>
                    <a:gd name="connsiteX16" fmla="*/ 700087 w 1371704"/>
                    <a:gd name="connsiteY16" fmla="*/ 285750 h 766762"/>
                    <a:gd name="connsiteX17" fmla="*/ 733425 w 1371704"/>
                    <a:gd name="connsiteY17" fmla="*/ 242887 h 766762"/>
                    <a:gd name="connsiteX18" fmla="*/ 759620 w 1371704"/>
                    <a:gd name="connsiteY18" fmla="*/ 214312 h 766762"/>
                    <a:gd name="connsiteX19" fmla="*/ 757237 w 1371704"/>
                    <a:gd name="connsiteY19" fmla="*/ 188118 h 766762"/>
                    <a:gd name="connsiteX20" fmla="*/ 733424 w 1371704"/>
                    <a:gd name="connsiteY20" fmla="*/ 164306 h 766762"/>
                    <a:gd name="connsiteX21" fmla="*/ 728662 w 1371704"/>
                    <a:gd name="connsiteY21" fmla="*/ 130968 h 766762"/>
                    <a:gd name="connsiteX22" fmla="*/ 1054893 w 1371704"/>
                    <a:gd name="connsiteY22" fmla="*/ 4762 h 766762"/>
                    <a:gd name="connsiteX23" fmla="*/ 1083468 w 1371704"/>
                    <a:gd name="connsiteY23" fmla="*/ 0 h 766762"/>
                    <a:gd name="connsiteX24" fmla="*/ 1092993 w 1371704"/>
                    <a:gd name="connsiteY24" fmla="*/ 52387 h 766762"/>
                    <a:gd name="connsiteX25" fmla="*/ 1078705 w 1371704"/>
                    <a:gd name="connsiteY25" fmla="*/ 126206 h 766762"/>
                    <a:gd name="connsiteX26" fmla="*/ 1054893 w 1371704"/>
                    <a:gd name="connsiteY26" fmla="*/ 176212 h 766762"/>
                    <a:gd name="connsiteX27" fmla="*/ 1052512 w 1371704"/>
                    <a:gd name="connsiteY27" fmla="*/ 204788 h 766762"/>
                    <a:gd name="connsiteX28" fmla="*/ 1064418 w 1371704"/>
                    <a:gd name="connsiteY28" fmla="*/ 230981 h 766762"/>
                    <a:gd name="connsiteX29" fmla="*/ 1095374 w 1371704"/>
                    <a:gd name="connsiteY29" fmla="*/ 257175 h 766762"/>
                    <a:gd name="connsiteX30" fmla="*/ 1173955 w 1371704"/>
                    <a:gd name="connsiteY30" fmla="*/ 245268 h 766762"/>
                    <a:gd name="connsiteX31" fmla="*/ 1279172 w 1371704"/>
                    <a:gd name="connsiteY31" fmla="*/ 268671 h 766762"/>
                    <a:gd name="connsiteX32" fmla="*/ 1371599 w 1371704"/>
                    <a:gd name="connsiteY32" fmla="*/ 245269 h 766762"/>
                    <a:gd name="connsiteX33" fmla="*/ 1369218 w 1371704"/>
                    <a:gd name="connsiteY33" fmla="*/ 623887 h 766762"/>
                    <a:gd name="connsiteX34" fmla="*/ 866774 w 1371704"/>
                    <a:gd name="connsiteY34" fmla="*/ 766762 h 766762"/>
                    <a:gd name="connsiteX35" fmla="*/ 450055 w 1371704"/>
                    <a:gd name="connsiteY35" fmla="*/ 695325 h 766762"/>
                    <a:gd name="connsiteX36" fmla="*/ 135730 w 1371704"/>
                    <a:gd name="connsiteY36" fmla="*/ 478631 h 766762"/>
                    <a:gd name="connsiteX37" fmla="*/ 0 w 1371704"/>
                    <a:gd name="connsiteY37" fmla="*/ 97632 h 766762"/>
                    <a:gd name="connsiteX0" fmla="*/ 0 w 1371704"/>
                    <a:gd name="connsiteY0" fmla="*/ 97632 h 766762"/>
                    <a:gd name="connsiteX1" fmla="*/ 52387 w 1371704"/>
                    <a:gd name="connsiteY1" fmla="*/ 61912 h 766762"/>
                    <a:gd name="connsiteX2" fmla="*/ 104774 w 1371704"/>
                    <a:gd name="connsiteY2" fmla="*/ 73818 h 766762"/>
                    <a:gd name="connsiteX3" fmla="*/ 164305 w 1371704"/>
                    <a:gd name="connsiteY3" fmla="*/ 138112 h 766762"/>
                    <a:gd name="connsiteX4" fmla="*/ 190499 w 1371704"/>
                    <a:gd name="connsiteY4" fmla="*/ 228600 h 766762"/>
                    <a:gd name="connsiteX5" fmla="*/ 226218 w 1371704"/>
                    <a:gd name="connsiteY5" fmla="*/ 254793 h 766762"/>
                    <a:gd name="connsiteX6" fmla="*/ 261937 w 1371704"/>
                    <a:gd name="connsiteY6" fmla="*/ 221456 h 766762"/>
                    <a:gd name="connsiteX7" fmla="*/ 278605 w 1371704"/>
                    <a:gd name="connsiteY7" fmla="*/ 145256 h 766762"/>
                    <a:gd name="connsiteX8" fmla="*/ 321468 w 1371704"/>
                    <a:gd name="connsiteY8" fmla="*/ 73818 h 766762"/>
                    <a:gd name="connsiteX9" fmla="*/ 378618 w 1371704"/>
                    <a:gd name="connsiteY9" fmla="*/ 28575 h 766762"/>
                    <a:gd name="connsiteX10" fmla="*/ 507205 w 1371704"/>
                    <a:gd name="connsiteY10" fmla="*/ 30956 h 766762"/>
                    <a:gd name="connsiteX11" fmla="*/ 609599 w 1371704"/>
                    <a:gd name="connsiteY11" fmla="*/ 109537 h 766762"/>
                    <a:gd name="connsiteX12" fmla="*/ 640555 w 1371704"/>
                    <a:gd name="connsiteY12" fmla="*/ 128587 h 766762"/>
                    <a:gd name="connsiteX13" fmla="*/ 661987 w 1371704"/>
                    <a:gd name="connsiteY13" fmla="*/ 171450 h 766762"/>
                    <a:gd name="connsiteX14" fmla="*/ 659605 w 1371704"/>
                    <a:gd name="connsiteY14" fmla="*/ 252412 h 766762"/>
                    <a:gd name="connsiteX15" fmla="*/ 661987 w 1371704"/>
                    <a:gd name="connsiteY15" fmla="*/ 300037 h 766762"/>
                    <a:gd name="connsiteX16" fmla="*/ 700087 w 1371704"/>
                    <a:gd name="connsiteY16" fmla="*/ 285750 h 766762"/>
                    <a:gd name="connsiteX17" fmla="*/ 733425 w 1371704"/>
                    <a:gd name="connsiteY17" fmla="*/ 242887 h 766762"/>
                    <a:gd name="connsiteX18" fmla="*/ 759620 w 1371704"/>
                    <a:gd name="connsiteY18" fmla="*/ 214312 h 766762"/>
                    <a:gd name="connsiteX19" fmla="*/ 757237 w 1371704"/>
                    <a:gd name="connsiteY19" fmla="*/ 188118 h 766762"/>
                    <a:gd name="connsiteX20" fmla="*/ 733424 w 1371704"/>
                    <a:gd name="connsiteY20" fmla="*/ 164306 h 766762"/>
                    <a:gd name="connsiteX21" fmla="*/ 728662 w 1371704"/>
                    <a:gd name="connsiteY21" fmla="*/ 130968 h 766762"/>
                    <a:gd name="connsiteX22" fmla="*/ 1054893 w 1371704"/>
                    <a:gd name="connsiteY22" fmla="*/ 4762 h 766762"/>
                    <a:gd name="connsiteX23" fmla="*/ 1083468 w 1371704"/>
                    <a:gd name="connsiteY23" fmla="*/ 0 h 766762"/>
                    <a:gd name="connsiteX24" fmla="*/ 1092993 w 1371704"/>
                    <a:gd name="connsiteY24" fmla="*/ 52387 h 766762"/>
                    <a:gd name="connsiteX25" fmla="*/ 1078705 w 1371704"/>
                    <a:gd name="connsiteY25" fmla="*/ 126206 h 766762"/>
                    <a:gd name="connsiteX26" fmla="*/ 1054893 w 1371704"/>
                    <a:gd name="connsiteY26" fmla="*/ 176212 h 766762"/>
                    <a:gd name="connsiteX27" fmla="*/ 1052512 w 1371704"/>
                    <a:gd name="connsiteY27" fmla="*/ 204788 h 766762"/>
                    <a:gd name="connsiteX28" fmla="*/ 1064418 w 1371704"/>
                    <a:gd name="connsiteY28" fmla="*/ 230981 h 766762"/>
                    <a:gd name="connsiteX29" fmla="*/ 1095374 w 1371704"/>
                    <a:gd name="connsiteY29" fmla="*/ 257175 h 766762"/>
                    <a:gd name="connsiteX30" fmla="*/ 1173955 w 1371704"/>
                    <a:gd name="connsiteY30" fmla="*/ 245268 h 766762"/>
                    <a:gd name="connsiteX31" fmla="*/ 1279172 w 1371704"/>
                    <a:gd name="connsiteY31" fmla="*/ 268671 h 766762"/>
                    <a:gd name="connsiteX32" fmla="*/ 1371599 w 1371704"/>
                    <a:gd name="connsiteY32" fmla="*/ 369094 h 766762"/>
                    <a:gd name="connsiteX33" fmla="*/ 1369218 w 1371704"/>
                    <a:gd name="connsiteY33" fmla="*/ 623887 h 766762"/>
                    <a:gd name="connsiteX34" fmla="*/ 866774 w 1371704"/>
                    <a:gd name="connsiteY34" fmla="*/ 766762 h 766762"/>
                    <a:gd name="connsiteX35" fmla="*/ 450055 w 1371704"/>
                    <a:gd name="connsiteY35" fmla="*/ 695325 h 766762"/>
                    <a:gd name="connsiteX36" fmla="*/ 135730 w 1371704"/>
                    <a:gd name="connsiteY36" fmla="*/ 478631 h 766762"/>
                    <a:gd name="connsiteX37" fmla="*/ 0 w 1371704"/>
                    <a:gd name="connsiteY37" fmla="*/ 97632 h 766762"/>
                    <a:gd name="connsiteX0" fmla="*/ 0 w 1371704"/>
                    <a:gd name="connsiteY0" fmla="*/ 97632 h 766762"/>
                    <a:gd name="connsiteX1" fmla="*/ 52387 w 1371704"/>
                    <a:gd name="connsiteY1" fmla="*/ 61912 h 766762"/>
                    <a:gd name="connsiteX2" fmla="*/ 130968 w 1371704"/>
                    <a:gd name="connsiteY2" fmla="*/ 92868 h 766762"/>
                    <a:gd name="connsiteX3" fmla="*/ 164305 w 1371704"/>
                    <a:gd name="connsiteY3" fmla="*/ 138112 h 766762"/>
                    <a:gd name="connsiteX4" fmla="*/ 190499 w 1371704"/>
                    <a:gd name="connsiteY4" fmla="*/ 228600 h 766762"/>
                    <a:gd name="connsiteX5" fmla="*/ 226218 w 1371704"/>
                    <a:gd name="connsiteY5" fmla="*/ 254793 h 766762"/>
                    <a:gd name="connsiteX6" fmla="*/ 261937 w 1371704"/>
                    <a:gd name="connsiteY6" fmla="*/ 221456 h 766762"/>
                    <a:gd name="connsiteX7" fmla="*/ 278605 w 1371704"/>
                    <a:gd name="connsiteY7" fmla="*/ 145256 h 766762"/>
                    <a:gd name="connsiteX8" fmla="*/ 321468 w 1371704"/>
                    <a:gd name="connsiteY8" fmla="*/ 73818 h 766762"/>
                    <a:gd name="connsiteX9" fmla="*/ 378618 w 1371704"/>
                    <a:gd name="connsiteY9" fmla="*/ 28575 h 766762"/>
                    <a:gd name="connsiteX10" fmla="*/ 507205 w 1371704"/>
                    <a:gd name="connsiteY10" fmla="*/ 30956 h 766762"/>
                    <a:gd name="connsiteX11" fmla="*/ 609599 w 1371704"/>
                    <a:gd name="connsiteY11" fmla="*/ 109537 h 766762"/>
                    <a:gd name="connsiteX12" fmla="*/ 640555 w 1371704"/>
                    <a:gd name="connsiteY12" fmla="*/ 128587 h 766762"/>
                    <a:gd name="connsiteX13" fmla="*/ 661987 w 1371704"/>
                    <a:gd name="connsiteY13" fmla="*/ 171450 h 766762"/>
                    <a:gd name="connsiteX14" fmla="*/ 659605 w 1371704"/>
                    <a:gd name="connsiteY14" fmla="*/ 252412 h 766762"/>
                    <a:gd name="connsiteX15" fmla="*/ 661987 w 1371704"/>
                    <a:gd name="connsiteY15" fmla="*/ 300037 h 766762"/>
                    <a:gd name="connsiteX16" fmla="*/ 700087 w 1371704"/>
                    <a:gd name="connsiteY16" fmla="*/ 285750 h 766762"/>
                    <a:gd name="connsiteX17" fmla="*/ 733425 w 1371704"/>
                    <a:gd name="connsiteY17" fmla="*/ 242887 h 766762"/>
                    <a:gd name="connsiteX18" fmla="*/ 759620 w 1371704"/>
                    <a:gd name="connsiteY18" fmla="*/ 214312 h 766762"/>
                    <a:gd name="connsiteX19" fmla="*/ 757237 w 1371704"/>
                    <a:gd name="connsiteY19" fmla="*/ 188118 h 766762"/>
                    <a:gd name="connsiteX20" fmla="*/ 733424 w 1371704"/>
                    <a:gd name="connsiteY20" fmla="*/ 164306 h 766762"/>
                    <a:gd name="connsiteX21" fmla="*/ 728662 w 1371704"/>
                    <a:gd name="connsiteY21" fmla="*/ 130968 h 766762"/>
                    <a:gd name="connsiteX22" fmla="*/ 1054893 w 1371704"/>
                    <a:gd name="connsiteY22" fmla="*/ 4762 h 766762"/>
                    <a:gd name="connsiteX23" fmla="*/ 1083468 w 1371704"/>
                    <a:gd name="connsiteY23" fmla="*/ 0 h 766762"/>
                    <a:gd name="connsiteX24" fmla="*/ 1092993 w 1371704"/>
                    <a:gd name="connsiteY24" fmla="*/ 52387 h 766762"/>
                    <a:gd name="connsiteX25" fmla="*/ 1078705 w 1371704"/>
                    <a:gd name="connsiteY25" fmla="*/ 126206 h 766762"/>
                    <a:gd name="connsiteX26" fmla="*/ 1054893 w 1371704"/>
                    <a:gd name="connsiteY26" fmla="*/ 176212 h 766762"/>
                    <a:gd name="connsiteX27" fmla="*/ 1052512 w 1371704"/>
                    <a:gd name="connsiteY27" fmla="*/ 204788 h 766762"/>
                    <a:gd name="connsiteX28" fmla="*/ 1064418 w 1371704"/>
                    <a:gd name="connsiteY28" fmla="*/ 230981 h 766762"/>
                    <a:gd name="connsiteX29" fmla="*/ 1095374 w 1371704"/>
                    <a:gd name="connsiteY29" fmla="*/ 257175 h 766762"/>
                    <a:gd name="connsiteX30" fmla="*/ 1173955 w 1371704"/>
                    <a:gd name="connsiteY30" fmla="*/ 245268 h 766762"/>
                    <a:gd name="connsiteX31" fmla="*/ 1279172 w 1371704"/>
                    <a:gd name="connsiteY31" fmla="*/ 268671 h 766762"/>
                    <a:gd name="connsiteX32" fmla="*/ 1371599 w 1371704"/>
                    <a:gd name="connsiteY32" fmla="*/ 369094 h 766762"/>
                    <a:gd name="connsiteX33" fmla="*/ 1369218 w 1371704"/>
                    <a:gd name="connsiteY33" fmla="*/ 623887 h 766762"/>
                    <a:gd name="connsiteX34" fmla="*/ 866774 w 1371704"/>
                    <a:gd name="connsiteY34" fmla="*/ 766762 h 766762"/>
                    <a:gd name="connsiteX35" fmla="*/ 450055 w 1371704"/>
                    <a:gd name="connsiteY35" fmla="*/ 695325 h 766762"/>
                    <a:gd name="connsiteX36" fmla="*/ 135730 w 1371704"/>
                    <a:gd name="connsiteY36" fmla="*/ 478631 h 766762"/>
                    <a:gd name="connsiteX37" fmla="*/ 0 w 1371704"/>
                    <a:gd name="connsiteY37" fmla="*/ 97632 h 766762"/>
                    <a:gd name="connsiteX0" fmla="*/ 0 w 1371704"/>
                    <a:gd name="connsiteY0" fmla="*/ 97632 h 766762"/>
                    <a:gd name="connsiteX1" fmla="*/ 128587 w 1371704"/>
                    <a:gd name="connsiteY1" fmla="*/ 57149 h 766762"/>
                    <a:gd name="connsiteX2" fmla="*/ 130968 w 1371704"/>
                    <a:gd name="connsiteY2" fmla="*/ 92868 h 766762"/>
                    <a:gd name="connsiteX3" fmla="*/ 164305 w 1371704"/>
                    <a:gd name="connsiteY3" fmla="*/ 138112 h 766762"/>
                    <a:gd name="connsiteX4" fmla="*/ 190499 w 1371704"/>
                    <a:gd name="connsiteY4" fmla="*/ 228600 h 766762"/>
                    <a:gd name="connsiteX5" fmla="*/ 226218 w 1371704"/>
                    <a:gd name="connsiteY5" fmla="*/ 254793 h 766762"/>
                    <a:gd name="connsiteX6" fmla="*/ 261937 w 1371704"/>
                    <a:gd name="connsiteY6" fmla="*/ 221456 h 766762"/>
                    <a:gd name="connsiteX7" fmla="*/ 278605 w 1371704"/>
                    <a:gd name="connsiteY7" fmla="*/ 145256 h 766762"/>
                    <a:gd name="connsiteX8" fmla="*/ 321468 w 1371704"/>
                    <a:gd name="connsiteY8" fmla="*/ 73818 h 766762"/>
                    <a:gd name="connsiteX9" fmla="*/ 378618 w 1371704"/>
                    <a:gd name="connsiteY9" fmla="*/ 28575 h 766762"/>
                    <a:gd name="connsiteX10" fmla="*/ 507205 w 1371704"/>
                    <a:gd name="connsiteY10" fmla="*/ 30956 h 766762"/>
                    <a:gd name="connsiteX11" fmla="*/ 609599 w 1371704"/>
                    <a:gd name="connsiteY11" fmla="*/ 109537 h 766762"/>
                    <a:gd name="connsiteX12" fmla="*/ 640555 w 1371704"/>
                    <a:gd name="connsiteY12" fmla="*/ 128587 h 766762"/>
                    <a:gd name="connsiteX13" fmla="*/ 661987 w 1371704"/>
                    <a:gd name="connsiteY13" fmla="*/ 171450 h 766762"/>
                    <a:gd name="connsiteX14" fmla="*/ 659605 w 1371704"/>
                    <a:gd name="connsiteY14" fmla="*/ 252412 h 766762"/>
                    <a:gd name="connsiteX15" fmla="*/ 661987 w 1371704"/>
                    <a:gd name="connsiteY15" fmla="*/ 300037 h 766762"/>
                    <a:gd name="connsiteX16" fmla="*/ 700087 w 1371704"/>
                    <a:gd name="connsiteY16" fmla="*/ 285750 h 766762"/>
                    <a:gd name="connsiteX17" fmla="*/ 733425 w 1371704"/>
                    <a:gd name="connsiteY17" fmla="*/ 242887 h 766762"/>
                    <a:gd name="connsiteX18" fmla="*/ 759620 w 1371704"/>
                    <a:gd name="connsiteY18" fmla="*/ 214312 h 766762"/>
                    <a:gd name="connsiteX19" fmla="*/ 757237 w 1371704"/>
                    <a:gd name="connsiteY19" fmla="*/ 188118 h 766762"/>
                    <a:gd name="connsiteX20" fmla="*/ 733424 w 1371704"/>
                    <a:gd name="connsiteY20" fmla="*/ 164306 h 766762"/>
                    <a:gd name="connsiteX21" fmla="*/ 728662 w 1371704"/>
                    <a:gd name="connsiteY21" fmla="*/ 130968 h 766762"/>
                    <a:gd name="connsiteX22" fmla="*/ 1054893 w 1371704"/>
                    <a:gd name="connsiteY22" fmla="*/ 4762 h 766762"/>
                    <a:gd name="connsiteX23" fmla="*/ 1083468 w 1371704"/>
                    <a:gd name="connsiteY23" fmla="*/ 0 h 766762"/>
                    <a:gd name="connsiteX24" fmla="*/ 1092993 w 1371704"/>
                    <a:gd name="connsiteY24" fmla="*/ 52387 h 766762"/>
                    <a:gd name="connsiteX25" fmla="*/ 1078705 w 1371704"/>
                    <a:gd name="connsiteY25" fmla="*/ 126206 h 766762"/>
                    <a:gd name="connsiteX26" fmla="*/ 1054893 w 1371704"/>
                    <a:gd name="connsiteY26" fmla="*/ 176212 h 766762"/>
                    <a:gd name="connsiteX27" fmla="*/ 1052512 w 1371704"/>
                    <a:gd name="connsiteY27" fmla="*/ 204788 h 766762"/>
                    <a:gd name="connsiteX28" fmla="*/ 1064418 w 1371704"/>
                    <a:gd name="connsiteY28" fmla="*/ 230981 h 766762"/>
                    <a:gd name="connsiteX29" fmla="*/ 1095374 w 1371704"/>
                    <a:gd name="connsiteY29" fmla="*/ 257175 h 766762"/>
                    <a:gd name="connsiteX30" fmla="*/ 1173955 w 1371704"/>
                    <a:gd name="connsiteY30" fmla="*/ 245268 h 766762"/>
                    <a:gd name="connsiteX31" fmla="*/ 1279172 w 1371704"/>
                    <a:gd name="connsiteY31" fmla="*/ 268671 h 766762"/>
                    <a:gd name="connsiteX32" fmla="*/ 1371599 w 1371704"/>
                    <a:gd name="connsiteY32" fmla="*/ 369094 h 766762"/>
                    <a:gd name="connsiteX33" fmla="*/ 1369218 w 1371704"/>
                    <a:gd name="connsiteY33" fmla="*/ 623887 h 766762"/>
                    <a:gd name="connsiteX34" fmla="*/ 866774 w 1371704"/>
                    <a:gd name="connsiteY34" fmla="*/ 766762 h 766762"/>
                    <a:gd name="connsiteX35" fmla="*/ 450055 w 1371704"/>
                    <a:gd name="connsiteY35" fmla="*/ 695325 h 766762"/>
                    <a:gd name="connsiteX36" fmla="*/ 135730 w 1371704"/>
                    <a:gd name="connsiteY36" fmla="*/ 478631 h 766762"/>
                    <a:gd name="connsiteX37" fmla="*/ 0 w 1371704"/>
                    <a:gd name="connsiteY37" fmla="*/ 97632 h 766762"/>
                    <a:gd name="connsiteX0" fmla="*/ 0 w 1371704"/>
                    <a:gd name="connsiteY0" fmla="*/ 97632 h 766762"/>
                    <a:gd name="connsiteX1" fmla="*/ 67604 w 1371704"/>
                    <a:gd name="connsiteY1" fmla="*/ 76094 h 766762"/>
                    <a:gd name="connsiteX2" fmla="*/ 128587 w 1371704"/>
                    <a:gd name="connsiteY2" fmla="*/ 57149 h 766762"/>
                    <a:gd name="connsiteX3" fmla="*/ 130968 w 1371704"/>
                    <a:gd name="connsiteY3" fmla="*/ 92868 h 766762"/>
                    <a:gd name="connsiteX4" fmla="*/ 164305 w 1371704"/>
                    <a:gd name="connsiteY4" fmla="*/ 138112 h 766762"/>
                    <a:gd name="connsiteX5" fmla="*/ 190499 w 1371704"/>
                    <a:gd name="connsiteY5" fmla="*/ 228600 h 766762"/>
                    <a:gd name="connsiteX6" fmla="*/ 226218 w 1371704"/>
                    <a:gd name="connsiteY6" fmla="*/ 254793 h 766762"/>
                    <a:gd name="connsiteX7" fmla="*/ 261937 w 1371704"/>
                    <a:gd name="connsiteY7" fmla="*/ 221456 h 766762"/>
                    <a:gd name="connsiteX8" fmla="*/ 278605 w 1371704"/>
                    <a:gd name="connsiteY8" fmla="*/ 145256 h 766762"/>
                    <a:gd name="connsiteX9" fmla="*/ 321468 w 1371704"/>
                    <a:gd name="connsiteY9" fmla="*/ 73818 h 766762"/>
                    <a:gd name="connsiteX10" fmla="*/ 378618 w 1371704"/>
                    <a:gd name="connsiteY10" fmla="*/ 28575 h 766762"/>
                    <a:gd name="connsiteX11" fmla="*/ 507205 w 1371704"/>
                    <a:gd name="connsiteY11" fmla="*/ 30956 h 766762"/>
                    <a:gd name="connsiteX12" fmla="*/ 609599 w 1371704"/>
                    <a:gd name="connsiteY12" fmla="*/ 109537 h 766762"/>
                    <a:gd name="connsiteX13" fmla="*/ 640555 w 1371704"/>
                    <a:gd name="connsiteY13" fmla="*/ 128587 h 766762"/>
                    <a:gd name="connsiteX14" fmla="*/ 661987 w 1371704"/>
                    <a:gd name="connsiteY14" fmla="*/ 171450 h 766762"/>
                    <a:gd name="connsiteX15" fmla="*/ 659605 w 1371704"/>
                    <a:gd name="connsiteY15" fmla="*/ 252412 h 766762"/>
                    <a:gd name="connsiteX16" fmla="*/ 661987 w 1371704"/>
                    <a:gd name="connsiteY16" fmla="*/ 300037 h 766762"/>
                    <a:gd name="connsiteX17" fmla="*/ 700087 w 1371704"/>
                    <a:gd name="connsiteY17" fmla="*/ 285750 h 766762"/>
                    <a:gd name="connsiteX18" fmla="*/ 733425 w 1371704"/>
                    <a:gd name="connsiteY18" fmla="*/ 242887 h 766762"/>
                    <a:gd name="connsiteX19" fmla="*/ 759620 w 1371704"/>
                    <a:gd name="connsiteY19" fmla="*/ 214312 h 766762"/>
                    <a:gd name="connsiteX20" fmla="*/ 757237 w 1371704"/>
                    <a:gd name="connsiteY20" fmla="*/ 188118 h 766762"/>
                    <a:gd name="connsiteX21" fmla="*/ 733424 w 1371704"/>
                    <a:gd name="connsiteY21" fmla="*/ 164306 h 766762"/>
                    <a:gd name="connsiteX22" fmla="*/ 728662 w 1371704"/>
                    <a:gd name="connsiteY22" fmla="*/ 130968 h 766762"/>
                    <a:gd name="connsiteX23" fmla="*/ 1054893 w 1371704"/>
                    <a:gd name="connsiteY23" fmla="*/ 4762 h 766762"/>
                    <a:gd name="connsiteX24" fmla="*/ 1083468 w 1371704"/>
                    <a:gd name="connsiteY24" fmla="*/ 0 h 766762"/>
                    <a:gd name="connsiteX25" fmla="*/ 1092993 w 1371704"/>
                    <a:gd name="connsiteY25" fmla="*/ 52387 h 766762"/>
                    <a:gd name="connsiteX26" fmla="*/ 1078705 w 1371704"/>
                    <a:gd name="connsiteY26" fmla="*/ 126206 h 766762"/>
                    <a:gd name="connsiteX27" fmla="*/ 1054893 w 1371704"/>
                    <a:gd name="connsiteY27" fmla="*/ 176212 h 766762"/>
                    <a:gd name="connsiteX28" fmla="*/ 1052512 w 1371704"/>
                    <a:gd name="connsiteY28" fmla="*/ 204788 h 766762"/>
                    <a:gd name="connsiteX29" fmla="*/ 1064418 w 1371704"/>
                    <a:gd name="connsiteY29" fmla="*/ 230981 h 766762"/>
                    <a:gd name="connsiteX30" fmla="*/ 1095374 w 1371704"/>
                    <a:gd name="connsiteY30" fmla="*/ 257175 h 766762"/>
                    <a:gd name="connsiteX31" fmla="*/ 1173955 w 1371704"/>
                    <a:gd name="connsiteY31" fmla="*/ 245268 h 766762"/>
                    <a:gd name="connsiteX32" fmla="*/ 1279172 w 1371704"/>
                    <a:gd name="connsiteY32" fmla="*/ 268671 h 766762"/>
                    <a:gd name="connsiteX33" fmla="*/ 1371599 w 1371704"/>
                    <a:gd name="connsiteY33" fmla="*/ 369094 h 766762"/>
                    <a:gd name="connsiteX34" fmla="*/ 1369218 w 1371704"/>
                    <a:gd name="connsiteY34" fmla="*/ 623887 h 766762"/>
                    <a:gd name="connsiteX35" fmla="*/ 866774 w 1371704"/>
                    <a:gd name="connsiteY35" fmla="*/ 766762 h 766762"/>
                    <a:gd name="connsiteX36" fmla="*/ 450055 w 1371704"/>
                    <a:gd name="connsiteY36" fmla="*/ 695325 h 766762"/>
                    <a:gd name="connsiteX37" fmla="*/ 135730 w 1371704"/>
                    <a:gd name="connsiteY37" fmla="*/ 478631 h 766762"/>
                    <a:gd name="connsiteX38" fmla="*/ 0 w 1371704"/>
                    <a:gd name="connsiteY38" fmla="*/ 97632 h 766762"/>
                    <a:gd name="connsiteX0" fmla="*/ 0 w 1371704"/>
                    <a:gd name="connsiteY0" fmla="*/ 97632 h 766762"/>
                    <a:gd name="connsiteX1" fmla="*/ 162854 w 1371704"/>
                    <a:gd name="connsiteY1" fmla="*/ 40376 h 766762"/>
                    <a:gd name="connsiteX2" fmla="*/ 128587 w 1371704"/>
                    <a:gd name="connsiteY2" fmla="*/ 57149 h 766762"/>
                    <a:gd name="connsiteX3" fmla="*/ 130968 w 1371704"/>
                    <a:gd name="connsiteY3" fmla="*/ 92868 h 766762"/>
                    <a:gd name="connsiteX4" fmla="*/ 164305 w 1371704"/>
                    <a:gd name="connsiteY4" fmla="*/ 138112 h 766762"/>
                    <a:gd name="connsiteX5" fmla="*/ 190499 w 1371704"/>
                    <a:gd name="connsiteY5" fmla="*/ 228600 h 766762"/>
                    <a:gd name="connsiteX6" fmla="*/ 226218 w 1371704"/>
                    <a:gd name="connsiteY6" fmla="*/ 254793 h 766762"/>
                    <a:gd name="connsiteX7" fmla="*/ 261937 w 1371704"/>
                    <a:gd name="connsiteY7" fmla="*/ 221456 h 766762"/>
                    <a:gd name="connsiteX8" fmla="*/ 278605 w 1371704"/>
                    <a:gd name="connsiteY8" fmla="*/ 145256 h 766762"/>
                    <a:gd name="connsiteX9" fmla="*/ 321468 w 1371704"/>
                    <a:gd name="connsiteY9" fmla="*/ 73818 h 766762"/>
                    <a:gd name="connsiteX10" fmla="*/ 378618 w 1371704"/>
                    <a:gd name="connsiteY10" fmla="*/ 28575 h 766762"/>
                    <a:gd name="connsiteX11" fmla="*/ 507205 w 1371704"/>
                    <a:gd name="connsiteY11" fmla="*/ 30956 h 766762"/>
                    <a:gd name="connsiteX12" fmla="*/ 609599 w 1371704"/>
                    <a:gd name="connsiteY12" fmla="*/ 109537 h 766762"/>
                    <a:gd name="connsiteX13" fmla="*/ 640555 w 1371704"/>
                    <a:gd name="connsiteY13" fmla="*/ 128587 h 766762"/>
                    <a:gd name="connsiteX14" fmla="*/ 661987 w 1371704"/>
                    <a:gd name="connsiteY14" fmla="*/ 171450 h 766762"/>
                    <a:gd name="connsiteX15" fmla="*/ 659605 w 1371704"/>
                    <a:gd name="connsiteY15" fmla="*/ 252412 h 766762"/>
                    <a:gd name="connsiteX16" fmla="*/ 661987 w 1371704"/>
                    <a:gd name="connsiteY16" fmla="*/ 300037 h 766762"/>
                    <a:gd name="connsiteX17" fmla="*/ 700087 w 1371704"/>
                    <a:gd name="connsiteY17" fmla="*/ 285750 h 766762"/>
                    <a:gd name="connsiteX18" fmla="*/ 733425 w 1371704"/>
                    <a:gd name="connsiteY18" fmla="*/ 242887 h 766762"/>
                    <a:gd name="connsiteX19" fmla="*/ 759620 w 1371704"/>
                    <a:gd name="connsiteY19" fmla="*/ 214312 h 766762"/>
                    <a:gd name="connsiteX20" fmla="*/ 757237 w 1371704"/>
                    <a:gd name="connsiteY20" fmla="*/ 188118 h 766762"/>
                    <a:gd name="connsiteX21" fmla="*/ 733424 w 1371704"/>
                    <a:gd name="connsiteY21" fmla="*/ 164306 h 766762"/>
                    <a:gd name="connsiteX22" fmla="*/ 728662 w 1371704"/>
                    <a:gd name="connsiteY22" fmla="*/ 130968 h 766762"/>
                    <a:gd name="connsiteX23" fmla="*/ 1054893 w 1371704"/>
                    <a:gd name="connsiteY23" fmla="*/ 4762 h 766762"/>
                    <a:gd name="connsiteX24" fmla="*/ 1083468 w 1371704"/>
                    <a:gd name="connsiteY24" fmla="*/ 0 h 766762"/>
                    <a:gd name="connsiteX25" fmla="*/ 1092993 w 1371704"/>
                    <a:gd name="connsiteY25" fmla="*/ 52387 h 766762"/>
                    <a:gd name="connsiteX26" fmla="*/ 1078705 w 1371704"/>
                    <a:gd name="connsiteY26" fmla="*/ 126206 h 766762"/>
                    <a:gd name="connsiteX27" fmla="*/ 1054893 w 1371704"/>
                    <a:gd name="connsiteY27" fmla="*/ 176212 h 766762"/>
                    <a:gd name="connsiteX28" fmla="*/ 1052512 w 1371704"/>
                    <a:gd name="connsiteY28" fmla="*/ 204788 h 766762"/>
                    <a:gd name="connsiteX29" fmla="*/ 1064418 w 1371704"/>
                    <a:gd name="connsiteY29" fmla="*/ 230981 h 766762"/>
                    <a:gd name="connsiteX30" fmla="*/ 1095374 w 1371704"/>
                    <a:gd name="connsiteY30" fmla="*/ 257175 h 766762"/>
                    <a:gd name="connsiteX31" fmla="*/ 1173955 w 1371704"/>
                    <a:gd name="connsiteY31" fmla="*/ 245268 h 766762"/>
                    <a:gd name="connsiteX32" fmla="*/ 1279172 w 1371704"/>
                    <a:gd name="connsiteY32" fmla="*/ 268671 h 766762"/>
                    <a:gd name="connsiteX33" fmla="*/ 1371599 w 1371704"/>
                    <a:gd name="connsiteY33" fmla="*/ 369094 h 766762"/>
                    <a:gd name="connsiteX34" fmla="*/ 1369218 w 1371704"/>
                    <a:gd name="connsiteY34" fmla="*/ 623887 h 766762"/>
                    <a:gd name="connsiteX35" fmla="*/ 866774 w 1371704"/>
                    <a:gd name="connsiteY35" fmla="*/ 766762 h 766762"/>
                    <a:gd name="connsiteX36" fmla="*/ 450055 w 1371704"/>
                    <a:gd name="connsiteY36" fmla="*/ 695325 h 766762"/>
                    <a:gd name="connsiteX37" fmla="*/ 135730 w 1371704"/>
                    <a:gd name="connsiteY37" fmla="*/ 478631 h 766762"/>
                    <a:gd name="connsiteX38" fmla="*/ 0 w 1371704"/>
                    <a:gd name="connsiteY38" fmla="*/ 97632 h 766762"/>
                    <a:gd name="connsiteX0" fmla="*/ 0 w 1371704"/>
                    <a:gd name="connsiteY0" fmla="*/ 97632 h 766762"/>
                    <a:gd name="connsiteX1" fmla="*/ 50935 w 1371704"/>
                    <a:gd name="connsiteY1" fmla="*/ 76094 h 766762"/>
                    <a:gd name="connsiteX2" fmla="*/ 162854 w 1371704"/>
                    <a:gd name="connsiteY2" fmla="*/ 40376 h 766762"/>
                    <a:gd name="connsiteX3" fmla="*/ 128587 w 1371704"/>
                    <a:gd name="connsiteY3" fmla="*/ 57149 h 766762"/>
                    <a:gd name="connsiteX4" fmla="*/ 130968 w 1371704"/>
                    <a:gd name="connsiteY4" fmla="*/ 92868 h 766762"/>
                    <a:gd name="connsiteX5" fmla="*/ 164305 w 1371704"/>
                    <a:gd name="connsiteY5" fmla="*/ 138112 h 766762"/>
                    <a:gd name="connsiteX6" fmla="*/ 190499 w 1371704"/>
                    <a:gd name="connsiteY6" fmla="*/ 228600 h 766762"/>
                    <a:gd name="connsiteX7" fmla="*/ 226218 w 1371704"/>
                    <a:gd name="connsiteY7" fmla="*/ 254793 h 766762"/>
                    <a:gd name="connsiteX8" fmla="*/ 261937 w 1371704"/>
                    <a:gd name="connsiteY8" fmla="*/ 221456 h 766762"/>
                    <a:gd name="connsiteX9" fmla="*/ 278605 w 1371704"/>
                    <a:gd name="connsiteY9" fmla="*/ 145256 h 766762"/>
                    <a:gd name="connsiteX10" fmla="*/ 321468 w 1371704"/>
                    <a:gd name="connsiteY10" fmla="*/ 73818 h 766762"/>
                    <a:gd name="connsiteX11" fmla="*/ 378618 w 1371704"/>
                    <a:gd name="connsiteY11" fmla="*/ 28575 h 766762"/>
                    <a:gd name="connsiteX12" fmla="*/ 507205 w 1371704"/>
                    <a:gd name="connsiteY12" fmla="*/ 30956 h 766762"/>
                    <a:gd name="connsiteX13" fmla="*/ 609599 w 1371704"/>
                    <a:gd name="connsiteY13" fmla="*/ 109537 h 766762"/>
                    <a:gd name="connsiteX14" fmla="*/ 640555 w 1371704"/>
                    <a:gd name="connsiteY14" fmla="*/ 128587 h 766762"/>
                    <a:gd name="connsiteX15" fmla="*/ 661987 w 1371704"/>
                    <a:gd name="connsiteY15" fmla="*/ 171450 h 766762"/>
                    <a:gd name="connsiteX16" fmla="*/ 659605 w 1371704"/>
                    <a:gd name="connsiteY16" fmla="*/ 252412 h 766762"/>
                    <a:gd name="connsiteX17" fmla="*/ 661987 w 1371704"/>
                    <a:gd name="connsiteY17" fmla="*/ 300037 h 766762"/>
                    <a:gd name="connsiteX18" fmla="*/ 700087 w 1371704"/>
                    <a:gd name="connsiteY18" fmla="*/ 285750 h 766762"/>
                    <a:gd name="connsiteX19" fmla="*/ 733425 w 1371704"/>
                    <a:gd name="connsiteY19" fmla="*/ 242887 h 766762"/>
                    <a:gd name="connsiteX20" fmla="*/ 759620 w 1371704"/>
                    <a:gd name="connsiteY20" fmla="*/ 214312 h 766762"/>
                    <a:gd name="connsiteX21" fmla="*/ 757237 w 1371704"/>
                    <a:gd name="connsiteY21" fmla="*/ 188118 h 766762"/>
                    <a:gd name="connsiteX22" fmla="*/ 733424 w 1371704"/>
                    <a:gd name="connsiteY22" fmla="*/ 164306 h 766762"/>
                    <a:gd name="connsiteX23" fmla="*/ 728662 w 1371704"/>
                    <a:gd name="connsiteY23" fmla="*/ 130968 h 766762"/>
                    <a:gd name="connsiteX24" fmla="*/ 1054893 w 1371704"/>
                    <a:gd name="connsiteY24" fmla="*/ 4762 h 766762"/>
                    <a:gd name="connsiteX25" fmla="*/ 1083468 w 1371704"/>
                    <a:gd name="connsiteY25" fmla="*/ 0 h 766762"/>
                    <a:gd name="connsiteX26" fmla="*/ 1092993 w 1371704"/>
                    <a:gd name="connsiteY26" fmla="*/ 52387 h 766762"/>
                    <a:gd name="connsiteX27" fmla="*/ 1078705 w 1371704"/>
                    <a:gd name="connsiteY27" fmla="*/ 126206 h 766762"/>
                    <a:gd name="connsiteX28" fmla="*/ 1054893 w 1371704"/>
                    <a:gd name="connsiteY28" fmla="*/ 176212 h 766762"/>
                    <a:gd name="connsiteX29" fmla="*/ 1052512 w 1371704"/>
                    <a:gd name="connsiteY29" fmla="*/ 204788 h 766762"/>
                    <a:gd name="connsiteX30" fmla="*/ 1064418 w 1371704"/>
                    <a:gd name="connsiteY30" fmla="*/ 230981 h 766762"/>
                    <a:gd name="connsiteX31" fmla="*/ 1095374 w 1371704"/>
                    <a:gd name="connsiteY31" fmla="*/ 257175 h 766762"/>
                    <a:gd name="connsiteX32" fmla="*/ 1173955 w 1371704"/>
                    <a:gd name="connsiteY32" fmla="*/ 245268 h 766762"/>
                    <a:gd name="connsiteX33" fmla="*/ 1279172 w 1371704"/>
                    <a:gd name="connsiteY33" fmla="*/ 268671 h 766762"/>
                    <a:gd name="connsiteX34" fmla="*/ 1371599 w 1371704"/>
                    <a:gd name="connsiteY34" fmla="*/ 369094 h 766762"/>
                    <a:gd name="connsiteX35" fmla="*/ 1369218 w 1371704"/>
                    <a:gd name="connsiteY35" fmla="*/ 623887 h 766762"/>
                    <a:gd name="connsiteX36" fmla="*/ 866774 w 1371704"/>
                    <a:gd name="connsiteY36" fmla="*/ 766762 h 766762"/>
                    <a:gd name="connsiteX37" fmla="*/ 450055 w 1371704"/>
                    <a:gd name="connsiteY37" fmla="*/ 695325 h 766762"/>
                    <a:gd name="connsiteX38" fmla="*/ 135730 w 1371704"/>
                    <a:gd name="connsiteY38" fmla="*/ 478631 h 766762"/>
                    <a:gd name="connsiteX39" fmla="*/ 0 w 1371704"/>
                    <a:gd name="connsiteY39" fmla="*/ 97632 h 766762"/>
                    <a:gd name="connsiteX0" fmla="*/ 0 w 1371704"/>
                    <a:gd name="connsiteY0" fmla="*/ 250138 h 919268"/>
                    <a:gd name="connsiteX1" fmla="*/ 60460 w 1371704"/>
                    <a:gd name="connsiteY1" fmla="*/ 0 h 919268"/>
                    <a:gd name="connsiteX2" fmla="*/ 162854 w 1371704"/>
                    <a:gd name="connsiteY2" fmla="*/ 192882 h 919268"/>
                    <a:gd name="connsiteX3" fmla="*/ 128587 w 1371704"/>
                    <a:gd name="connsiteY3" fmla="*/ 209655 h 919268"/>
                    <a:gd name="connsiteX4" fmla="*/ 130968 w 1371704"/>
                    <a:gd name="connsiteY4" fmla="*/ 245374 h 919268"/>
                    <a:gd name="connsiteX5" fmla="*/ 164305 w 1371704"/>
                    <a:gd name="connsiteY5" fmla="*/ 290618 h 919268"/>
                    <a:gd name="connsiteX6" fmla="*/ 190499 w 1371704"/>
                    <a:gd name="connsiteY6" fmla="*/ 381106 h 919268"/>
                    <a:gd name="connsiteX7" fmla="*/ 226218 w 1371704"/>
                    <a:gd name="connsiteY7" fmla="*/ 407299 h 919268"/>
                    <a:gd name="connsiteX8" fmla="*/ 261937 w 1371704"/>
                    <a:gd name="connsiteY8" fmla="*/ 373962 h 919268"/>
                    <a:gd name="connsiteX9" fmla="*/ 278605 w 1371704"/>
                    <a:gd name="connsiteY9" fmla="*/ 297762 h 919268"/>
                    <a:gd name="connsiteX10" fmla="*/ 321468 w 1371704"/>
                    <a:gd name="connsiteY10" fmla="*/ 226324 h 919268"/>
                    <a:gd name="connsiteX11" fmla="*/ 378618 w 1371704"/>
                    <a:gd name="connsiteY11" fmla="*/ 181081 h 919268"/>
                    <a:gd name="connsiteX12" fmla="*/ 507205 w 1371704"/>
                    <a:gd name="connsiteY12" fmla="*/ 183462 h 919268"/>
                    <a:gd name="connsiteX13" fmla="*/ 609599 w 1371704"/>
                    <a:gd name="connsiteY13" fmla="*/ 262043 h 919268"/>
                    <a:gd name="connsiteX14" fmla="*/ 640555 w 1371704"/>
                    <a:gd name="connsiteY14" fmla="*/ 281093 h 919268"/>
                    <a:gd name="connsiteX15" fmla="*/ 661987 w 1371704"/>
                    <a:gd name="connsiteY15" fmla="*/ 323956 h 919268"/>
                    <a:gd name="connsiteX16" fmla="*/ 659605 w 1371704"/>
                    <a:gd name="connsiteY16" fmla="*/ 404918 h 919268"/>
                    <a:gd name="connsiteX17" fmla="*/ 661987 w 1371704"/>
                    <a:gd name="connsiteY17" fmla="*/ 452543 h 919268"/>
                    <a:gd name="connsiteX18" fmla="*/ 700087 w 1371704"/>
                    <a:gd name="connsiteY18" fmla="*/ 438256 h 919268"/>
                    <a:gd name="connsiteX19" fmla="*/ 733425 w 1371704"/>
                    <a:gd name="connsiteY19" fmla="*/ 395393 h 919268"/>
                    <a:gd name="connsiteX20" fmla="*/ 759620 w 1371704"/>
                    <a:gd name="connsiteY20" fmla="*/ 366818 h 919268"/>
                    <a:gd name="connsiteX21" fmla="*/ 757237 w 1371704"/>
                    <a:gd name="connsiteY21" fmla="*/ 340624 h 919268"/>
                    <a:gd name="connsiteX22" fmla="*/ 733424 w 1371704"/>
                    <a:gd name="connsiteY22" fmla="*/ 316812 h 919268"/>
                    <a:gd name="connsiteX23" fmla="*/ 728662 w 1371704"/>
                    <a:gd name="connsiteY23" fmla="*/ 283474 h 919268"/>
                    <a:gd name="connsiteX24" fmla="*/ 1054893 w 1371704"/>
                    <a:gd name="connsiteY24" fmla="*/ 157268 h 919268"/>
                    <a:gd name="connsiteX25" fmla="*/ 1083468 w 1371704"/>
                    <a:gd name="connsiteY25" fmla="*/ 152506 h 919268"/>
                    <a:gd name="connsiteX26" fmla="*/ 1092993 w 1371704"/>
                    <a:gd name="connsiteY26" fmla="*/ 204893 h 919268"/>
                    <a:gd name="connsiteX27" fmla="*/ 1078705 w 1371704"/>
                    <a:gd name="connsiteY27" fmla="*/ 278712 h 919268"/>
                    <a:gd name="connsiteX28" fmla="*/ 1054893 w 1371704"/>
                    <a:gd name="connsiteY28" fmla="*/ 328718 h 919268"/>
                    <a:gd name="connsiteX29" fmla="*/ 1052512 w 1371704"/>
                    <a:gd name="connsiteY29" fmla="*/ 357294 h 919268"/>
                    <a:gd name="connsiteX30" fmla="*/ 1064418 w 1371704"/>
                    <a:gd name="connsiteY30" fmla="*/ 383487 h 919268"/>
                    <a:gd name="connsiteX31" fmla="*/ 1095374 w 1371704"/>
                    <a:gd name="connsiteY31" fmla="*/ 409681 h 919268"/>
                    <a:gd name="connsiteX32" fmla="*/ 1173955 w 1371704"/>
                    <a:gd name="connsiteY32" fmla="*/ 397774 h 919268"/>
                    <a:gd name="connsiteX33" fmla="*/ 1279172 w 1371704"/>
                    <a:gd name="connsiteY33" fmla="*/ 421177 h 919268"/>
                    <a:gd name="connsiteX34" fmla="*/ 1371599 w 1371704"/>
                    <a:gd name="connsiteY34" fmla="*/ 521600 h 919268"/>
                    <a:gd name="connsiteX35" fmla="*/ 1369218 w 1371704"/>
                    <a:gd name="connsiteY35" fmla="*/ 776393 h 919268"/>
                    <a:gd name="connsiteX36" fmla="*/ 866774 w 1371704"/>
                    <a:gd name="connsiteY36" fmla="*/ 919268 h 919268"/>
                    <a:gd name="connsiteX37" fmla="*/ 450055 w 1371704"/>
                    <a:gd name="connsiteY37" fmla="*/ 847831 h 919268"/>
                    <a:gd name="connsiteX38" fmla="*/ 135730 w 1371704"/>
                    <a:gd name="connsiteY38" fmla="*/ 631137 h 919268"/>
                    <a:gd name="connsiteX39" fmla="*/ 0 w 1371704"/>
                    <a:gd name="connsiteY39" fmla="*/ 250138 h 919268"/>
                    <a:gd name="connsiteX0" fmla="*/ 0 w 1371704"/>
                    <a:gd name="connsiteY0" fmla="*/ 250138 h 919268"/>
                    <a:gd name="connsiteX1" fmla="*/ 27122 w 1371704"/>
                    <a:gd name="connsiteY1" fmla="*/ 133350 h 919268"/>
                    <a:gd name="connsiteX2" fmla="*/ 60460 w 1371704"/>
                    <a:gd name="connsiteY2" fmla="*/ 0 h 919268"/>
                    <a:gd name="connsiteX3" fmla="*/ 162854 w 1371704"/>
                    <a:gd name="connsiteY3" fmla="*/ 192882 h 919268"/>
                    <a:gd name="connsiteX4" fmla="*/ 128587 w 1371704"/>
                    <a:gd name="connsiteY4" fmla="*/ 209655 h 919268"/>
                    <a:gd name="connsiteX5" fmla="*/ 130968 w 1371704"/>
                    <a:gd name="connsiteY5" fmla="*/ 245374 h 919268"/>
                    <a:gd name="connsiteX6" fmla="*/ 164305 w 1371704"/>
                    <a:gd name="connsiteY6" fmla="*/ 290618 h 919268"/>
                    <a:gd name="connsiteX7" fmla="*/ 190499 w 1371704"/>
                    <a:gd name="connsiteY7" fmla="*/ 381106 h 919268"/>
                    <a:gd name="connsiteX8" fmla="*/ 226218 w 1371704"/>
                    <a:gd name="connsiteY8" fmla="*/ 407299 h 919268"/>
                    <a:gd name="connsiteX9" fmla="*/ 261937 w 1371704"/>
                    <a:gd name="connsiteY9" fmla="*/ 373962 h 919268"/>
                    <a:gd name="connsiteX10" fmla="*/ 278605 w 1371704"/>
                    <a:gd name="connsiteY10" fmla="*/ 297762 h 919268"/>
                    <a:gd name="connsiteX11" fmla="*/ 321468 w 1371704"/>
                    <a:gd name="connsiteY11" fmla="*/ 226324 h 919268"/>
                    <a:gd name="connsiteX12" fmla="*/ 378618 w 1371704"/>
                    <a:gd name="connsiteY12" fmla="*/ 181081 h 919268"/>
                    <a:gd name="connsiteX13" fmla="*/ 507205 w 1371704"/>
                    <a:gd name="connsiteY13" fmla="*/ 183462 h 919268"/>
                    <a:gd name="connsiteX14" fmla="*/ 609599 w 1371704"/>
                    <a:gd name="connsiteY14" fmla="*/ 262043 h 919268"/>
                    <a:gd name="connsiteX15" fmla="*/ 640555 w 1371704"/>
                    <a:gd name="connsiteY15" fmla="*/ 281093 h 919268"/>
                    <a:gd name="connsiteX16" fmla="*/ 661987 w 1371704"/>
                    <a:gd name="connsiteY16" fmla="*/ 323956 h 919268"/>
                    <a:gd name="connsiteX17" fmla="*/ 659605 w 1371704"/>
                    <a:gd name="connsiteY17" fmla="*/ 404918 h 919268"/>
                    <a:gd name="connsiteX18" fmla="*/ 661987 w 1371704"/>
                    <a:gd name="connsiteY18" fmla="*/ 452543 h 919268"/>
                    <a:gd name="connsiteX19" fmla="*/ 700087 w 1371704"/>
                    <a:gd name="connsiteY19" fmla="*/ 438256 h 919268"/>
                    <a:gd name="connsiteX20" fmla="*/ 733425 w 1371704"/>
                    <a:gd name="connsiteY20" fmla="*/ 395393 h 919268"/>
                    <a:gd name="connsiteX21" fmla="*/ 759620 w 1371704"/>
                    <a:gd name="connsiteY21" fmla="*/ 366818 h 919268"/>
                    <a:gd name="connsiteX22" fmla="*/ 757237 w 1371704"/>
                    <a:gd name="connsiteY22" fmla="*/ 340624 h 919268"/>
                    <a:gd name="connsiteX23" fmla="*/ 733424 w 1371704"/>
                    <a:gd name="connsiteY23" fmla="*/ 316812 h 919268"/>
                    <a:gd name="connsiteX24" fmla="*/ 728662 w 1371704"/>
                    <a:gd name="connsiteY24" fmla="*/ 283474 h 919268"/>
                    <a:gd name="connsiteX25" fmla="*/ 1054893 w 1371704"/>
                    <a:gd name="connsiteY25" fmla="*/ 157268 h 919268"/>
                    <a:gd name="connsiteX26" fmla="*/ 1083468 w 1371704"/>
                    <a:gd name="connsiteY26" fmla="*/ 152506 h 919268"/>
                    <a:gd name="connsiteX27" fmla="*/ 1092993 w 1371704"/>
                    <a:gd name="connsiteY27" fmla="*/ 204893 h 919268"/>
                    <a:gd name="connsiteX28" fmla="*/ 1078705 w 1371704"/>
                    <a:gd name="connsiteY28" fmla="*/ 278712 h 919268"/>
                    <a:gd name="connsiteX29" fmla="*/ 1054893 w 1371704"/>
                    <a:gd name="connsiteY29" fmla="*/ 328718 h 919268"/>
                    <a:gd name="connsiteX30" fmla="*/ 1052512 w 1371704"/>
                    <a:gd name="connsiteY30" fmla="*/ 357294 h 919268"/>
                    <a:gd name="connsiteX31" fmla="*/ 1064418 w 1371704"/>
                    <a:gd name="connsiteY31" fmla="*/ 383487 h 919268"/>
                    <a:gd name="connsiteX32" fmla="*/ 1095374 w 1371704"/>
                    <a:gd name="connsiteY32" fmla="*/ 409681 h 919268"/>
                    <a:gd name="connsiteX33" fmla="*/ 1173955 w 1371704"/>
                    <a:gd name="connsiteY33" fmla="*/ 397774 h 919268"/>
                    <a:gd name="connsiteX34" fmla="*/ 1279172 w 1371704"/>
                    <a:gd name="connsiteY34" fmla="*/ 421177 h 919268"/>
                    <a:gd name="connsiteX35" fmla="*/ 1371599 w 1371704"/>
                    <a:gd name="connsiteY35" fmla="*/ 521600 h 919268"/>
                    <a:gd name="connsiteX36" fmla="*/ 1369218 w 1371704"/>
                    <a:gd name="connsiteY36" fmla="*/ 776393 h 919268"/>
                    <a:gd name="connsiteX37" fmla="*/ 866774 w 1371704"/>
                    <a:gd name="connsiteY37" fmla="*/ 919268 h 919268"/>
                    <a:gd name="connsiteX38" fmla="*/ 450055 w 1371704"/>
                    <a:gd name="connsiteY38" fmla="*/ 847831 h 919268"/>
                    <a:gd name="connsiteX39" fmla="*/ 135730 w 1371704"/>
                    <a:gd name="connsiteY39" fmla="*/ 631137 h 919268"/>
                    <a:gd name="connsiteX40" fmla="*/ 0 w 1371704"/>
                    <a:gd name="connsiteY40" fmla="*/ 250138 h 919268"/>
                    <a:gd name="connsiteX0" fmla="*/ 0 w 1371704"/>
                    <a:gd name="connsiteY0" fmla="*/ 250138 h 919268"/>
                    <a:gd name="connsiteX1" fmla="*/ 36647 w 1371704"/>
                    <a:gd name="connsiteY1" fmla="*/ 38100 h 919268"/>
                    <a:gd name="connsiteX2" fmla="*/ 60460 w 1371704"/>
                    <a:gd name="connsiteY2" fmla="*/ 0 h 919268"/>
                    <a:gd name="connsiteX3" fmla="*/ 162854 w 1371704"/>
                    <a:gd name="connsiteY3" fmla="*/ 192882 h 919268"/>
                    <a:gd name="connsiteX4" fmla="*/ 128587 w 1371704"/>
                    <a:gd name="connsiteY4" fmla="*/ 209655 h 919268"/>
                    <a:gd name="connsiteX5" fmla="*/ 130968 w 1371704"/>
                    <a:gd name="connsiteY5" fmla="*/ 245374 h 919268"/>
                    <a:gd name="connsiteX6" fmla="*/ 164305 w 1371704"/>
                    <a:gd name="connsiteY6" fmla="*/ 290618 h 919268"/>
                    <a:gd name="connsiteX7" fmla="*/ 190499 w 1371704"/>
                    <a:gd name="connsiteY7" fmla="*/ 381106 h 919268"/>
                    <a:gd name="connsiteX8" fmla="*/ 226218 w 1371704"/>
                    <a:gd name="connsiteY8" fmla="*/ 407299 h 919268"/>
                    <a:gd name="connsiteX9" fmla="*/ 261937 w 1371704"/>
                    <a:gd name="connsiteY9" fmla="*/ 373962 h 919268"/>
                    <a:gd name="connsiteX10" fmla="*/ 278605 w 1371704"/>
                    <a:gd name="connsiteY10" fmla="*/ 297762 h 919268"/>
                    <a:gd name="connsiteX11" fmla="*/ 321468 w 1371704"/>
                    <a:gd name="connsiteY11" fmla="*/ 226324 h 919268"/>
                    <a:gd name="connsiteX12" fmla="*/ 378618 w 1371704"/>
                    <a:gd name="connsiteY12" fmla="*/ 181081 h 919268"/>
                    <a:gd name="connsiteX13" fmla="*/ 507205 w 1371704"/>
                    <a:gd name="connsiteY13" fmla="*/ 183462 h 919268"/>
                    <a:gd name="connsiteX14" fmla="*/ 609599 w 1371704"/>
                    <a:gd name="connsiteY14" fmla="*/ 262043 h 919268"/>
                    <a:gd name="connsiteX15" fmla="*/ 640555 w 1371704"/>
                    <a:gd name="connsiteY15" fmla="*/ 281093 h 919268"/>
                    <a:gd name="connsiteX16" fmla="*/ 661987 w 1371704"/>
                    <a:gd name="connsiteY16" fmla="*/ 323956 h 919268"/>
                    <a:gd name="connsiteX17" fmla="*/ 659605 w 1371704"/>
                    <a:gd name="connsiteY17" fmla="*/ 404918 h 919268"/>
                    <a:gd name="connsiteX18" fmla="*/ 661987 w 1371704"/>
                    <a:gd name="connsiteY18" fmla="*/ 452543 h 919268"/>
                    <a:gd name="connsiteX19" fmla="*/ 700087 w 1371704"/>
                    <a:gd name="connsiteY19" fmla="*/ 438256 h 919268"/>
                    <a:gd name="connsiteX20" fmla="*/ 733425 w 1371704"/>
                    <a:gd name="connsiteY20" fmla="*/ 395393 h 919268"/>
                    <a:gd name="connsiteX21" fmla="*/ 759620 w 1371704"/>
                    <a:gd name="connsiteY21" fmla="*/ 366818 h 919268"/>
                    <a:gd name="connsiteX22" fmla="*/ 757237 w 1371704"/>
                    <a:gd name="connsiteY22" fmla="*/ 340624 h 919268"/>
                    <a:gd name="connsiteX23" fmla="*/ 733424 w 1371704"/>
                    <a:gd name="connsiteY23" fmla="*/ 316812 h 919268"/>
                    <a:gd name="connsiteX24" fmla="*/ 728662 w 1371704"/>
                    <a:gd name="connsiteY24" fmla="*/ 283474 h 919268"/>
                    <a:gd name="connsiteX25" fmla="*/ 1054893 w 1371704"/>
                    <a:gd name="connsiteY25" fmla="*/ 157268 h 919268"/>
                    <a:gd name="connsiteX26" fmla="*/ 1083468 w 1371704"/>
                    <a:gd name="connsiteY26" fmla="*/ 152506 h 919268"/>
                    <a:gd name="connsiteX27" fmla="*/ 1092993 w 1371704"/>
                    <a:gd name="connsiteY27" fmla="*/ 204893 h 919268"/>
                    <a:gd name="connsiteX28" fmla="*/ 1078705 w 1371704"/>
                    <a:gd name="connsiteY28" fmla="*/ 278712 h 919268"/>
                    <a:gd name="connsiteX29" fmla="*/ 1054893 w 1371704"/>
                    <a:gd name="connsiteY29" fmla="*/ 328718 h 919268"/>
                    <a:gd name="connsiteX30" fmla="*/ 1052512 w 1371704"/>
                    <a:gd name="connsiteY30" fmla="*/ 357294 h 919268"/>
                    <a:gd name="connsiteX31" fmla="*/ 1064418 w 1371704"/>
                    <a:gd name="connsiteY31" fmla="*/ 383487 h 919268"/>
                    <a:gd name="connsiteX32" fmla="*/ 1095374 w 1371704"/>
                    <a:gd name="connsiteY32" fmla="*/ 409681 h 919268"/>
                    <a:gd name="connsiteX33" fmla="*/ 1173955 w 1371704"/>
                    <a:gd name="connsiteY33" fmla="*/ 397774 h 919268"/>
                    <a:gd name="connsiteX34" fmla="*/ 1279172 w 1371704"/>
                    <a:gd name="connsiteY34" fmla="*/ 421177 h 919268"/>
                    <a:gd name="connsiteX35" fmla="*/ 1371599 w 1371704"/>
                    <a:gd name="connsiteY35" fmla="*/ 521600 h 919268"/>
                    <a:gd name="connsiteX36" fmla="*/ 1369218 w 1371704"/>
                    <a:gd name="connsiteY36" fmla="*/ 776393 h 919268"/>
                    <a:gd name="connsiteX37" fmla="*/ 866774 w 1371704"/>
                    <a:gd name="connsiteY37" fmla="*/ 919268 h 919268"/>
                    <a:gd name="connsiteX38" fmla="*/ 450055 w 1371704"/>
                    <a:gd name="connsiteY38" fmla="*/ 847831 h 919268"/>
                    <a:gd name="connsiteX39" fmla="*/ 135730 w 1371704"/>
                    <a:gd name="connsiteY39" fmla="*/ 631137 h 919268"/>
                    <a:gd name="connsiteX40" fmla="*/ 0 w 1371704"/>
                    <a:gd name="connsiteY40" fmla="*/ 250138 h 919268"/>
                    <a:gd name="connsiteX0" fmla="*/ 0 w 1371704"/>
                    <a:gd name="connsiteY0" fmla="*/ 250138 h 919268"/>
                    <a:gd name="connsiteX1" fmla="*/ 15216 w 1371704"/>
                    <a:gd name="connsiteY1" fmla="*/ 161925 h 919268"/>
                    <a:gd name="connsiteX2" fmla="*/ 36647 w 1371704"/>
                    <a:gd name="connsiteY2" fmla="*/ 38100 h 919268"/>
                    <a:gd name="connsiteX3" fmla="*/ 60460 w 1371704"/>
                    <a:gd name="connsiteY3" fmla="*/ 0 h 919268"/>
                    <a:gd name="connsiteX4" fmla="*/ 162854 w 1371704"/>
                    <a:gd name="connsiteY4" fmla="*/ 192882 h 919268"/>
                    <a:gd name="connsiteX5" fmla="*/ 128587 w 1371704"/>
                    <a:gd name="connsiteY5" fmla="*/ 209655 h 919268"/>
                    <a:gd name="connsiteX6" fmla="*/ 130968 w 1371704"/>
                    <a:gd name="connsiteY6" fmla="*/ 245374 h 919268"/>
                    <a:gd name="connsiteX7" fmla="*/ 164305 w 1371704"/>
                    <a:gd name="connsiteY7" fmla="*/ 290618 h 919268"/>
                    <a:gd name="connsiteX8" fmla="*/ 190499 w 1371704"/>
                    <a:gd name="connsiteY8" fmla="*/ 381106 h 919268"/>
                    <a:gd name="connsiteX9" fmla="*/ 226218 w 1371704"/>
                    <a:gd name="connsiteY9" fmla="*/ 407299 h 919268"/>
                    <a:gd name="connsiteX10" fmla="*/ 261937 w 1371704"/>
                    <a:gd name="connsiteY10" fmla="*/ 373962 h 919268"/>
                    <a:gd name="connsiteX11" fmla="*/ 278605 w 1371704"/>
                    <a:gd name="connsiteY11" fmla="*/ 297762 h 919268"/>
                    <a:gd name="connsiteX12" fmla="*/ 321468 w 1371704"/>
                    <a:gd name="connsiteY12" fmla="*/ 226324 h 919268"/>
                    <a:gd name="connsiteX13" fmla="*/ 378618 w 1371704"/>
                    <a:gd name="connsiteY13" fmla="*/ 181081 h 919268"/>
                    <a:gd name="connsiteX14" fmla="*/ 507205 w 1371704"/>
                    <a:gd name="connsiteY14" fmla="*/ 183462 h 919268"/>
                    <a:gd name="connsiteX15" fmla="*/ 609599 w 1371704"/>
                    <a:gd name="connsiteY15" fmla="*/ 262043 h 919268"/>
                    <a:gd name="connsiteX16" fmla="*/ 640555 w 1371704"/>
                    <a:gd name="connsiteY16" fmla="*/ 281093 h 919268"/>
                    <a:gd name="connsiteX17" fmla="*/ 661987 w 1371704"/>
                    <a:gd name="connsiteY17" fmla="*/ 323956 h 919268"/>
                    <a:gd name="connsiteX18" fmla="*/ 659605 w 1371704"/>
                    <a:gd name="connsiteY18" fmla="*/ 404918 h 919268"/>
                    <a:gd name="connsiteX19" fmla="*/ 661987 w 1371704"/>
                    <a:gd name="connsiteY19" fmla="*/ 452543 h 919268"/>
                    <a:gd name="connsiteX20" fmla="*/ 700087 w 1371704"/>
                    <a:gd name="connsiteY20" fmla="*/ 438256 h 919268"/>
                    <a:gd name="connsiteX21" fmla="*/ 733425 w 1371704"/>
                    <a:gd name="connsiteY21" fmla="*/ 395393 h 919268"/>
                    <a:gd name="connsiteX22" fmla="*/ 759620 w 1371704"/>
                    <a:gd name="connsiteY22" fmla="*/ 366818 h 919268"/>
                    <a:gd name="connsiteX23" fmla="*/ 757237 w 1371704"/>
                    <a:gd name="connsiteY23" fmla="*/ 340624 h 919268"/>
                    <a:gd name="connsiteX24" fmla="*/ 733424 w 1371704"/>
                    <a:gd name="connsiteY24" fmla="*/ 316812 h 919268"/>
                    <a:gd name="connsiteX25" fmla="*/ 728662 w 1371704"/>
                    <a:gd name="connsiteY25" fmla="*/ 283474 h 919268"/>
                    <a:gd name="connsiteX26" fmla="*/ 1054893 w 1371704"/>
                    <a:gd name="connsiteY26" fmla="*/ 157268 h 919268"/>
                    <a:gd name="connsiteX27" fmla="*/ 1083468 w 1371704"/>
                    <a:gd name="connsiteY27" fmla="*/ 152506 h 919268"/>
                    <a:gd name="connsiteX28" fmla="*/ 1092993 w 1371704"/>
                    <a:gd name="connsiteY28" fmla="*/ 204893 h 919268"/>
                    <a:gd name="connsiteX29" fmla="*/ 1078705 w 1371704"/>
                    <a:gd name="connsiteY29" fmla="*/ 278712 h 919268"/>
                    <a:gd name="connsiteX30" fmla="*/ 1054893 w 1371704"/>
                    <a:gd name="connsiteY30" fmla="*/ 328718 h 919268"/>
                    <a:gd name="connsiteX31" fmla="*/ 1052512 w 1371704"/>
                    <a:gd name="connsiteY31" fmla="*/ 357294 h 919268"/>
                    <a:gd name="connsiteX32" fmla="*/ 1064418 w 1371704"/>
                    <a:gd name="connsiteY32" fmla="*/ 383487 h 919268"/>
                    <a:gd name="connsiteX33" fmla="*/ 1095374 w 1371704"/>
                    <a:gd name="connsiteY33" fmla="*/ 409681 h 919268"/>
                    <a:gd name="connsiteX34" fmla="*/ 1173955 w 1371704"/>
                    <a:gd name="connsiteY34" fmla="*/ 397774 h 919268"/>
                    <a:gd name="connsiteX35" fmla="*/ 1279172 w 1371704"/>
                    <a:gd name="connsiteY35" fmla="*/ 421177 h 919268"/>
                    <a:gd name="connsiteX36" fmla="*/ 1371599 w 1371704"/>
                    <a:gd name="connsiteY36" fmla="*/ 521600 h 919268"/>
                    <a:gd name="connsiteX37" fmla="*/ 1369218 w 1371704"/>
                    <a:gd name="connsiteY37" fmla="*/ 776393 h 919268"/>
                    <a:gd name="connsiteX38" fmla="*/ 866774 w 1371704"/>
                    <a:gd name="connsiteY38" fmla="*/ 919268 h 919268"/>
                    <a:gd name="connsiteX39" fmla="*/ 450055 w 1371704"/>
                    <a:gd name="connsiteY39" fmla="*/ 847831 h 919268"/>
                    <a:gd name="connsiteX40" fmla="*/ 135730 w 1371704"/>
                    <a:gd name="connsiteY40" fmla="*/ 631137 h 919268"/>
                    <a:gd name="connsiteX41" fmla="*/ 0 w 1371704"/>
                    <a:gd name="connsiteY41" fmla="*/ 250138 h 919268"/>
                    <a:gd name="connsiteX0" fmla="*/ 0 w 1371704"/>
                    <a:gd name="connsiteY0" fmla="*/ 250138 h 919268"/>
                    <a:gd name="connsiteX1" fmla="*/ 5691 w 1371704"/>
                    <a:gd name="connsiteY1" fmla="*/ 61912 h 919268"/>
                    <a:gd name="connsiteX2" fmla="*/ 36647 w 1371704"/>
                    <a:gd name="connsiteY2" fmla="*/ 38100 h 919268"/>
                    <a:gd name="connsiteX3" fmla="*/ 60460 w 1371704"/>
                    <a:gd name="connsiteY3" fmla="*/ 0 h 919268"/>
                    <a:gd name="connsiteX4" fmla="*/ 162854 w 1371704"/>
                    <a:gd name="connsiteY4" fmla="*/ 192882 h 919268"/>
                    <a:gd name="connsiteX5" fmla="*/ 128587 w 1371704"/>
                    <a:gd name="connsiteY5" fmla="*/ 209655 h 919268"/>
                    <a:gd name="connsiteX6" fmla="*/ 130968 w 1371704"/>
                    <a:gd name="connsiteY6" fmla="*/ 245374 h 919268"/>
                    <a:gd name="connsiteX7" fmla="*/ 164305 w 1371704"/>
                    <a:gd name="connsiteY7" fmla="*/ 290618 h 919268"/>
                    <a:gd name="connsiteX8" fmla="*/ 190499 w 1371704"/>
                    <a:gd name="connsiteY8" fmla="*/ 381106 h 919268"/>
                    <a:gd name="connsiteX9" fmla="*/ 226218 w 1371704"/>
                    <a:gd name="connsiteY9" fmla="*/ 407299 h 919268"/>
                    <a:gd name="connsiteX10" fmla="*/ 261937 w 1371704"/>
                    <a:gd name="connsiteY10" fmla="*/ 373962 h 919268"/>
                    <a:gd name="connsiteX11" fmla="*/ 278605 w 1371704"/>
                    <a:gd name="connsiteY11" fmla="*/ 297762 h 919268"/>
                    <a:gd name="connsiteX12" fmla="*/ 321468 w 1371704"/>
                    <a:gd name="connsiteY12" fmla="*/ 226324 h 919268"/>
                    <a:gd name="connsiteX13" fmla="*/ 378618 w 1371704"/>
                    <a:gd name="connsiteY13" fmla="*/ 181081 h 919268"/>
                    <a:gd name="connsiteX14" fmla="*/ 507205 w 1371704"/>
                    <a:gd name="connsiteY14" fmla="*/ 183462 h 919268"/>
                    <a:gd name="connsiteX15" fmla="*/ 609599 w 1371704"/>
                    <a:gd name="connsiteY15" fmla="*/ 262043 h 919268"/>
                    <a:gd name="connsiteX16" fmla="*/ 640555 w 1371704"/>
                    <a:gd name="connsiteY16" fmla="*/ 281093 h 919268"/>
                    <a:gd name="connsiteX17" fmla="*/ 661987 w 1371704"/>
                    <a:gd name="connsiteY17" fmla="*/ 323956 h 919268"/>
                    <a:gd name="connsiteX18" fmla="*/ 659605 w 1371704"/>
                    <a:gd name="connsiteY18" fmla="*/ 404918 h 919268"/>
                    <a:gd name="connsiteX19" fmla="*/ 661987 w 1371704"/>
                    <a:gd name="connsiteY19" fmla="*/ 452543 h 919268"/>
                    <a:gd name="connsiteX20" fmla="*/ 700087 w 1371704"/>
                    <a:gd name="connsiteY20" fmla="*/ 438256 h 919268"/>
                    <a:gd name="connsiteX21" fmla="*/ 733425 w 1371704"/>
                    <a:gd name="connsiteY21" fmla="*/ 395393 h 919268"/>
                    <a:gd name="connsiteX22" fmla="*/ 759620 w 1371704"/>
                    <a:gd name="connsiteY22" fmla="*/ 366818 h 919268"/>
                    <a:gd name="connsiteX23" fmla="*/ 757237 w 1371704"/>
                    <a:gd name="connsiteY23" fmla="*/ 340624 h 919268"/>
                    <a:gd name="connsiteX24" fmla="*/ 733424 w 1371704"/>
                    <a:gd name="connsiteY24" fmla="*/ 316812 h 919268"/>
                    <a:gd name="connsiteX25" fmla="*/ 728662 w 1371704"/>
                    <a:gd name="connsiteY25" fmla="*/ 283474 h 919268"/>
                    <a:gd name="connsiteX26" fmla="*/ 1054893 w 1371704"/>
                    <a:gd name="connsiteY26" fmla="*/ 157268 h 919268"/>
                    <a:gd name="connsiteX27" fmla="*/ 1083468 w 1371704"/>
                    <a:gd name="connsiteY27" fmla="*/ 152506 h 919268"/>
                    <a:gd name="connsiteX28" fmla="*/ 1092993 w 1371704"/>
                    <a:gd name="connsiteY28" fmla="*/ 204893 h 919268"/>
                    <a:gd name="connsiteX29" fmla="*/ 1078705 w 1371704"/>
                    <a:gd name="connsiteY29" fmla="*/ 278712 h 919268"/>
                    <a:gd name="connsiteX30" fmla="*/ 1054893 w 1371704"/>
                    <a:gd name="connsiteY30" fmla="*/ 328718 h 919268"/>
                    <a:gd name="connsiteX31" fmla="*/ 1052512 w 1371704"/>
                    <a:gd name="connsiteY31" fmla="*/ 357294 h 919268"/>
                    <a:gd name="connsiteX32" fmla="*/ 1064418 w 1371704"/>
                    <a:gd name="connsiteY32" fmla="*/ 383487 h 919268"/>
                    <a:gd name="connsiteX33" fmla="*/ 1095374 w 1371704"/>
                    <a:gd name="connsiteY33" fmla="*/ 409681 h 919268"/>
                    <a:gd name="connsiteX34" fmla="*/ 1173955 w 1371704"/>
                    <a:gd name="connsiteY34" fmla="*/ 397774 h 919268"/>
                    <a:gd name="connsiteX35" fmla="*/ 1279172 w 1371704"/>
                    <a:gd name="connsiteY35" fmla="*/ 421177 h 919268"/>
                    <a:gd name="connsiteX36" fmla="*/ 1371599 w 1371704"/>
                    <a:gd name="connsiteY36" fmla="*/ 521600 h 919268"/>
                    <a:gd name="connsiteX37" fmla="*/ 1369218 w 1371704"/>
                    <a:gd name="connsiteY37" fmla="*/ 776393 h 919268"/>
                    <a:gd name="connsiteX38" fmla="*/ 866774 w 1371704"/>
                    <a:gd name="connsiteY38" fmla="*/ 919268 h 919268"/>
                    <a:gd name="connsiteX39" fmla="*/ 450055 w 1371704"/>
                    <a:gd name="connsiteY39" fmla="*/ 847831 h 919268"/>
                    <a:gd name="connsiteX40" fmla="*/ 135730 w 1371704"/>
                    <a:gd name="connsiteY40" fmla="*/ 631137 h 919268"/>
                    <a:gd name="connsiteX41" fmla="*/ 0 w 1371704"/>
                    <a:gd name="connsiteY41" fmla="*/ 250138 h 919268"/>
                    <a:gd name="connsiteX0" fmla="*/ 0 w 1371704"/>
                    <a:gd name="connsiteY0" fmla="*/ 250138 h 919268"/>
                    <a:gd name="connsiteX1" fmla="*/ 929 w 1371704"/>
                    <a:gd name="connsiteY1" fmla="*/ 173831 h 919268"/>
                    <a:gd name="connsiteX2" fmla="*/ 5691 w 1371704"/>
                    <a:gd name="connsiteY2" fmla="*/ 61912 h 919268"/>
                    <a:gd name="connsiteX3" fmla="*/ 36647 w 1371704"/>
                    <a:gd name="connsiteY3" fmla="*/ 38100 h 919268"/>
                    <a:gd name="connsiteX4" fmla="*/ 60460 w 1371704"/>
                    <a:gd name="connsiteY4" fmla="*/ 0 h 919268"/>
                    <a:gd name="connsiteX5" fmla="*/ 162854 w 1371704"/>
                    <a:gd name="connsiteY5" fmla="*/ 192882 h 919268"/>
                    <a:gd name="connsiteX6" fmla="*/ 128587 w 1371704"/>
                    <a:gd name="connsiteY6" fmla="*/ 209655 h 919268"/>
                    <a:gd name="connsiteX7" fmla="*/ 130968 w 1371704"/>
                    <a:gd name="connsiteY7" fmla="*/ 245374 h 919268"/>
                    <a:gd name="connsiteX8" fmla="*/ 164305 w 1371704"/>
                    <a:gd name="connsiteY8" fmla="*/ 290618 h 919268"/>
                    <a:gd name="connsiteX9" fmla="*/ 190499 w 1371704"/>
                    <a:gd name="connsiteY9" fmla="*/ 381106 h 919268"/>
                    <a:gd name="connsiteX10" fmla="*/ 226218 w 1371704"/>
                    <a:gd name="connsiteY10" fmla="*/ 407299 h 919268"/>
                    <a:gd name="connsiteX11" fmla="*/ 261937 w 1371704"/>
                    <a:gd name="connsiteY11" fmla="*/ 373962 h 919268"/>
                    <a:gd name="connsiteX12" fmla="*/ 278605 w 1371704"/>
                    <a:gd name="connsiteY12" fmla="*/ 297762 h 919268"/>
                    <a:gd name="connsiteX13" fmla="*/ 321468 w 1371704"/>
                    <a:gd name="connsiteY13" fmla="*/ 226324 h 919268"/>
                    <a:gd name="connsiteX14" fmla="*/ 378618 w 1371704"/>
                    <a:gd name="connsiteY14" fmla="*/ 181081 h 919268"/>
                    <a:gd name="connsiteX15" fmla="*/ 507205 w 1371704"/>
                    <a:gd name="connsiteY15" fmla="*/ 183462 h 919268"/>
                    <a:gd name="connsiteX16" fmla="*/ 609599 w 1371704"/>
                    <a:gd name="connsiteY16" fmla="*/ 262043 h 919268"/>
                    <a:gd name="connsiteX17" fmla="*/ 640555 w 1371704"/>
                    <a:gd name="connsiteY17" fmla="*/ 281093 h 919268"/>
                    <a:gd name="connsiteX18" fmla="*/ 661987 w 1371704"/>
                    <a:gd name="connsiteY18" fmla="*/ 323956 h 919268"/>
                    <a:gd name="connsiteX19" fmla="*/ 659605 w 1371704"/>
                    <a:gd name="connsiteY19" fmla="*/ 404918 h 919268"/>
                    <a:gd name="connsiteX20" fmla="*/ 661987 w 1371704"/>
                    <a:gd name="connsiteY20" fmla="*/ 452543 h 919268"/>
                    <a:gd name="connsiteX21" fmla="*/ 700087 w 1371704"/>
                    <a:gd name="connsiteY21" fmla="*/ 438256 h 919268"/>
                    <a:gd name="connsiteX22" fmla="*/ 733425 w 1371704"/>
                    <a:gd name="connsiteY22" fmla="*/ 395393 h 919268"/>
                    <a:gd name="connsiteX23" fmla="*/ 759620 w 1371704"/>
                    <a:gd name="connsiteY23" fmla="*/ 366818 h 919268"/>
                    <a:gd name="connsiteX24" fmla="*/ 757237 w 1371704"/>
                    <a:gd name="connsiteY24" fmla="*/ 340624 h 919268"/>
                    <a:gd name="connsiteX25" fmla="*/ 733424 w 1371704"/>
                    <a:gd name="connsiteY25" fmla="*/ 316812 h 919268"/>
                    <a:gd name="connsiteX26" fmla="*/ 728662 w 1371704"/>
                    <a:gd name="connsiteY26" fmla="*/ 283474 h 919268"/>
                    <a:gd name="connsiteX27" fmla="*/ 1054893 w 1371704"/>
                    <a:gd name="connsiteY27" fmla="*/ 157268 h 919268"/>
                    <a:gd name="connsiteX28" fmla="*/ 1083468 w 1371704"/>
                    <a:gd name="connsiteY28" fmla="*/ 152506 h 919268"/>
                    <a:gd name="connsiteX29" fmla="*/ 1092993 w 1371704"/>
                    <a:gd name="connsiteY29" fmla="*/ 204893 h 919268"/>
                    <a:gd name="connsiteX30" fmla="*/ 1078705 w 1371704"/>
                    <a:gd name="connsiteY30" fmla="*/ 278712 h 919268"/>
                    <a:gd name="connsiteX31" fmla="*/ 1054893 w 1371704"/>
                    <a:gd name="connsiteY31" fmla="*/ 328718 h 919268"/>
                    <a:gd name="connsiteX32" fmla="*/ 1052512 w 1371704"/>
                    <a:gd name="connsiteY32" fmla="*/ 357294 h 919268"/>
                    <a:gd name="connsiteX33" fmla="*/ 1064418 w 1371704"/>
                    <a:gd name="connsiteY33" fmla="*/ 383487 h 919268"/>
                    <a:gd name="connsiteX34" fmla="*/ 1095374 w 1371704"/>
                    <a:gd name="connsiteY34" fmla="*/ 409681 h 919268"/>
                    <a:gd name="connsiteX35" fmla="*/ 1173955 w 1371704"/>
                    <a:gd name="connsiteY35" fmla="*/ 397774 h 919268"/>
                    <a:gd name="connsiteX36" fmla="*/ 1279172 w 1371704"/>
                    <a:gd name="connsiteY36" fmla="*/ 421177 h 919268"/>
                    <a:gd name="connsiteX37" fmla="*/ 1371599 w 1371704"/>
                    <a:gd name="connsiteY37" fmla="*/ 521600 h 919268"/>
                    <a:gd name="connsiteX38" fmla="*/ 1369218 w 1371704"/>
                    <a:gd name="connsiteY38" fmla="*/ 776393 h 919268"/>
                    <a:gd name="connsiteX39" fmla="*/ 866774 w 1371704"/>
                    <a:gd name="connsiteY39" fmla="*/ 919268 h 919268"/>
                    <a:gd name="connsiteX40" fmla="*/ 450055 w 1371704"/>
                    <a:gd name="connsiteY40" fmla="*/ 847831 h 919268"/>
                    <a:gd name="connsiteX41" fmla="*/ 135730 w 1371704"/>
                    <a:gd name="connsiteY41" fmla="*/ 631137 h 919268"/>
                    <a:gd name="connsiteX42" fmla="*/ 0 w 1371704"/>
                    <a:gd name="connsiteY42" fmla="*/ 250138 h 919268"/>
                    <a:gd name="connsiteX0" fmla="*/ 68128 w 1439832"/>
                    <a:gd name="connsiteY0" fmla="*/ 250138 h 919268"/>
                    <a:gd name="connsiteX1" fmla="*/ 1 w 1439832"/>
                    <a:gd name="connsiteY1" fmla="*/ 71437 h 919268"/>
                    <a:gd name="connsiteX2" fmla="*/ 73819 w 1439832"/>
                    <a:gd name="connsiteY2" fmla="*/ 61912 h 919268"/>
                    <a:gd name="connsiteX3" fmla="*/ 104775 w 1439832"/>
                    <a:gd name="connsiteY3" fmla="*/ 38100 h 919268"/>
                    <a:gd name="connsiteX4" fmla="*/ 128588 w 1439832"/>
                    <a:gd name="connsiteY4" fmla="*/ 0 h 919268"/>
                    <a:gd name="connsiteX5" fmla="*/ 230982 w 1439832"/>
                    <a:gd name="connsiteY5" fmla="*/ 192882 h 919268"/>
                    <a:gd name="connsiteX6" fmla="*/ 196715 w 1439832"/>
                    <a:gd name="connsiteY6" fmla="*/ 209655 h 919268"/>
                    <a:gd name="connsiteX7" fmla="*/ 199096 w 1439832"/>
                    <a:gd name="connsiteY7" fmla="*/ 245374 h 919268"/>
                    <a:gd name="connsiteX8" fmla="*/ 232433 w 1439832"/>
                    <a:gd name="connsiteY8" fmla="*/ 290618 h 919268"/>
                    <a:gd name="connsiteX9" fmla="*/ 258627 w 1439832"/>
                    <a:gd name="connsiteY9" fmla="*/ 381106 h 919268"/>
                    <a:gd name="connsiteX10" fmla="*/ 294346 w 1439832"/>
                    <a:gd name="connsiteY10" fmla="*/ 407299 h 919268"/>
                    <a:gd name="connsiteX11" fmla="*/ 330065 w 1439832"/>
                    <a:gd name="connsiteY11" fmla="*/ 373962 h 919268"/>
                    <a:gd name="connsiteX12" fmla="*/ 346733 w 1439832"/>
                    <a:gd name="connsiteY12" fmla="*/ 297762 h 919268"/>
                    <a:gd name="connsiteX13" fmla="*/ 389596 w 1439832"/>
                    <a:gd name="connsiteY13" fmla="*/ 226324 h 919268"/>
                    <a:gd name="connsiteX14" fmla="*/ 446746 w 1439832"/>
                    <a:gd name="connsiteY14" fmla="*/ 181081 h 919268"/>
                    <a:gd name="connsiteX15" fmla="*/ 575333 w 1439832"/>
                    <a:gd name="connsiteY15" fmla="*/ 183462 h 919268"/>
                    <a:gd name="connsiteX16" fmla="*/ 677727 w 1439832"/>
                    <a:gd name="connsiteY16" fmla="*/ 262043 h 919268"/>
                    <a:gd name="connsiteX17" fmla="*/ 708683 w 1439832"/>
                    <a:gd name="connsiteY17" fmla="*/ 281093 h 919268"/>
                    <a:gd name="connsiteX18" fmla="*/ 730115 w 1439832"/>
                    <a:gd name="connsiteY18" fmla="*/ 323956 h 919268"/>
                    <a:gd name="connsiteX19" fmla="*/ 727733 w 1439832"/>
                    <a:gd name="connsiteY19" fmla="*/ 404918 h 919268"/>
                    <a:gd name="connsiteX20" fmla="*/ 730115 w 1439832"/>
                    <a:gd name="connsiteY20" fmla="*/ 452543 h 919268"/>
                    <a:gd name="connsiteX21" fmla="*/ 768215 w 1439832"/>
                    <a:gd name="connsiteY21" fmla="*/ 438256 h 919268"/>
                    <a:gd name="connsiteX22" fmla="*/ 801553 w 1439832"/>
                    <a:gd name="connsiteY22" fmla="*/ 395393 h 919268"/>
                    <a:gd name="connsiteX23" fmla="*/ 827748 w 1439832"/>
                    <a:gd name="connsiteY23" fmla="*/ 366818 h 919268"/>
                    <a:gd name="connsiteX24" fmla="*/ 825365 w 1439832"/>
                    <a:gd name="connsiteY24" fmla="*/ 340624 h 919268"/>
                    <a:gd name="connsiteX25" fmla="*/ 801552 w 1439832"/>
                    <a:gd name="connsiteY25" fmla="*/ 316812 h 919268"/>
                    <a:gd name="connsiteX26" fmla="*/ 796790 w 1439832"/>
                    <a:gd name="connsiteY26" fmla="*/ 283474 h 919268"/>
                    <a:gd name="connsiteX27" fmla="*/ 1123021 w 1439832"/>
                    <a:gd name="connsiteY27" fmla="*/ 157268 h 919268"/>
                    <a:gd name="connsiteX28" fmla="*/ 1151596 w 1439832"/>
                    <a:gd name="connsiteY28" fmla="*/ 152506 h 919268"/>
                    <a:gd name="connsiteX29" fmla="*/ 1161121 w 1439832"/>
                    <a:gd name="connsiteY29" fmla="*/ 204893 h 919268"/>
                    <a:gd name="connsiteX30" fmla="*/ 1146833 w 1439832"/>
                    <a:gd name="connsiteY30" fmla="*/ 278712 h 919268"/>
                    <a:gd name="connsiteX31" fmla="*/ 1123021 w 1439832"/>
                    <a:gd name="connsiteY31" fmla="*/ 328718 h 919268"/>
                    <a:gd name="connsiteX32" fmla="*/ 1120640 w 1439832"/>
                    <a:gd name="connsiteY32" fmla="*/ 357294 h 919268"/>
                    <a:gd name="connsiteX33" fmla="*/ 1132546 w 1439832"/>
                    <a:gd name="connsiteY33" fmla="*/ 383487 h 919268"/>
                    <a:gd name="connsiteX34" fmla="*/ 1163502 w 1439832"/>
                    <a:gd name="connsiteY34" fmla="*/ 409681 h 919268"/>
                    <a:gd name="connsiteX35" fmla="*/ 1242083 w 1439832"/>
                    <a:gd name="connsiteY35" fmla="*/ 397774 h 919268"/>
                    <a:gd name="connsiteX36" fmla="*/ 1347300 w 1439832"/>
                    <a:gd name="connsiteY36" fmla="*/ 421177 h 919268"/>
                    <a:gd name="connsiteX37" fmla="*/ 1439727 w 1439832"/>
                    <a:gd name="connsiteY37" fmla="*/ 521600 h 919268"/>
                    <a:gd name="connsiteX38" fmla="*/ 1437346 w 1439832"/>
                    <a:gd name="connsiteY38" fmla="*/ 776393 h 919268"/>
                    <a:gd name="connsiteX39" fmla="*/ 934902 w 1439832"/>
                    <a:gd name="connsiteY39" fmla="*/ 919268 h 919268"/>
                    <a:gd name="connsiteX40" fmla="*/ 518183 w 1439832"/>
                    <a:gd name="connsiteY40" fmla="*/ 847831 h 919268"/>
                    <a:gd name="connsiteX41" fmla="*/ 203858 w 1439832"/>
                    <a:gd name="connsiteY41" fmla="*/ 631137 h 919268"/>
                    <a:gd name="connsiteX42" fmla="*/ 68128 w 1439832"/>
                    <a:gd name="connsiteY42" fmla="*/ 250138 h 919268"/>
                    <a:gd name="connsiteX0" fmla="*/ 68128 w 1439832"/>
                    <a:gd name="connsiteY0" fmla="*/ 250138 h 919268"/>
                    <a:gd name="connsiteX1" fmla="*/ 1 w 1439832"/>
                    <a:gd name="connsiteY1" fmla="*/ 71437 h 919268"/>
                    <a:gd name="connsiteX2" fmla="*/ 73819 w 1439832"/>
                    <a:gd name="connsiteY2" fmla="*/ 61912 h 919268"/>
                    <a:gd name="connsiteX3" fmla="*/ 104775 w 1439832"/>
                    <a:gd name="connsiteY3" fmla="*/ 38100 h 919268"/>
                    <a:gd name="connsiteX4" fmla="*/ 128588 w 1439832"/>
                    <a:gd name="connsiteY4" fmla="*/ 0 h 919268"/>
                    <a:gd name="connsiteX5" fmla="*/ 230982 w 1439832"/>
                    <a:gd name="connsiteY5" fmla="*/ 192882 h 919268"/>
                    <a:gd name="connsiteX6" fmla="*/ 196715 w 1439832"/>
                    <a:gd name="connsiteY6" fmla="*/ 209655 h 919268"/>
                    <a:gd name="connsiteX7" fmla="*/ 199096 w 1439832"/>
                    <a:gd name="connsiteY7" fmla="*/ 245374 h 919268"/>
                    <a:gd name="connsiteX8" fmla="*/ 232433 w 1439832"/>
                    <a:gd name="connsiteY8" fmla="*/ 290618 h 919268"/>
                    <a:gd name="connsiteX9" fmla="*/ 251483 w 1439832"/>
                    <a:gd name="connsiteY9" fmla="*/ 335862 h 919268"/>
                    <a:gd name="connsiteX10" fmla="*/ 294346 w 1439832"/>
                    <a:gd name="connsiteY10" fmla="*/ 407299 h 919268"/>
                    <a:gd name="connsiteX11" fmla="*/ 330065 w 1439832"/>
                    <a:gd name="connsiteY11" fmla="*/ 373962 h 919268"/>
                    <a:gd name="connsiteX12" fmla="*/ 346733 w 1439832"/>
                    <a:gd name="connsiteY12" fmla="*/ 297762 h 919268"/>
                    <a:gd name="connsiteX13" fmla="*/ 389596 w 1439832"/>
                    <a:gd name="connsiteY13" fmla="*/ 226324 h 919268"/>
                    <a:gd name="connsiteX14" fmla="*/ 446746 w 1439832"/>
                    <a:gd name="connsiteY14" fmla="*/ 181081 h 919268"/>
                    <a:gd name="connsiteX15" fmla="*/ 575333 w 1439832"/>
                    <a:gd name="connsiteY15" fmla="*/ 183462 h 919268"/>
                    <a:gd name="connsiteX16" fmla="*/ 677727 w 1439832"/>
                    <a:gd name="connsiteY16" fmla="*/ 262043 h 919268"/>
                    <a:gd name="connsiteX17" fmla="*/ 708683 w 1439832"/>
                    <a:gd name="connsiteY17" fmla="*/ 281093 h 919268"/>
                    <a:gd name="connsiteX18" fmla="*/ 730115 w 1439832"/>
                    <a:gd name="connsiteY18" fmla="*/ 323956 h 919268"/>
                    <a:gd name="connsiteX19" fmla="*/ 727733 w 1439832"/>
                    <a:gd name="connsiteY19" fmla="*/ 404918 h 919268"/>
                    <a:gd name="connsiteX20" fmla="*/ 730115 w 1439832"/>
                    <a:gd name="connsiteY20" fmla="*/ 452543 h 919268"/>
                    <a:gd name="connsiteX21" fmla="*/ 768215 w 1439832"/>
                    <a:gd name="connsiteY21" fmla="*/ 438256 h 919268"/>
                    <a:gd name="connsiteX22" fmla="*/ 801553 w 1439832"/>
                    <a:gd name="connsiteY22" fmla="*/ 395393 h 919268"/>
                    <a:gd name="connsiteX23" fmla="*/ 827748 w 1439832"/>
                    <a:gd name="connsiteY23" fmla="*/ 366818 h 919268"/>
                    <a:gd name="connsiteX24" fmla="*/ 825365 w 1439832"/>
                    <a:gd name="connsiteY24" fmla="*/ 340624 h 919268"/>
                    <a:gd name="connsiteX25" fmla="*/ 801552 w 1439832"/>
                    <a:gd name="connsiteY25" fmla="*/ 316812 h 919268"/>
                    <a:gd name="connsiteX26" fmla="*/ 796790 w 1439832"/>
                    <a:gd name="connsiteY26" fmla="*/ 283474 h 919268"/>
                    <a:gd name="connsiteX27" fmla="*/ 1123021 w 1439832"/>
                    <a:gd name="connsiteY27" fmla="*/ 157268 h 919268"/>
                    <a:gd name="connsiteX28" fmla="*/ 1151596 w 1439832"/>
                    <a:gd name="connsiteY28" fmla="*/ 152506 h 919268"/>
                    <a:gd name="connsiteX29" fmla="*/ 1161121 w 1439832"/>
                    <a:gd name="connsiteY29" fmla="*/ 204893 h 919268"/>
                    <a:gd name="connsiteX30" fmla="*/ 1146833 w 1439832"/>
                    <a:gd name="connsiteY30" fmla="*/ 278712 h 919268"/>
                    <a:gd name="connsiteX31" fmla="*/ 1123021 w 1439832"/>
                    <a:gd name="connsiteY31" fmla="*/ 328718 h 919268"/>
                    <a:gd name="connsiteX32" fmla="*/ 1120640 w 1439832"/>
                    <a:gd name="connsiteY32" fmla="*/ 357294 h 919268"/>
                    <a:gd name="connsiteX33" fmla="*/ 1132546 w 1439832"/>
                    <a:gd name="connsiteY33" fmla="*/ 383487 h 919268"/>
                    <a:gd name="connsiteX34" fmla="*/ 1163502 w 1439832"/>
                    <a:gd name="connsiteY34" fmla="*/ 409681 h 919268"/>
                    <a:gd name="connsiteX35" fmla="*/ 1242083 w 1439832"/>
                    <a:gd name="connsiteY35" fmla="*/ 397774 h 919268"/>
                    <a:gd name="connsiteX36" fmla="*/ 1347300 w 1439832"/>
                    <a:gd name="connsiteY36" fmla="*/ 421177 h 919268"/>
                    <a:gd name="connsiteX37" fmla="*/ 1439727 w 1439832"/>
                    <a:gd name="connsiteY37" fmla="*/ 521600 h 919268"/>
                    <a:gd name="connsiteX38" fmla="*/ 1437346 w 1439832"/>
                    <a:gd name="connsiteY38" fmla="*/ 776393 h 919268"/>
                    <a:gd name="connsiteX39" fmla="*/ 934902 w 1439832"/>
                    <a:gd name="connsiteY39" fmla="*/ 919268 h 919268"/>
                    <a:gd name="connsiteX40" fmla="*/ 518183 w 1439832"/>
                    <a:gd name="connsiteY40" fmla="*/ 847831 h 919268"/>
                    <a:gd name="connsiteX41" fmla="*/ 203858 w 1439832"/>
                    <a:gd name="connsiteY41" fmla="*/ 631137 h 919268"/>
                    <a:gd name="connsiteX42" fmla="*/ 68128 w 1439832"/>
                    <a:gd name="connsiteY42" fmla="*/ 250138 h 919268"/>
                    <a:gd name="connsiteX0" fmla="*/ 68128 w 1439832"/>
                    <a:gd name="connsiteY0" fmla="*/ 250138 h 919268"/>
                    <a:gd name="connsiteX1" fmla="*/ 1 w 1439832"/>
                    <a:gd name="connsiteY1" fmla="*/ 71437 h 919268"/>
                    <a:gd name="connsiteX2" fmla="*/ 73819 w 1439832"/>
                    <a:gd name="connsiteY2" fmla="*/ 61912 h 919268"/>
                    <a:gd name="connsiteX3" fmla="*/ 104775 w 1439832"/>
                    <a:gd name="connsiteY3" fmla="*/ 38100 h 919268"/>
                    <a:gd name="connsiteX4" fmla="*/ 128588 w 1439832"/>
                    <a:gd name="connsiteY4" fmla="*/ 0 h 919268"/>
                    <a:gd name="connsiteX5" fmla="*/ 230982 w 1439832"/>
                    <a:gd name="connsiteY5" fmla="*/ 192882 h 919268"/>
                    <a:gd name="connsiteX6" fmla="*/ 196715 w 1439832"/>
                    <a:gd name="connsiteY6" fmla="*/ 209655 h 919268"/>
                    <a:gd name="connsiteX7" fmla="*/ 199096 w 1439832"/>
                    <a:gd name="connsiteY7" fmla="*/ 245374 h 919268"/>
                    <a:gd name="connsiteX8" fmla="*/ 232433 w 1439832"/>
                    <a:gd name="connsiteY8" fmla="*/ 290618 h 919268"/>
                    <a:gd name="connsiteX9" fmla="*/ 251483 w 1439832"/>
                    <a:gd name="connsiteY9" fmla="*/ 335862 h 919268"/>
                    <a:gd name="connsiteX10" fmla="*/ 287202 w 1439832"/>
                    <a:gd name="connsiteY10" fmla="*/ 352530 h 919268"/>
                    <a:gd name="connsiteX11" fmla="*/ 330065 w 1439832"/>
                    <a:gd name="connsiteY11" fmla="*/ 373962 h 919268"/>
                    <a:gd name="connsiteX12" fmla="*/ 346733 w 1439832"/>
                    <a:gd name="connsiteY12" fmla="*/ 297762 h 919268"/>
                    <a:gd name="connsiteX13" fmla="*/ 389596 w 1439832"/>
                    <a:gd name="connsiteY13" fmla="*/ 226324 h 919268"/>
                    <a:gd name="connsiteX14" fmla="*/ 446746 w 1439832"/>
                    <a:gd name="connsiteY14" fmla="*/ 181081 h 919268"/>
                    <a:gd name="connsiteX15" fmla="*/ 575333 w 1439832"/>
                    <a:gd name="connsiteY15" fmla="*/ 183462 h 919268"/>
                    <a:gd name="connsiteX16" fmla="*/ 677727 w 1439832"/>
                    <a:gd name="connsiteY16" fmla="*/ 262043 h 919268"/>
                    <a:gd name="connsiteX17" fmla="*/ 708683 w 1439832"/>
                    <a:gd name="connsiteY17" fmla="*/ 281093 h 919268"/>
                    <a:gd name="connsiteX18" fmla="*/ 730115 w 1439832"/>
                    <a:gd name="connsiteY18" fmla="*/ 323956 h 919268"/>
                    <a:gd name="connsiteX19" fmla="*/ 727733 w 1439832"/>
                    <a:gd name="connsiteY19" fmla="*/ 404918 h 919268"/>
                    <a:gd name="connsiteX20" fmla="*/ 730115 w 1439832"/>
                    <a:gd name="connsiteY20" fmla="*/ 452543 h 919268"/>
                    <a:gd name="connsiteX21" fmla="*/ 768215 w 1439832"/>
                    <a:gd name="connsiteY21" fmla="*/ 438256 h 919268"/>
                    <a:gd name="connsiteX22" fmla="*/ 801553 w 1439832"/>
                    <a:gd name="connsiteY22" fmla="*/ 395393 h 919268"/>
                    <a:gd name="connsiteX23" fmla="*/ 827748 w 1439832"/>
                    <a:gd name="connsiteY23" fmla="*/ 366818 h 919268"/>
                    <a:gd name="connsiteX24" fmla="*/ 825365 w 1439832"/>
                    <a:gd name="connsiteY24" fmla="*/ 340624 h 919268"/>
                    <a:gd name="connsiteX25" fmla="*/ 801552 w 1439832"/>
                    <a:gd name="connsiteY25" fmla="*/ 316812 h 919268"/>
                    <a:gd name="connsiteX26" fmla="*/ 796790 w 1439832"/>
                    <a:gd name="connsiteY26" fmla="*/ 283474 h 919268"/>
                    <a:gd name="connsiteX27" fmla="*/ 1123021 w 1439832"/>
                    <a:gd name="connsiteY27" fmla="*/ 157268 h 919268"/>
                    <a:gd name="connsiteX28" fmla="*/ 1151596 w 1439832"/>
                    <a:gd name="connsiteY28" fmla="*/ 152506 h 919268"/>
                    <a:gd name="connsiteX29" fmla="*/ 1161121 w 1439832"/>
                    <a:gd name="connsiteY29" fmla="*/ 204893 h 919268"/>
                    <a:gd name="connsiteX30" fmla="*/ 1146833 w 1439832"/>
                    <a:gd name="connsiteY30" fmla="*/ 278712 h 919268"/>
                    <a:gd name="connsiteX31" fmla="*/ 1123021 w 1439832"/>
                    <a:gd name="connsiteY31" fmla="*/ 328718 h 919268"/>
                    <a:gd name="connsiteX32" fmla="*/ 1120640 w 1439832"/>
                    <a:gd name="connsiteY32" fmla="*/ 357294 h 919268"/>
                    <a:gd name="connsiteX33" fmla="*/ 1132546 w 1439832"/>
                    <a:gd name="connsiteY33" fmla="*/ 383487 h 919268"/>
                    <a:gd name="connsiteX34" fmla="*/ 1163502 w 1439832"/>
                    <a:gd name="connsiteY34" fmla="*/ 409681 h 919268"/>
                    <a:gd name="connsiteX35" fmla="*/ 1242083 w 1439832"/>
                    <a:gd name="connsiteY35" fmla="*/ 397774 h 919268"/>
                    <a:gd name="connsiteX36" fmla="*/ 1347300 w 1439832"/>
                    <a:gd name="connsiteY36" fmla="*/ 421177 h 919268"/>
                    <a:gd name="connsiteX37" fmla="*/ 1439727 w 1439832"/>
                    <a:gd name="connsiteY37" fmla="*/ 521600 h 919268"/>
                    <a:gd name="connsiteX38" fmla="*/ 1437346 w 1439832"/>
                    <a:gd name="connsiteY38" fmla="*/ 776393 h 919268"/>
                    <a:gd name="connsiteX39" fmla="*/ 934902 w 1439832"/>
                    <a:gd name="connsiteY39" fmla="*/ 919268 h 919268"/>
                    <a:gd name="connsiteX40" fmla="*/ 518183 w 1439832"/>
                    <a:gd name="connsiteY40" fmla="*/ 847831 h 919268"/>
                    <a:gd name="connsiteX41" fmla="*/ 203858 w 1439832"/>
                    <a:gd name="connsiteY41" fmla="*/ 631137 h 919268"/>
                    <a:gd name="connsiteX42" fmla="*/ 68128 w 1439832"/>
                    <a:gd name="connsiteY42" fmla="*/ 250138 h 919268"/>
                    <a:gd name="connsiteX0" fmla="*/ 68128 w 1439832"/>
                    <a:gd name="connsiteY0" fmla="*/ 250138 h 919268"/>
                    <a:gd name="connsiteX1" fmla="*/ 1 w 1439832"/>
                    <a:gd name="connsiteY1" fmla="*/ 71437 h 919268"/>
                    <a:gd name="connsiteX2" fmla="*/ 73819 w 1439832"/>
                    <a:gd name="connsiteY2" fmla="*/ 61912 h 919268"/>
                    <a:gd name="connsiteX3" fmla="*/ 104775 w 1439832"/>
                    <a:gd name="connsiteY3" fmla="*/ 38100 h 919268"/>
                    <a:gd name="connsiteX4" fmla="*/ 128588 w 1439832"/>
                    <a:gd name="connsiteY4" fmla="*/ 0 h 919268"/>
                    <a:gd name="connsiteX5" fmla="*/ 230982 w 1439832"/>
                    <a:gd name="connsiteY5" fmla="*/ 192882 h 919268"/>
                    <a:gd name="connsiteX6" fmla="*/ 196715 w 1439832"/>
                    <a:gd name="connsiteY6" fmla="*/ 209655 h 919268"/>
                    <a:gd name="connsiteX7" fmla="*/ 199096 w 1439832"/>
                    <a:gd name="connsiteY7" fmla="*/ 245374 h 919268"/>
                    <a:gd name="connsiteX8" fmla="*/ 232433 w 1439832"/>
                    <a:gd name="connsiteY8" fmla="*/ 290618 h 919268"/>
                    <a:gd name="connsiteX9" fmla="*/ 251483 w 1439832"/>
                    <a:gd name="connsiteY9" fmla="*/ 335862 h 919268"/>
                    <a:gd name="connsiteX10" fmla="*/ 287202 w 1439832"/>
                    <a:gd name="connsiteY10" fmla="*/ 352530 h 919268"/>
                    <a:gd name="connsiteX11" fmla="*/ 330065 w 1439832"/>
                    <a:gd name="connsiteY11" fmla="*/ 338243 h 919268"/>
                    <a:gd name="connsiteX12" fmla="*/ 346733 w 1439832"/>
                    <a:gd name="connsiteY12" fmla="*/ 297762 h 919268"/>
                    <a:gd name="connsiteX13" fmla="*/ 389596 w 1439832"/>
                    <a:gd name="connsiteY13" fmla="*/ 226324 h 919268"/>
                    <a:gd name="connsiteX14" fmla="*/ 446746 w 1439832"/>
                    <a:gd name="connsiteY14" fmla="*/ 181081 h 919268"/>
                    <a:gd name="connsiteX15" fmla="*/ 575333 w 1439832"/>
                    <a:gd name="connsiteY15" fmla="*/ 183462 h 919268"/>
                    <a:gd name="connsiteX16" fmla="*/ 677727 w 1439832"/>
                    <a:gd name="connsiteY16" fmla="*/ 262043 h 919268"/>
                    <a:gd name="connsiteX17" fmla="*/ 708683 w 1439832"/>
                    <a:gd name="connsiteY17" fmla="*/ 281093 h 919268"/>
                    <a:gd name="connsiteX18" fmla="*/ 730115 w 1439832"/>
                    <a:gd name="connsiteY18" fmla="*/ 323956 h 919268"/>
                    <a:gd name="connsiteX19" fmla="*/ 727733 w 1439832"/>
                    <a:gd name="connsiteY19" fmla="*/ 404918 h 919268"/>
                    <a:gd name="connsiteX20" fmla="*/ 730115 w 1439832"/>
                    <a:gd name="connsiteY20" fmla="*/ 452543 h 919268"/>
                    <a:gd name="connsiteX21" fmla="*/ 768215 w 1439832"/>
                    <a:gd name="connsiteY21" fmla="*/ 438256 h 919268"/>
                    <a:gd name="connsiteX22" fmla="*/ 801553 w 1439832"/>
                    <a:gd name="connsiteY22" fmla="*/ 395393 h 919268"/>
                    <a:gd name="connsiteX23" fmla="*/ 827748 w 1439832"/>
                    <a:gd name="connsiteY23" fmla="*/ 366818 h 919268"/>
                    <a:gd name="connsiteX24" fmla="*/ 825365 w 1439832"/>
                    <a:gd name="connsiteY24" fmla="*/ 340624 h 919268"/>
                    <a:gd name="connsiteX25" fmla="*/ 801552 w 1439832"/>
                    <a:gd name="connsiteY25" fmla="*/ 316812 h 919268"/>
                    <a:gd name="connsiteX26" fmla="*/ 796790 w 1439832"/>
                    <a:gd name="connsiteY26" fmla="*/ 283474 h 919268"/>
                    <a:gd name="connsiteX27" fmla="*/ 1123021 w 1439832"/>
                    <a:gd name="connsiteY27" fmla="*/ 157268 h 919268"/>
                    <a:gd name="connsiteX28" fmla="*/ 1151596 w 1439832"/>
                    <a:gd name="connsiteY28" fmla="*/ 152506 h 919268"/>
                    <a:gd name="connsiteX29" fmla="*/ 1161121 w 1439832"/>
                    <a:gd name="connsiteY29" fmla="*/ 204893 h 919268"/>
                    <a:gd name="connsiteX30" fmla="*/ 1146833 w 1439832"/>
                    <a:gd name="connsiteY30" fmla="*/ 278712 h 919268"/>
                    <a:gd name="connsiteX31" fmla="*/ 1123021 w 1439832"/>
                    <a:gd name="connsiteY31" fmla="*/ 328718 h 919268"/>
                    <a:gd name="connsiteX32" fmla="*/ 1120640 w 1439832"/>
                    <a:gd name="connsiteY32" fmla="*/ 357294 h 919268"/>
                    <a:gd name="connsiteX33" fmla="*/ 1132546 w 1439832"/>
                    <a:gd name="connsiteY33" fmla="*/ 383487 h 919268"/>
                    <a:gd name="connsiteX34" fmla="*/ 1163502 w 1439832"/>
                    <a:gd name="connsiteY34" fmla="*/ 409681 h 919268"/>
                    <a:gd name="connsiteX35" fmla="*/ 1242083 w 1439832"/>
                    <a:gd name="connsiteY35" fmla="*/ 397774 h 919268"/>
                    <a:gd name="connsiteX36" fmla="*/ 1347300 w 1439832"/>
                    <a:gd name="connsiteY36" fmla="*/ 421177 h 919268"/>
                    <a:gd name="connsiteX37" fmla="*/ 1439727 w 1439832"/>
                    <a:gd name="connsiteY37" fmla="*/ 521600 h 919268"/>
                    <a:gd name="connsiteX38" fmla="*/ 1437346 w 1439832"/>
                    <a:gd name="connsiteY38" fmla="*/ 776393 h 919268"/>
                    <a:gd name="connsiteX39" fmla="*/ 934902 w 1439832"/>
                    <a:gd name="connsiteY39" fmla="*/ 919268 h 919268"/>
                    <a:gd name="connsiteX40" fmla="*/ 518183 w 1439832"/>
                    <a:gd name="connsiteY40" fmla="*/ 847831 h 919268"/>
                    <a:gd name="connsiteX41" fmla="*/ 203858 w 1439832"/>
                    <a:gd name="connsiteY41" fmla="*/ 631137 h 919268"/>
                    <a:gd name="connsiteX42" fmla="*/ 68128 w 1439832"/>
                    <a:gd name="connsiteY42" fmla="*/ 250138 h 919268"/>
                    <a:gd name="connsiteX0" fmla="*/ 68128 w 1439832"/>
                    <a:gd name="connsiteY0" fmla="*/ 250138 h 919268"/>
                    <a:gd name="connsiteX1" fmla="*/ 1 w 1439832"/>
                    <a:gd name="connsiteY1" fmla="*/ 71437 h 919268"/>
                    <a:gd name="connsiteX2" fmla="*/ 73819 w 1439832"/>
                    <a:gd name="connsiteY2" fmla="*/ 61912 h 919268"/>
                    <a:gd name="connsiteX3" fmla="*/ 104775 w 1439832"/>
                    <a:gd name="connsiteY3" fmla="*/ 38100 h 919268"/>
                    <a:gd name="connsiteX4" fmla="*/ 128588 w 1439832"/>
                    <a:gd name="connsiteY4" fmla="*/ 0 h 919268"/>
                    <a:gd name="connsiteX5" fmla="*/ 230982 w 1439832"/>
                    <a:gd name="connsiteY5" fmla="*/ 192882 h 919268"/>
                    <a:gd name="connsiteX6" fmla="*/ 196715 w 1439832"/>
                    <a:gd name="connsiteY6" fmla="*/ 209655 h 919268"/>
                    <a:gd name="connsiteX7" fmla="*/ 199096 w 1439832"/>
                    <a:gd name="connsiteY7" fmla="*/ 245374 h 919268"/>
                    <a:gd name="connsiteX8" fmla="*/ 232433 w 1439832"/>
                    <a:gd name="connsiteY8" fmla="*/ 290618 h 919268"/>
                    <a:gd name="connsiteX9" fmla="*/ 251483 w 1439832"/>
                    <a:gd name="connsiteY9" fmla="*/ 335862 h 919268"/>
                    <a:gd name="connsiteX10" fmla="*/ 287202 w 1439832"/>
                    <a:gd name="connsiteY10" fmla="*/ 352530 h 919268"/>
                    <a:gd name="connsiteX11" fmla="*/ 330065 w 1439832"/>
                    <a:gd name="connsiteY11" fmla="*/ 338243 h 919268"/>
                    <a:gd name="connsiteX12" fmla="*/ 346733 w 1439832"/>
                    <a:gd name="connsiteY12" fmla="*/ 297762 h 919268"/>
                    <a:gd name="connsiteX13" fmla="*/ 389596 w 1439832"/>
                    <a:gd name="connsiteY13" fmla="*/ 226324 h 919268"/>
                    <a:gd name="connsiteX14" fmla="*/ 446746 w 1439832"/>
                    <a:gd name="connsiteY14" fmla="*/ 181081 h 919268"/>
                    <a:gd name="connsiteX15" fmla="*/ 575333 w 1439832"/>
                    <a:gd name="connsiteY15" fmla="*/ 183462 h 919268"/>
                    <a:gd name="connsiteX16" fmla="*/ 677727 w 1439832"/>
                    <a:gd name="connsiteY16" fmla="*/ 262043 h 919268"/>
                    <a:gd name="connsiteX17" fmla="*/ 708683 w 1439832"/>
                    <a:gd name="connsiteY17" fmla="*/ 281093 h 919268"/>
                    <a:gd name="connsiteX18" fmla="*/ 730115 w 1439832"/>
                    <a:gd name="connsiteY18" fmla="*/ 323956 h 919268"/>
                    <a:gd name="connsiteX19" fmla="*/ 727733 w 1439832"/>
                    <a:gd name="connsiteY19" fmla="*/ 404918 h 919268"/>
                    <a:gd name="connsiteX20" fmla="*/ 730115 w 1439832"/>
                    <a:gd name="connsiteY20" fmla="*/ 452543 h 919268"/>
                    <a:gd name="connsiteX21" fmla="*/ 768215 w 1439832"/>
                    <a:gd name="connsiteY21" fmla="*/ 438256 h 919268"/>
                    <a:gd name="connsiteX22" fmla="*/ 801553 w 1439832"/>
                    <a:gd name="connsiteY22" fmla="*/ 395393 h 919268"/>
                    <a:gd name="connsiteX23" fmla="*/ 827748 w 1439832"/>
                    <a:gd name="connsiteY23" fmla="*/ 366818 h 919268"/>
                    <a:gd name="connsiteX24" fmla="*/ 825365 w 1439832"/>
                    <a:gd name="connsiteY24" fmla="*/ 340624 h 919268"/>
                    <a:gd name="connsiteX25" fmla="*/ 801552 w 1439832"/>
                    <a:gd name="connsiteY25" fmla="*/ 316812 h 919268"/>
                    <a:gd name="connsiteX26" fmla="*/ 796790 w 1439832"/>
                    <a:gd name="connsiteY26" fmla="*/ 283474 h 919268"/>
                    <a:gd name="connsiteX27" fmla="*/ 1123021 w 1439832"/>
                    <a:gd name="connsiteY27" fmla="*/ 157268 h 919268"/>
                    <a:gd name="connsiteX28" fmla="*/ 1151596 w 1439832"/>
                    <a:gd name="connsiteY28" fmla="*/ 152506 h 919268"/>
                    <a:gd name="connsiteX29" fmla="*/ 1161121 w 1439832"/>
                    <a:gd name="connsiteY29" fmla="*/ 204893 h 919268"/>
                    <a:gd name="connsiteX30" fmla="*/ 1123021 w 1439832"/>
                    <a:gd name="connsiteY30" fmla="*/ 328718 h 919268"/>
                    <a:gd name="connsiteX31" fmla="*/ 1120640 w 1439832"/>
                    <a:gd name="connsiteY31" fmla="*/ 357294 h 919268"/>
                    <a:gd name="connsiteX32" fmla="*/ 1132546 w 1439832"/>
                    <a:gd name="connsiteY32" fmla="*/ 383487 h 919268"/>
                    <a:gd name="connsiteX33" fmla="*/ 1163502 w 1439832"/>
                    <a:gd name="connsiteY33" fmla="*/ 409681 h 919268"/>
                    <a:gd name="connsiteX34" fmla="*/ 1242083 w 1439832"/>
                    <a:gd name="connsiteY34" fmla="*/ 397774 h 919268"/>
                    <a:gd name="connsiteX35" fmla="*/ 1347300 w 1439832"/>
                    <a:gd name="connsiteY35" fmla="*/ 421177 h 919268"/>
                    <a:gd name="connsiteX36" fmla="*/ 1439727 w 1439832"/>
                    <a:gd name="connsiteY36" fmla="*/ 521600 h 919268"/>
                    <a:gd name="connsiteX37" fmla="*/ 1437346 w 1439832"/>
                    <a:gd name="connsiteY37" fmla="*/ 776393 h 919268"/>
                    <a:gd name="connsiteX38" fmla="*/ 934902 w 1439832"/>
                    <a:gd name="connsiteY38" fmla="*/ 919268 h 919268"/>
                    <a:gd name="connsiteX39" fmla="*/ 518183 w 1439832"/>
                    <a:gd name="connsiteY39" fmla="*/ 847831 h 919268"/>
                    <a:gd name="connsiteX40" fmla="*/ 203858 w 1439832"/>
                    <a:gd name="connsiteY40" fmla="*/ 631137 h 919268"/>
                    <a:gd name="connsiteX41" fmla="*/ 68128 w 1439832"/>
                    <a:gd name="connsiteY41" fmla="*/ 250138 h 919268"/>
                    <a:gd name="connsiteX0" fmla="*/ 68128 w 1439832"/>
                    <a:gd name="connsiteY0" fmla="*/ 250138 h 919268"/>
                    <a:gd name="connsiteX1" fmla="*/ 1 w 1439832"/>
                    <a:gd name="connsiteY1" fmla="*/ 71437 h 919268"/>
                    <a:gd name="connsiteX2" fmla="*/ 73819 w 1439832"/>
                    <a:gd name="connsiteY2" fmla="*/ 61912 h 919268"/>
                    <a:gd name="connsiteX3" fmla="*/ 104775 w 1439832"/>
                    <a:gd name="connsiteY3" fmla="*/ 38100 h 919268"/>
                    <a:gd name="connsiteX4" fmla="*/ 128588 w 1439832"/>
                    <a:gd name="connsiteY4" fmla="*/ 0 h 919268"/>
                    <a:gd name="connsiteX5" fmla="*/ 230982 w 1439832"/>
                    <a:gd name="connsiteY5" fmla="*/ 192882 h 919268"/>
                    <a:gd name="connsiteX6" fmla="*/ 196715 w 1439832"/>
                    <a:gd name="connsiteY6" fmla="*/ 209655 h 919268"/>
                    <a:gd name="connsiteX7" fmla="*/ 199096 w 1439832"/>
                    <a:gd name="connsiteY7" fmla="*/ 245374 h 919268"/>
                    <a:gd name="connsiteX8" fmla="*/ 232433 w 1439832"/>
                    <a:gd name="connsiteY8" fmla="*/ 290618 h 919268"/>
                    <a:gd name="connsiteX9" fmla="*/ 251483 w 1439832"/>
                    <a:gd name="connsiteY9" fmla="*/ 335862 h 919268"/>
                    <a:gd name="connsiteX10" fmla="*/ 287202 w 1439832"/>
                    <a:gd name="connsiteY10" fmla="*/ 352530 h 919268"/>
                    <a:gd name="connsiteX11" fmla="*/ 330065 w 1439832"/>
                    <a:gd name="connsiteY11" fmla="*/ 338243 h 919268"/>
                    <a:gd name="connsiteX12" fmla="*/ 346733 w 1439832"/>
                    <a:gd name="connsiteY12" fmla="*/ 297762 h 919268"/>
                    <a:gd name="connsiteX13" fmla="*/ 389596 w 1439832"/>
                    <a:gd name="connsiteY13" fmla="*/ 226324 h 919268"/>
                    <a:gd name="connsiteX14" fmla="*/ 446746 w 1439832"/>
                    <a:gd name="connsiteY14" fmla="*/ 181081 h 919268"/>
                    <a:gd name="connsiteX15" fmla="*/ 575333 w 1439832"/>
                    <a:gd name="connsiteY15" fmla="*/ 183462 h 919268"/>
                    <a:gd name="connsiteX16" fmla="*/ 677727 w 1439832"/>
                    <a:gd name="connsiteY16" fmla="*/ 262043 h 919268"/>
                    <a:gd name="connsiteX17" fmla="*/ 708683 w 1439832"/>
                    <a:gd name="connsiteY17" fmla="*/ 281093 h 919268"/>
                    <a:gd name="connsiteX18" fmla="*/ 730115 w 1439832"/>
                    <a:gd name="connsiteY18" fmla="*/ 323956 h 919268"/>
                    <a:gd name="connsiteX19" fmla="*/ 727733 w 1439832"/>
                    <a:gd name="connsiteY19" fmla="*/ 404918 h 919268"/>
                    <a:gd name="connsiteX20" fmla="*/ 730115 w 1439832"/>
                    <a:gd name="connsiteY20" fmla="*/ 452543 h 919268"/>
                    <a:gd name="connsiteX21" fmla="*/ 768215 w 1439832"/>
                    <a:gd name="connsiteY21" fmla="*/ 438256 h 919268"/>
                    <a:gd name="connsiteX22" fmla="*/ 801553 w 1439832"/>
                    <a:gd name="connsiteY22" fmla="*/ 395393 h 919268"/>
                    <a:gd name="connsiteX23" fmla="*/ 827748 w 1439832"/>
                    <a:gd name="connsiteY23" fmla="*/ 366818 h 919268"/>
                    <a:gd name="connsiteX24" fmla="*/ 825365 w 1439832"/>
                    <a:gd name="connsiteY24" fmla="*/ 340624 h 919268"/>
                    <a:gd name="connsiteX25" fmla="*/ 801552 w 1439832"/>
                    <a:gd name="connsiteY25" fmla="*/ 316812 h 919268"/>
                    <a:gd name="connsiteX26" fmla="*/ 796790 w 1439832"/>
                    <a:gd name="connsiteY26" fmla="*/ 283474 h 919268"/>
                    <a:gd name="connsiteX27" fmla="*/ 1123021 w 1439832"/>
                    <a:gd name="connsiteY27" fmla="*/ 157268 h 919268"/>
                    <a:gd name="connsiteX28" fmla="*/ 1151596 w 1439832"/>
                    <a:gd name="connsiteY28" fmla="*/ 152506 h 919268"/>
                    <a:gd name="connsiteX29" fmla="*/ 1161121 w 1439832"/>
                    <a:gd name="connsiteY29" fmla="*/ 204893 h 919268"/>
                    <a:gd name="connsiteX30" fmla="*/ 1120640 w 1439832"/>
                    <a:gd name="connsiteY30" fmla="*/ 357294 h 919268"/>
                    <a:gd name="connsiteX31" fmla="*/ 1132546 w 1439832"/>
                    <a:gd name="connsiteY31" fmla="*/ 383487 h 919268"/>
                    <a:gd name="connsiteX32" fmla="*/ 1163502 w 1439832"/>
                    <a:gd name="connsiteY32" fmla="*/ 409681 h 919268"/>
                    <a:gd name="connsiteX33" fmla="*/ 1242083 w 1439832"/>
                    <a:gd name="connsiteY33" fmla="*/ 397774 h 919268"/>
                    <a:gd name="connsiteX34" fmla="*/ 1347300 w 1439832"/>
                    <a:gd name="connsiteY34" fmla="*/ 421177 h 919268"/>
                    <a:gd name="connsiteX35" fmla="*/ 1439727 w 1439832"/>
                    <a:gd name="connsiteY35" fmla="*/ 521600 h 919268"/>
                    <a:gd name="connsiteX36" fmla="*/ 1437346 w 1439832"/>
                    <a:gd name="connsiteY36" fmla="*/ 776393 h 919268"/>
                    <a:gd name="connsiteX37" fmla="*/ 934902 w 1439832"/>
                    <a:gd name="connsiteY37" fmla="*/ 919268 h 919268"/>
                    <a:gd name="connsiteX38" fmla="*/ 518183 w 1439832"/>
                    <a:gd name="connsiteY38" fmla="*/ 847831 h 919268"/>
                    <a:gd name="connsiteX39" fmla="*/ 203858 w 1439832"/>
                    <a:gd name="connsiteY39" fmla="*/ 631137 h 919268"/>
                    <a:gd name="connsiteX40" fmla="*/ 68128 w 1439832"/>
                    <a:gd name="connsiteY40" fmla="*/ 250138 h 919268"/>
                    <a:gd name="connsiteX0" fmla="*/ 68128 w 1439832"/>
                    <a:gd name="connsiteY0" fmla="*/ 250138 h 919268"/>
                    <a:gd name="connsiteX1" fmla="*/ 1 w 1439832"/>
                    <a:gd name="connsiteY1" fmla="*/ 71437 h 919268"/>
                    <a:gd name="connsiteX2" fmla="*/ 73819 w 1439832"/>
                    <a:gd name="connsiteY2" fmla="*/ 61912 h 919268"/>
                    <a:gd name="connsiteX3" fmla="*/ 104775 w 1439832"/>
                    <a:gd name="connsiteY3" fmla="*/ 38100 h 919268"/>
                    <a:gd name="connsiteX4" fmla="*/ 128588 w 1439832"/>
                    <a:gd name="connsiteY4" fmla="*/ 0 h 919268"/>
                    <a:gd name="connsiteX5" fmla="*/ 230982 w 1439832"/>
                    <a:gd name="connsiteY5" fmla="*/ 192882 h 919268"/>
                    <a:gd name="connsiteX6" fmla="*/ 196715 w 1439832"/>
                    <a:gd name="connsiteY6" fmla="*/ 209655 h 919268"/>
                    <a:gd name="connsiteX7" fmla="*/ 199096 w 1439832"/>
                    <a:gd name="connsiteY7" fmla="*/ 245374 h 919268"/>
                    <a:gd name="connsiteX8" fmla="*/ 232433 w 1439832"/>
                    <a:gd name="connsiteY8" fmla="*/ 290618 h 919268"/>
                    <a:gd name="connsiteX9" fmla="*/ 251483 w 1439832"/>
                    <a:gd name="connsiteY9" fmla="*/ 335862 h 919268"/>
                    <a:gd name="connsiteX10" fmla="*/ 287202 w 1439832"/>
                    <a:gd name="connsiteY10" fmla="*/ 352530 h 919268"/>
                    <a:gd name="connsiteX11" fmla="*/ 330065 w 1439832"/>
                    <a:gd name="connsiteY11" fmla="*/ 338243 h 919268"/>
                    <a:gd name="connsiteX12" fmla="*/ 346733 w 1439832"/>
                    <a:gd name="connsiteY12" fmla="*/ 297762 h 919268"/>
                    <a:gd name="connsiteX13" fmla="*/ 389596 w 1439832"/>
                    <a:gd name="connsiteY13" fmla="*/ 226324 h 919268"/>
                    <a:gd name="connsiteX14" fmla="*/ 446746 w 1439832"/>
                    <a:gd name="connsiteY14" fmla="*/ 181081 h 919268"/>
                    <a:gd name="connsiteX15" fmla="*/ 575333 w 1439832"/>
                    <a:gd name="connsiteY15" fmla="*/ 183462 h 919268"/>
                    <a:gd name="connsiteX16" fmla="*/ 677727 w 1439832"/>
                    <a:gd name="connsiteY16" fmla="*/ 262043 h 919268"/>
                    <a:gd name="connsiteX17" fmla="*/ 708683 w 1439832"/>
                    <a:gd name="connsiteY17" fmla="*/ 281093 h 919268"/>
                    <a:gd name="connsiteX18" fmla="*/ 730115 w 1439832"/>
                    <a:gd name="connsiteY18" fmla="*/ 323956 h 919268"/>
                    <a:gd name="connsiteX19" fmla="*/ 727733 w 1439832"/>
                    <a:gd name="connsiteY19" fmla="*/ 404918 h 919268"/>
                    <a:gd name="connsiteX20" fmla="*/ 730115 w 1439832"/>
                    <a:gd name="connsiteY20" fmla="*/ 452543 h 919268"/>
                    <a:gd name="connsiteX21" fmla="*/ 768215 w 1439832"/>
                    <a:gd name="connsiteY21" fmla="*/ 438256 h 919268"/>
                    <a:gd name="connsiteX22" fmla="*/ 801553 w 1439832"/>
                    <a:gd name="connsiteY22" fmla="*/ 395393 h 919268"/>
                    <a:gd name="connsiteX23" fmla="*/ 827748 w 1439832"/>
                    <a:gd name="connsiteY23" fmla="*/ 366818 h 919268"/>
                    <a:gd name="connsiteX24" fmla="*/ 825365 w 1439832"/>
                    <a:gd name="connsiteY24" fmla="*/ 340624 h 919268"/>
                    <a:gd name="connsiteX25" fmla="*/ 801552 w 1439832"/>
                    <a:gd name="connsiteY25" fmla="*/ 316812 h 919268"/>
                    <a:gd name="connsiteX26" fmla="*/ 796790 w 1439832"/>
                    <a:gd name="connsiteY26" fmla="*/ 283474 h 919268"/>
                    <a:gd name="connsiteX27" fmla="*/ 1123021 w 1439832"/>
                    <a:gd name="connsiteY27" fmla="*/ 157268 h 919268"/>
                    <a:gd name="connsiteX28" fmla="*/ 1151596 w 1439832"/>
                    <a:gd name="connsiteY28" fmla="*/ 152506 h 919268"/>
                    <a:gd name="connsiteX29" fmla="*/ 1161121 w 1439832"/>
                    <a:gd name="connsiteY29" fmla="*/ 204893 h 919268"/>
                    <a:gd name="connsiteX30" fmla="*/ 1132546 w 1439832"/>
                    <a:gd name="connsiteY30" fmla="*/ 383487 h 919268"/>
                    <a:gd name="connsiteX31" fmla="*/ 1163502 w 1439832"/>
                    <a:gd name="connsiteY31" fmla="*/ 409681 h 919268"/>
                    <a:gd name="connsiteX32" fmla="*/ 1242083 w 1439832"/>
                    <a:gd name="connsiteY32" fmla="*/ 397774 h 919268"/>
                    <a:gd name="connsiteX33" fmla="*/ 1347300 w 1439832"/>
                    <a:gd name="connsiteY33" fmla="*/ 421177 h 919268"/>
                    <a:gd name="connsiteX34" fmla="*/ 1439727 w 1439832"/>
                    <a:gd name="connsiteY34" fmla="*/ 521600 h 919268"/>
                    <a:gd name="connsiteX35" fmla="*/ 1437346 w 1439832"/>
                    <a:gd name="connsiteY35" fmla="*/ 776393 h 919268"/>
                    <a:gd name="connsiteX36" fmla="*/ 934902 w 1439832"/>
                    <a:gd name="connsiteY36" fmla="*/ 919268 h 919268"/>
                    <a:gd name="connsiteX37" fmla="*/ 518183 w 1439832"/>
                    <a:gd name="connsiteY37" fmla="*/ 847831 h 919268"/>
                    <a:gd name="connsiteX38" fmla="*/ 203858 w 1439832"/>
                    <a:gd name="connsiteY38" fmla="*/ 631137 h 919268"/>
                    <a:gd name="connsiteX39" fmla="*/ 68128 w 1439832"/>
                    <a:gd name="connsiteY39" fmla="*/ 250138 h 919268"/>
                    <a:gd name="connsiteX0" fmla="*/ 68128 w 1439832"/>
                    <a:gd name="connsiteY0" fmla="*/ 250138 h 919268"/>
                    <a:gd name="connsiteX1" fmla="*/ 1 w 1439832"/>
                    <a:gd name="connsiteY1" fmla="*/ 71437 h 919268"/>
                    <a:gd name="connsiteX2" fmla="*/ 73819 w 1439832"/>
                    <a:gd name="connsiteY2" fmla="*/ 61912 h 919268"/>
                    <a:gd name="connsiteX3" fmla="*/ 104775 w 1439832"/>
                    <a:gd name="connsiteY3" fmla="*/ 38100 h 919268"/>
                    <a:gd name="connsiteX4" fmla="*/ 128588 w 1439832"/>
                    <a:gd name="connsiteY4" fmla="*/ 0 h 919268"/>
                    <a:gd name="connsiteX5" fmla="*/ 230982 w 1439832"/>
                    <a:gd name="connsiteY5" fmla="*/ 192882 h 919268"/>
                    <a:gd name="connsiteX6" fmla="*/ 196715 w 1439832"/>
                    <a:gd name="connsiteY6" fmla="*/ 209655 h 919268"/>
                    <a:gd name="connsiteX7" fmla="*/ 199096 w 1439832"/>
                    <a:gd name="connsiteY7" fmla="*/ 245374 h 919268"/>
                    <a:gd name="connsiteX8" fmla="*/ 232433 w 1439832"/>
                    <a:gd name="connsiteY8" fmla="*/ 290618 h 919268"/>
                    <a:gd name="connsiteX9" fmla="*/ 251483 w 1439832"/>
                    <a:gd name="connsiteY9" fmla="*/ 335862 h 919268"/>
                    <a:gd name="connsiteX10" fmla="*/ 287202 w 1439832"/>
                    <a:gd name="connsiteY10" fmla="*/ 352530 h 919268"/>
                    <a:gd name="connsiteX11" fmla="*/ 330065 w 1439832"/>
                    <a:gd name="connsiteY11" fmla="*/ 338243 h 919268"/>
                    <a:gd name="connsiteX12" fmla="*/ 346733 w 1439832"/>
                    <a:gd name="connsiteY12" fmla="*/ 297762 h 919268"/>
                    <a:gd name="connsiteX13" fmla="*/ 389596 w 1439832"/>
                    <a:gd name="connsiteY13" fmla="*/ 226324 h 919268"/>
                    <a:gd name="connsiteX14" fmla="*/ 446746 w 1439832"/>
                    <a:gd name="connsiteY14" fmla="*/ 181081 h 919268"/>
                    <a:gd name="connsiteX15" fmla="*/ 575333 w 1439832"/>
                    <a:gd name="connsiteY15" fmla="*/ 183462 h 919268"/>
                    <a:gd name="connsiteX16" fmla="*/ 677727 w 1439832"/>
                    <a:gd name="connsiteY16" fmla="*/ 262043 h 919268"/>
                    <a:gd name="connsiteX17" fmla="*/ 708683 w 1439832"/>
                    <a:gd name="connsiteY17" fmla="*/ 281093 h 919268"/>
                    <a:gd name="connsiteX18" fmla="*/ 730115 w 1439832"/>
                    <a:gd name="connsiteY18" fmla="*/ 323956 h 919268"/>
                    <a:gd name="connsiteX19" fmla="*/ 727733 w 1439832"/>
                    <a:gd name="connsiteY19" fmla="*/ 404918 h 919268"/>
                    <a:gd name="connsiteX20" fmla="*/ 730115 w 1439832"/>
                    <a:gd name="connsiteY20" fmla="*/ 452543 h 919268"/>
                    <a:gd name="connsiteX21" fmla="*/ 768215 w 1439832"/>
                    <a:gd name="connsiteY21" fmla="*/ 438256 h 919268"/>
                    <a:gd name="connsiteX22" fmla="*/ 801553 w 1439832"/>
                    <a:gd name="connsiteY22" fmla="*/ 395393 h 919268"/>
                    <a:gd name="connsiteX23" fmla="*/ 827748 w 1439832"/>
                    <a:gd name="connsiteY23" fmla="*/ 366818 h 919268"/>
                    <a:gd name="connsiteX24" fmla="*/ 825365 w 1439832"/>
                    <a:gd name="connsiteY24" fmla="*/ 340624 h 919268"/>
                    <a:gd name="connsiteX25" fmla="*/ 801552 w 1439832"/>
                    <a:gd name="connsiteY25" fmla="*/ 316812 h 919268"/>
                    <a:gd name="connsiteX26" fmla="*/ 796790 w 1439832"/>
                    <a:gd name="connsiteY26" fmla="*/ 283474 h 919268"/>
                    <a:gd name="connsiteX27" fmla="*/ 1123021 w 1439832"/>
                    <a:gd name="connsiteY27" fmla="*/ 157268 h 919268"/>
                    <a:gd name="connsiteX28" fmla="*/ 1151596 w 1439832"/>
                    <a:gd name="connsiteY28" fmla="*/ 152506 h 919268"/>
                    <a:gd name="connsiteX29" fmla="*/ 1161121 w 1439832"/>
                    <a:gd name="connsiteY29" fmla="*/ 204893 h 919268"/>
                    <a:gd name="connsiteX30" fmla="*/ 1163502 w 1439832"/>
                    <a:gd name="connsiteY30" fmla="*/ 409681 h 919268"/>
                    <a:gd name="connsiteX31" fmla="*/ 1242083 w 1439832"/>
                    <a:gd name="connsiteY31" fmla="*/ 397774 h 919268"/>
                    <a:gd name="connsiteX32" fmla="*/ 1347300 w 1439832"/>
                    <a:gd name="connsiteY32" fmla="*/ 421177 h 919268"/>
                    <a:gd name="connsiteX33" fmla="*/ 1439727 w 1439832"/>
                    <a:gd name="connsiteY33" fmla="*/ 521600 h 919268"/>
                    <a:gd name="connsiteX34" fmla="*/ 1437346 w 1439832"/>
                    <a:gd name="connsiteY34" fmla="*/ 776393 h 919268"/>
                    <a:gd name="connsiteX35" fmla="*/ 934902 w 1439832"/>
                    <a:gd name="connsiteY35" fmla="*/ 919268 h 919268"/>
                    <a:gd name="connsiteX36" fmla="*/ 518183 w 1439832"/>
                    <a:gd name="connsiteY36" fmla="*/ 847831 h 919268"/>
                    <a:gd name="connsiteX37" fmla="*/ 203858 w 1439832"/>
                    <a:gd name="connsiteY37" fmla="*/ 631137 h 919268"/>
                    <a:gd name="connsiteX38" fmla="*/ 68128 w 1439832"/>
                    <a:gd name="connsiteY38" fmla="*/ 250138 h 919268"/>
                    <a:gd name="connsiteX0" fmla="*/ 68128 w 1439832"/>
                    <a:gd name="connsiteY0" fmla="*/ 250138 h 919268"/>
                    <a:gd name="connsiteX1" fmla="*/ 1 w 1439832"/>
                    <a:gd name="connsiteY1" fmla="*/ 71437 h 919268"/>
                    <a:gd name="connsiteX2" fmla="*/ 73819 w 1439832"/>
                    <a:gd name="connsiteY2" fmla="*/ 61912 h 919268"/>
                    <a:gd name="connsiteX3" fmla="*/ 104775 w 1439832"/>
                    <a:gd name="connsiteY3" fmla="*/ 38100 h 919268"/>
                    <a:gd name="connsiteX4" fmla="*/ 128588 w 1439832"/>
                    <a:gd name="connsiteY4" fmla="*/ 0 h 919268"/>
                    <a:gd name="connsiteX5" fmla="*/ 230982 w 1439832"/>
                    <a:gd name="connsiteY5" fmla="*/ 192882 h 919268"/>
                    <a:gd name="connsiteX6" fmla="*/ 196715 w 1439832"/>
                    <a:gd name="connsiteY6" fmla="*/ 209655 h 919268"/>
                    <a:gd name="connsiteX7" fmla="*/ 199096 w 1439832"/>
                    <a:gd name="connsiteY7" fmla="*/ 245374 h 919268"/>
                    <a:gd name="connsiteX8" fmla="*/ 232433 w 1439832"/>
                    <a:gd name="connsiteY8" fmla="*/ 290618 h 919268"/>
                    <a:gd name="connsiteX9" fmla="*/ 251483 w 1439832"/>
                    <a:gd name="connsiteY9" fmla="*/ 335862 h 919268"/>
                    <a:gd name="connsiteX10" fmla="*/ 287202 w 1439832"/>
                    <a:gd name="connsiteY10" fmla="*/ 352530 h 919268"/>
                    <a:gd name="connsiteX11" fmla="*/ 330065 w 1439832"/>
                    <a:gd name="connsiteY11" fmla="*/ 338243 h 919268"/>
                    <a:gd name="connsiteX12" fmla="*/ 346733 w 1439832"/>
                    <a:gd name="connsiteY12" fmla="*/ 297762 h 919268"/>
                    <a:gd name="connsiteX13" fmla="*/ 389596 w 1439832"/>
                    <a:gd name="connsiteY13" fmla="*/ 226324 h 919268"/>
                    <a:gd name="connsiteX14" fmla="*/ 446746 w 1439832"/>
                    <a:gd name="connsiteY14" fmla="*/ 181081 h 919268"/>
                    <a:gd name="connsiteX15" fmla="*/ 575333 w 1439832"/>
                    <a:gd name="connsiteY15" fmla="*/ 183462 h 919268"/>
                    <a:gd name="connsiteX16" fmla="*/ 677727 w 1439832"/>
                    <a:gd name="connsiteY16" fmla="*/ 262043 h 919268"/>
                    <a:gd name="connsiteX17" fmla="*/ 708683 w 1439832"/>
                    <a:gd name="connsiteY17" fmla="*/ 281093 h 919268"/>
                    <a:gd name="connsiteX18" fmla="*/ 730115 w 1439832"/>
                    <a:gd name="connsiteY18" fmla="*/ 323956 h 919268"/>
                    <a:gd name="connsiteX19" fmla="*/ 727733 w 1439832"/>
                    <a:gd name="connsiteY19" fmla="*/ 404918 h 919268"/>
                    <a:gd name="connsiteX20" fmla="*/ 730115 w 1439832"/>
                    <a:gd name="connsiteY20" fmla="*/ 452543 h 919268"/>
                    <a:gd name="connsiteX21" fmla="*/ 768215 w 1439832"/>
                    <a:gd name="connsiteY21" fmla="*/ 438256 h 919268"/>
                    <a:gd name="connsiteX22" fmla="*/ 801553 w 1439832"/>
                    <a:gd name="connsiteY22" fmla="*/ 395393 h 919268"/>
                    <a:gd name="connsiteX23" fmla="*/ 827748 w 1439832"/>
                    <a:gd name="connsiteY23" fmla="*/ 366818 h 919268"/>
                    <a:gd name="connsiteX24" fmla="*/ 825365 w 1439832"/>
                    <a:gd name="connsiteY24" fmla="*/ 340624 h 919268"/>
                    <a:gd name="connsiteX25" fmla="*/ 801552 w 1439832"/>
                    <a:gd name="connsiteY25" fmla="*/ 316812 h 919268"/>
                    <a:gd name="connsiteX26" fmla="*/ 796790 w 1439832"/>
                    <a:gd name="connsiteY26" fmla="*/ 283474 h 919268"/>
                    <a:gd name="connsiteX27" fmla="*/ 1123021 w 1439832"/>
                    <a:gd name="connsiteY27" fmla="*/ 157268 h 919268"/>
                    <a:gd name="connsiteX28" fmla="*/ 1151596 w 1439832"/>
                    <a:gd name="connsiteY28" fmla="*/ 152506 h 919268"/>
                    <a:gd name="connsiteX29" fmla="*/ 1161121 w 1439832"/>
                    <a:gd name="connsiteY29" fmla="*/ 204893 h 919268"/>
                    <a:gd name="connsiteX30" fmla="*/ 1148480 w 1439832"/>
                    <a:gd name="connsiteY30" fmla="*/ 345836 h 919268"/>
                    <a:gd name="connsiteX31" fmla="*/ 1242083 w 1439832"/>
                    <a:gd name="connsiteY31" fmla="*/ 397774 h 919268"/>
                    <a:gd name="connsiteX32" fmla="*/ 1347300 w 1439832"/>
                    <a:gd name="connsiteY32" fmla="*/ 421177 h 919268"/>
                    <a:gd name="connsiteX33" fmla="*/ 1439727 w 1439832"/>
                    <a:gd name="connsiteY33" fmla="*/ 521600 h 919268"/>
                    <a:gd name="connsiteX34" fmla="*/ 1437346 w 1439832"/>
                    <a:gd name="connsiteY34" fmla="*/ 776393 h 919268"/>
                    <a:gd name="connsiteX35" fmla="*/ 934902 w 1439832"/>
                    <a:gd name="connsiteY35" fmla="*/ 919268 h 919268"/>
                    <a:gd name="connsiteX36" fmla="*/ 518183 w 1439832"/>
                    <a:gd name="connsiteY36" fmla="*/ 847831 h 919268"/>
                    <a:gd name="connsiteX37" fmla="*/ 203858 w 1439832"/>
                    <a:gd name="connsiteY37" fmla="*/ 631137 h 919268"/>
                    <a:gd name="connsiteX38" fmla="*/ 68128 w 1439832"/>
                    <a:gd name="connsiteY38" fmla="*/ 250138 h 919268"/>
                    <a:gd name="connsiteX0" fmla="*/ 68128 w 1439832"/>
                    <a:gd name="connsiteY0" fmla="*/ 250138 h 919268"/>
                    <a:gd name="connsiteX1" fmla="*/ 1 w 1439832"/>
                    <a:gd name="connsiteY1" fmla="*/ 71437 h 919268"/>
                    <a:gd name="connsiteX2" fmla="*/ 73819 w 1439832"/>
                    <a:gd name="connsiteY2" fmla="*/ 61912 h 919268"/>
                    <a:gd name="connsiteX3" fmla="*/ 104775 w 1439832"/>
                    <a:gd name="connsiteY3" fmla="*/ 38100 h 919268"/>
                    <a:gd name="connsiteX4" fmla="*/ 128588 w 1439832"/>
                    <a:gd name="connsiteY4" fmla="*/ 0 h 919268"/>
                    <a:gd name="connsiteX5" fmla="*/ 230982 w 1439832"/>
                    <a:gd name="connsiteY5" fmla="*/ 192882 h 919268"/>
                    <a:gd name="connsiteX6" fmla="*/ 196715 w 1439832"/>
                    <a:gd name="connsiteY6" fmla="*/ 209655 h 919268"/>
                    <a:gd name="connsiteX7" fmla="*/ 199096 w 1439832"/>
                    <a:gd name="connsiteY7" fmla="*/ 245374 h 919268"/>
                    <a:gd name="connsiteX8" fmla="*/ 232433 w 1439832"/>
                    <a:gd name="connsiteY8" fmla="*/ 290618 h 919268"/>
                    <a:gd name="connsiteX9" fmla="*/ 251483 w 1439832"/>
                    <a:gd name="connsiteY9" fmla="*/ 335862 h 919268"/>
                    <a:gd name="connsiteX10" fmla="*/ 287202 w 1439832"/>
                    <a:gd name="connsiteY10" fmla="*/ 352530 h 919268"/>
                    <a:gd name="connsiteX11" fmla="*/ 330065 w 1439832"/>
                    <a:gd name="connsiteY11" fmla="*/ 338243 h 919268"/>
                    <a:gd name="connsiteX12" fmla="*/ 346733 w 1439832"/>
                    <a:gd name="connsiteY12" fmla="*/ 297762 h 919268"/>
                    <a:gd name="connsiteX13" fmla="*/ 389596 w 1439832"/>
                    <a:gd name="connsiteY13" fmla="*/ 226324 h 919268"/>
                    <a:gd name="connsiteX14" fmla="*/ 446746 w 1439832"/>
                    <a:gd name="connsiteY14" fmla="*/ 181081 h 919268"/>
                    <a:gd name="connsiteX15" fmla="*/ 575333 w 1439832"/>
                    <a:gd name="connsiteY15" fmla="*/ 183462 h 919268"/>
                    <a:gd name="connsiteX16" fmla="*/ 677727 w 1439832"/>
                    <a:gd name="connsiteY16" fmla="*/ 262043 h 919268"/>
                    <a:gd name="connsiteX17" fmla="*/ 708683 w 1439832"/>
                    <a:gd name="connsiteY17" fmla="*/ 281093 h 919268"/>
                    <a:gd name="connsiteX18" fmla="*/ 730115 w 1439832"/>
                    <a:gd name="connsiteY18" fmla="*/ 323956 h 919268"/>
                    <a:gd name="connsiteX19" fmla="*/ 727733 w 1439832"/>
                    <a:gd name="connsiteY19" fmla="*/ 404918 h 919268"/>
                    <a:gd name="connsiteX20" fmla="*/ 730115 w 1439832"/>
                    <a:gd name="connsiteY20" fmla="*/ 452543 h 919268"/>
                    <a:gd name="connsiteX21" fmla="*/ 768215 w 1439832"/>
                    <a:gd name="connsiteY21" fmla="*/ 438256 h 919268"/>
                    <a:gd name="connsiteX22" fmla="*/ 801553 w 1439832"/>
                    <a:gd name="connsiteY22" fmla="*/ 395393 h 919268"/>
                    <a:gd name="connsiteX23" fmla="*/ 827748 w 1439832"/>
                    <a:gd name="connsiteY23" fmla="*/ 366818 h 919268"/>
                    <a:gd name="connsiteX24" fmla="*/ 825365 w 1439832"/>
                    <a:gd name="connsiteY24" fmla="*/ 340624 h 919268"/>
                    <a:gd name="connsiteX25" fmla="*/ 801552 w 1439832"/>
                    <a:gd name="connsiteY25" fmla="*/ 316812 h 919268"/>
                    <a:gd name="connsiteX26" fmla="*/ 796790 w 1439832"/>
                    <a:gd name="connsiteY26" fmla="*/ 283474 h 919268"/>
                    <a:gd name="connsiteX27" fmla="*/ 1123021 w 1439832"/>
                    <a:gd name="connsiteY27" fmla="*/ 157268 h 919268"/>
                    <a:gd name="connsiteX28" fmla="*/ 1151596 w 1439832"/>
                    <a:gd name="connsiteY28" fmla="*/ 152506 h 919268"/>
                    <a:gd name="connsiteX29" fmla="*/ 1148480 w 1439832"/>
                    <a:gd name="connsiteY29" fmla="*/ 345836 h 919268"/>
                    <a:gd name="connsiteX30" fmla="*/ 1242083 w 1439832"/>
                    <a:gd name="connsiteY30" fmla="*/ 397774 h 919268"/>
                    <a:gd name="connsiteX31" fmla="*/ 1347300 w 1439832"/>
                    <a:gd name="connsiteY31" fmla="*/ 421177 h 919268"/>
                    <a:gd name="connsiteX32" fmla="*/ 1439727 w 1439832"/>
                    <a:gd name="connsiteY32" fmla="*/ 521600 h 919268"/>
                    <a:gd name="connsiteX33" fmla="*/ 1437346 w 1439832"/>
                    <a:gd name="connsiteY33" fmla="*/ 776393 h 919268"/>
                    <a:gd name="connsiteX34" fmla="*/ 934902 w 1439832"/>
                    <a:gd name="connsiteY34" fmla="*/ 919268 h 919268"/>
                    <a:gd name="connsiteX35" fmla="*/ 518183 w 1439832"/>
                    <a:gd name="connsiteY35" fmla="*/ 847831 h 919268"/>
                    <a:gd name="connsiteX36" fmla="*/ 203858 w 1439832"/>
                    <a:gd name="connsiteY36" fmla="*/ 631137 h 919268"/>
                    <a:gd name="connsiteX37" fmla="*/ 68128 w 1439832"/>
                    <a:gd name="connsiteY37" fmla="*/ 250138 h 919268"/>
                    <a:gd name="connsiteX0" fmla="*/ 68128 w 1439832"/>
                    <a:gd name="connsiteY0" fmla="*/ 250138 h 919268"/>
                    <a:gd name="connsiteX1" fmla="*/ 1 w 1439832"/>
                    <a:gd name="connsiteY1" fmla="*/ 71437 h 919268"/>
                    <a:gd name="connsiteX2" fmla="*/ 73819 w 1439832"/>
                    <a:gd name="connsiteY2" fmla="*/ 61912 h 919268"/>
                    <a:gd name="connsiteX3" fmla="*/ 104775 w 1439832"/>
                    <a:gd name="connsiteY3" fmla="*/ 38100 h 919268"/>
                    <a:gd name="connsiteX4" fmla="*/ 128588 w 1439832"/>
                    <a:gd name="connsiteY4" fmla="*/ 0 h 919268"/>
                    <a:gd name="connsiteX5" fmla="*/ 230982 w 1439832"/>
                    <a:gd name="connsiteY5" fmla="*/ 192882 h 919268"/>
                    <a:gd name="connsiteX6" fmla="*/ 196715 w 1439832"/>
                    <a:gd name="connsiteY6" fmla="*/ 209655 h 919268"/>
                    <a:gd name="connsiteX7" fmla="*/ 199096 w 1439832"/>
                    <a:gd name="connsiteY7" fmla="*/ 245374 h 919268"/>
                    <a:gd name="connsiteX8" fmla="*/ 232433 w 1439832"/>
                    <a:gd name="connsiteY8" fmla="*/ 290618 h 919268"/>
                    <a:gd name="connsiteX9" fmla="*/ 251483 w 1439832"/>
                    <a:gd name="connsiteY9" fmla="*/ 335862 h 919268"/>
                    <a:gd name="connsiteX10" fmla="*/ 287202 w 1439832"/>
                    <a:gd name="connsiteY10" fmla="*/ 352530 h 919268"/>
                    <a:gd name="connsiteX11" fmla="*/ 330065 w 1439832"/>
                    <a:gd name="connsiteY11" fmla="*/ 338243 h 919268"/>
                    <a:gd name="connsiteX12" fmla="*/ 346733 w 1439832"/>
                    <a:gd name="connsiteY12" fmla="*/ 297762 h 919268"/>
                    <a:gd name="connsiteX13" fmla="*/ 389596 w 1439832"/>
                    <a:gd name="connsiteY13" fmla="*/ 226324 h 919268"/>
                    <a:gd name="connsiteX14" fmla="*/ 446746 w 1439832"/>
                    <a:gd name="connsiteY14" fmla="*/ 181081 h 919268"/>
                    <a:gd name="connsiteX15" fmla="*/ 575333 w 1439832"/>
                    <a:gd name="connsiteY15" fmla="*/ 183462 h 919268"/>
                    <a:gd name="connsiteX16" fmla="*/ 677727 w 1439832"/>
                    <a:gd name="connsiteY16" fmla="*/ 262043 h 919268"/>
                    <a:gd name="connsiteX17" fmla="*/ 708683 w 1439832"/>
                    <a:gd name="connsiteY17" fmla="*/ 281093 h 919268"/>
                    <a:gd name="connsiteX18" fmla="*/ 730115 w 1439832"/>
                    <a:gd name="connsiteY18" fmla="*/ 323956 h 919268"/>
                    <a:gd name="connsiteX19" fmla="*/ 727733 w 1439832"/>
                    <a:gd name="connsiteY19" fmla="*/ 404918 h 919268"/>
                    <a:gd name="connsiteX20" fmla="*/ 730115 w 1439832"/>
                    <a:gd name="connsiteY20" fmla="*/ 452543 h 919268"/>
                    <a:gd name="connsiteX21" fmla="*/ 768215 w 1439832"/>
                    <a:gd name="connsiteY21" fmla="*/ 438256 h 919268"/>
                    <a:gd name="connsiteX22" fmla="*/ 801553 w 1439832"/>
                    <a:gd name="connsiteY22" fmla="*/ 395393 h 919268"/>
                    <a:gd name="connsiteX23" fmla="*/ 827748 w 1439832"/>
                    <a:gd name="connsiteY23" fmla="*/ 366818 h 919268"/>
                    <a:gd name="connsiteX24" fmla="*/ 825365 w 1439832"/>
                    <a:gd name="connsiteY24" fmla="*/ 340624 h 919268"/>
                    <a:gd name="connsiteX25" fmla="*/ 801552 w 1439832"/>
                    <a:gd name="connsiteY25" fmla="*/ 316812 h 919268"/>
                    <a:gd name="connsiteX26" fmla="*/ 796790 w 1439832"/>
                    <a:gd name="connsiteY26" fmla="*/ 283474 h 919268"/>
                    <a:gd name="connsiteX27" fmla="*/ 1123021 w 1439832"/>
                    <a:gd name="connsiteY27" fmla="*/ 157268 h 919268"/>
                    <a:gd name="connsiteX28" fmla="*/ 1148480 w 1439832"/>
                    <a:gd name="connsiteY28" fmla="*/ 345836 h 919268"/>
                    <a:gd name="connsiteX29" fmla="*/ 1242083 w 1439832"/>
                    <a:gd name="connsiteY29" fmla="*/ 397774 h 919268"/>
                    <a:gd name="connsiteX30" fmla="*/ 1347300 w 1439832"/>
                    <a:gd name="connsiteY30" fmla="*/ 421177 h 919268"/>
                    <a:gd name="connsiteX31" fmla="*/ 1439727 w 1439832"/>
                    <a:gd name="connsiteY31" fmla="*/ 521600 h 919268"/>
                    <a:gd name="connsiteX32" fmla="*/ 1437346 w 1439832"/>
                    <a:gd name="connsiteY32" fmla="*/ 776393 h 919268"/>
                    <a:gd name="connsiteX33" fmla="*/ 934902 w 1439832"/>
                    <a:gd name="connsiteY33" fmla="*/ 919268 h 919268"/>
                    <a:gd name="connsiteX34" fmla="*/ 518183 w 1439832"/>
                    <a:gd name="connsiteY34" fmla="*/ 847831 h 919268"/>
                    <a:gd name="connsiteX35" fmla="*/ 203858 w 1439832"/>
                    <a:gd name="connsiteY35" fmla="*/ 631137 h 919268"/>
                    <a:gd name="connsiteX36" fmla="*/ 68128 w 1439832"/>
                    <a:gd name="connsiteY36" fmla="*/ 250138 h 919268"/>
                    <a:gd name="connsiteX0" fmla="*/ 68128 w 1439832"/>
                    <a:gd name="connsiteY0" fmla="*/ 250138 h 919268"/>
                    <a:gd name="connsiteX1" fmla="*/ 1 w 1439832"/>
                    <a:gd name="connsiteY1" fmla="*/ 71437 h 919268"/>
                    <a:gd name="connsiteX2" fmla="*/ 73819 w 1439832"/>
                    <a:gd name="connsiteY2" fmla="*/ 61912 h 919268"/>
                    <a:gd name="connsiteX3" fmla="*/ 104775 w 1439832"/>
                    <a:gd name="connsiteY3" fmla="*/ 38100 h 919268"/>
                    <a:gd name="connsiteX4" fmla="*/ 128588 w 1439832"/>
                    <a:gd name="connsiteY4" fmla="*/ 0 h 919268"/>
                    <a:gd name="connsiteX5" fmla="*/ 230982 w 1439832"/>
                    <a:gd name="connsiteY5" fmla="*/ 192882 h 919268"/>
                    <a:gd name="connsiteX6" fmla="*/ 196715 w 1439832"/>
                    <a:gd name="connsiteY6" fmla="*/ 209655 h 919268"/>
                    <a:gd name="connsiteX7" fmla="*/ 199096 w 1439832"/>
                    <a:gd name="connsiteY7" fmla="*/ 245374 h 919268"/>
                    <a:gd name="connsiteX8" fmla="*/ 232433 w 1439832"/>
                    <a:gd name="connsiteY8" fmla="*/ 290618 h 919268"/>
                    <a:gd name="connsiteX9" fmla="*/ 251483 w 1439832"/>
                    <a:gd name="connsiteY9" fmla="*/ 335862 h 919268"/>
                    <a:gd name="connsiteX10" fmla="*/ 287202 w 1439832"/>
                    <a:gd name="connsiteY10" fmla="*/ 352530 h 919268"/>
                    <a:gd name="connsiteX11" fmla="*/ 330065 w 1439832"/>
                    <a:gd name="connsiteY11" fmla="*/ 338243 h 919268"/>
                    <a:gd name="connsiteX12" fmla="*/ 346733 w 1439832"/>
                    <a:gd name="connsiteY12" fmla="*/ 297762 h 919268"/>
                    <a:gd name="connsiteX13" fmla="*/ 389596 w 1439832"/>
                    <a:gd name="connsiteY13" fmla="*/ 226324 h 919268"/>
                    <a:gd name="connsiteX14" fmla="*/ 446746 w 1439832"/>
                    <a:gd name="connsiteY14" fmla="*/ 181081 h 919268"/>
                    <a:gd name="connsiteX15" fmla="*/ 575333 w 1439832"/>
                    <a:gd name="connsiteY15" fmla="*/ 183462 h 919268"/>
                    <a:gd name="connsiteX16" fmla="*/ 677727 w 1439832"/>
                    <a:gd name="connsiteY16" fmla="*/ 262043 h 919268"/>
                    <a:gd name="connsiteX17" fmla="*/ 708683 w 1439832"/>
                    <a:gd name="connsiteY17" fmla="*/ 281093 h 919268"/>
                    <a:gd name="connsiteX18" fmla="*/ 730115 w 1439832"/>
                    <a:gd name="connsiteY18" fmla="*/ 323956 h 919268"/>
                    <a:gd name="connsiteX19" fmla="*/ 727733 w 1439832"/>
                    <a:gd name="connsiteY19" fmla="*/ 404918 h 919268"/>
                    <a:gd name="connsiteX20" fmla="*/ 730115 w 1439832"/>
                    <a:gd name="connsiteY20" fmla="*/ 452543 h 919268"/>
                    <a:gd name="connsiteX21" fmla="*/ 768215 w 1439832"/>
                    <a:gd name="connsiteY21" fmla="*/ 438256 h 919268"/>
                    <a:gd name="connsiteX22" fmla="*/ 801553 w 1439832"/>
                    <a:gd name="connsiteY22" fmla="*/ 395393 h 919268"/>
                    <a:gd name="connsiteX23" fmla="*/ 827748 w 1439832"/>
                    <a:gd name="connsiteY23" fmla="*/ 366818 h 919268"/>
                    <a:gd name="connsiteX24" fmla="*/ 825365 w 1439832"/>
                    <a:gd name="connsiteY24" fmla="*/ 340624 h 919268"/>
                    <a:gd name="connsiteX25" fmla="*/ 801552 w 1439832"/>
                    <a:gd name="connsiteY25" fmla="*/ 316812 h 919268"/>
                    <a:gd name="connsiteX26" fmla="*/ 796790 w 1439832"/>
                    <a:gd name="connsiteY26" fmla="*/ 283474 h 919268"/>
                    <a:gd name="connsiteX27" fmla="*/ 1049787 w 1439832"/>
                    <a:gd name="connsiteY27" fmla="*/ 198580 h 919268"/>
                    <a:gd name="connsiteX28" fmla="*/ 1148480 w 1439832"/>
                    <a:gd name="connsiteY28" fmla="*/ 345836 h 919268"/>
                    <a:gd name="connsiteX29" fmla="*/ 1242083 w 1439832"/>
                    <a:gd name="connsiteY29" fmla="*/ 397774 h 919268"/>
                    <a:gd name="connsiteX30" fmla="*/ 1347300 w 1439832"/>
                    <a:gd name="connsiteY30" fmla="*/ 421177 h 919268"/>
                    <a:gd name="connsiteX31" fmla="*/ 1439727 w 1439832"/>
                    <a:gd name="connsiteY31" fmla="*/ 521600 h 919268"/>
                    <a:gd name="connsiteX32" fmla="*/ 1437346 w 1439832"/>
                    <a:gd name="connsiteY32" fmla="*/ 776393 h 919268"/>
                    <a:gd name="connsiteX33" fmla="*/ 934902 w 1439832"/>
                    <a:gd name="connsiteY33" fmla="*/ 919268 h 919268"/>
                    <a:gd name="connsiteX34" fmla="*/ 518183 w 1439832"/>
                    <a:gd name="connsiteY34" fmla="*/ 847831 h 919268"/>
                    <a:gd name="connsiteX35" fmla="*/ 203858 w 1439832"/>
                    <a:gd name="connsiteY35" fmla="*/ 631137 h 919268"/>
                    <a:gd name="connsiteX36" fmla="*/ 68128 w 1439832"/>
                    <a:gd name="connsiteY36" fmla="*/ 250138 h 919268"/>
                    <a:gd name="connsiteX0" fmla="*/ 68128 w 1439832"/>
                    <a:gd name="connsiteY0" fmla="*/ 250138 h 919268"/>
                    <a:gd name="connsiteX1" fmla="*/ 1 w 1439832"/>
                    <a:gd name="connsiteY1" fmla="*/ 71437 h 919268"/>
                    <a:gd name="connsiteX2" fmla="*/ 73819 w 1439832"/>
                    <a:gd name="connsiteY2" fmla="*/ 61912 h 919268"/>
                    <a:gd name="connsiteX3" fmla="*/ 104775 w 1439832"/>
                    <a:gd name="connsiteY3" fmla="*/ 38100 h 919268"/>
                    <a:gd name="connsiteX4" fmla="*/ 128588 w 1439832"/>
                    <a:gd name="connsiteY4" fmla="*/ 0 h 919268"/>
                    <a:gd name="connsiteX5" fmla="*/ 230982 w 1439832"/>
                    <a:gd name="connsiteY5" fmla="*/ 192882 h 919268"/>
                    <a:gd name="connsiteX6" fmla="*/ 196715 w 1439832"/>
                    <a:gd name="connsiteY6" fmla="*/ 209655 h 919268"/>
                    <a:gd name="connsiteX7" fmla="*/ 199096 w 1439832"/>
                    <a:gd name="connsiteY7" fmla="*/ 245374 h 919268"/>
                    <a:gd name="connsiteX8" fmla="*/ 232433 w 1439832"/>
                    <a:gd name="connsiteY8" fmla="*/ 290618 h 919268"/>
                    <a:gd name="connsiteX9" fmla="*/ 251483 w 1439832"/>
                    <a:gd name="connsiteY9" fmla="*/ 335862 h 919268"/>
                    <a:gd name="connsiteX10" fmla="*/ 287202 w 1439832"/>
                    <a:gd name="connsiteY10" fmla="*/ 352530 h 919268"/>
                    <a:gd name="connsiteX11" fmla="*/ 330065 w 1439832"/>
                    <a:gd name="connsiteY11" fmla="*/ 338243 h 919268"/>
                    <a:gd name="connsiteX12" fmla="*/ 346733 w 1439832"/>
                    <a:gd name="connsiteY12" fmla="*/ 297762 h 919268"/>
                    <a:gd name="connsiteX13" fmla="*/ 389596 w 1439832"/>
                    <a:gd name="connsiteY13" fmla="*/ 226324 h 919268"/>
                    <a:gd name="connsiteX14" fmla="*/ 446746 w 1439832"/>
                    <a:gd name="connsiteY14" fmla="*/ 181081 h 919268"/>
                    <a:gd name="connsiteX15" fmla="*/ 575333 w 1439832"/>
                    <a:gd name="connsiteY15" fmla="*/ 183462 h 919268"/>
                    <a:gd name="connsiteX16" fmla="*/ 677727 w 1439832"/>
                    <a:gd name="connsiteY16" fmla="*/ 262043 h 919268"/>
                    <a:gd name="connsiteX17" fmla="*/ 708683 w 1439832"/>
                    <a:gd name="connsiteY17" fmla="*/ 281093 h 919268"/>
                    <a:gd name="connsiteX18" fmla="*/ 730115 w 1439832"/>
                    <a:gd name="connsiteY18" fmla="*/ 323956 h 919268"/>
                    <a:gd name="connsiteX19" fmla="*/ 727733 w 1439832"/>
                    <a:gd name="connsiteY19" fmla="*/ 404918 h 919268"/>
                    <a:gd name="connsiteX20" fmla="*/ 730115 w 1439832"/>
                    <a:gd name="connsiteY20" fmla="*/ 452543 h 919268"/>
                    <a:gd name="connsiteX21" fmla="*/ 768215 w 1439832"/>
                    <a:gd name="connsiteY21" fmla="*/ 438256 h 919268"/>
                    <a:gd name="connsiteX22" fmla="*/ 801553 w 1439832"/>
                    <a:gd name="connsiteY22" fmla="*/ 395393 h 919268"/>
                    <a:gd name="connsiteX23" fmla="*/ 827748 w 1439832"/>
                    <a:gd name="connsiteY23" fmla="*/ 366818 h 919268"/>
                    <a:gd name="connsiteX24" fmla="*/ 825365 w 1439832"/>
                    <a:gd name="connsiteY24" fmla="*/ 340624 h 919268"/>
                    <a:gd name="connsiteX25" fmla="*/ 801552 w 1439832"/>
                    <a:gd name="connsiteY25" fmla="*/ 316812 h 919268"/>
                    <a:gd name="connsiteX26" fmla="*/ 796790 w 1439832"/>
                    <a:gd name="connsiteY26" fmla="*/ 283474 h 919268"/>
                    <a:gd name="connsiteX27" fmla="*/ 1049787 w 1439832"/>
                    <a:gd name="connsiteY27" fmla="*/ 198580 h 919268"/>
                    <a:gd name="connsiteX28" fmla="*/ 1121731 w 1439832"/>
                    <a:gd name="connsiteY28" fmla="*/ 304537 h 919268"/>
                    <a:gd name="connsiteX29" fmla="*/ 1148480 w 1439832"/>
                    <a:gd name="connsiteY29" fmla="*/ 345836 h 919268"/>
                    <a:gd name="connsiteX30" fmla="*/ 1242083 w 1439832"/>
                    <a:gd name="connsiteY30" fmla="*/ 397774 h 919268"/>
                    <a:gd name="connsiteX31" fmla="*/ 1347300 w 1439832"/>
                    <a:gd name="connsiteY31" fmla="*/ 421177 h 919268"/>
                    <a:gd name="connsiteX32" fmla="*/ 1439727 w 1439832"/>
                    <a:gd name="connsiteY32" fmla="*/ 521600 h 919268"/>
                    <a:gd name="connsiteX33" fmla="*/ 1437346 w 1439832"/>
                    <a:gd name="connsiteY33" fmla="*/ 776393 h 919268"/>
                    <a:gd name="connsiteX34" fmla="*/ 934902 w 1439832"/>
                    <a:gd name="connsiteY34" fmla="*/ 919268 h 919268"/>
                    <a:gd name="connsiteX35" fmla="*/ 518183 w 1439832"/>
                    <a:gd name="connsiteY35" fmla="*/ 847831 h 919268"/>
                    <a:gd name="connsiteX36" fmla="*/ 203858 w 1439832"/>
                    <a:gd name="connsiteY36" fmla="*/ 631137 h 919268"/>
                    <a:gd name="connsiteX37" fmla="*/ 68128 w 1439832"/>
                    <a:gd name="connsiteY37" fmla="*/ 250138 h 919268"/>
                    <a:gd name="connsiteX0" fmla="*/ 68128 w 1439832"/>
                    <a:gd name="connsiteY0" fmla="*/ 250138 h 919268"/>
                    <a:gd name="connsiteX1" fmla="*/ 1 w 1439832"/>
                    <a:gd name="connsiteY1" fmla="*/ 71437 h 919268"/>
                    <a:gd name="connsiteX2" fmla="*/ 73819 w 1439832"/>
                    <a:gd name="connsiteY2" fmla="*/ 61912 h 919268"/>
                    <a:gd name="connsiteX3" fmla="*/ 104775 w 1439832"/>
                    <a:gd name="connsiteY3" fmla="*/ 38100 h 919268"/>
                    <a:gd name="connsiteX4" fmla="*/ 128588 w 1439832"/>
                    <a:gd name="connsiteY4" fmla="*/ 0 h 919268"/>
                    <a:gd name="connsiteX5" fmla="*/ 230982 w 1439832"/>
                    <a:gd name="connsiteY5" fmla="*/ 192882 h 919268"/>
                    <a:gd name="connsiteX6" fmla="*/ 196715 w 1439832"/>
                    <a:gd name="connsiteY6" fmla="*/ 209655 h 919268"/>
                    <a:gd name="connsiteX7" fmla="*/ 199096 w 1439832"/>
                    <a:gd name="connsiteY7" fmla="*/ 245374 h 919268"/>
                    <a:gd name="connsiteX8" fmla="*/ 232433 w 1439832"/>
                    <a:gd name="connsiteY8" fmla="*/ 290618 h 919268"/>
                    <a:gd name="connsiteX9" fmla="*/ 251483 w 1439832"/>
                    <a:gd name="connsiteY9" fmla="*/ 335862 h 919268"/>
                    <a:gd name="connsiteX10" fmla="*/ 287202 w 1439832"/>
                    <a:gd name="connsiteY10" fmla="*/ 352530 h 919268"/>
                    <a:gd name="connsiteX11" fmla="*/ 330065 w 1439832"/>
                    <a:gd name="connsiteY11" fmla="*/ 338243 h 919268"/>
                    <a:gd name="connsiteX12" fmla="*/ 346733 w 1439832"/>
                    <a:gd name="connsiteY12" fmla="*/ 297762 h 919268"/>
                    <a:gd name="connsiteX13" fmla="*/ 389596 w 1439832"/>
                    <a:gd name="connsiteY13" fmla="*/ 226324 h 919268"/>
                    <a:gd name="connsiteX14" fmla="*/ 446746 w 1439832"/>
                    <a:gd name="connsiteY14" fmla="*/ 181081 h 919268"/>
                    <a:gd name="connsiteX15" fmla="*/ 575333 w 1439832"/>
                    <a:gd name="connsiteY15" fmla="*/ 183462 h 919268"/>
                    <a:gd name="connsiteX16" fmla="*/ 677727 w 1439832"/>
                    <a:gd name="connsiteY16" fmla="*/ 262043 h 919268"/>
                    <a:gd name="connsiteX17" fmla="*/ 708683 w 1439832"/>
                    <a:gd name="connsiteY17" fmla="*/ 281093 h 919268"/>
                    <a:gd name="connsiteX18" fmla="*/ 730115 w 1439832"/>
                    <a:gd name="connsiteY18" fmla="*/ 323956 h 919268"/>
                    <a:gd name="connsiteX19" fmla="*/ 727733 w 1439832"/>
                    <a:gd name="connsiteY19" fmla="*/ 404918 h 919268"/>
                    <a:gd name="connsiteX20" fmla="*/ 730115 w 1439832"/>
                    <a:gd name="connsiteY20" fmla="*/ 452543 h 919268"/>
                    <a:gd name="connsiteX21" fmla="*/ 768215 w 1439832"/>
                    <a:gd name="connsiteY21" fmla="*/ 438256 h 919268"/>
                    <a:gd name="connsiteX22" fmla="*/ 801553 w 1439832"/>
                    <a:gd name="connsiteY22" fmla="*/ 395393 h 919268"/>
                    <a:gd name="connsiteX23" fmla="*/ 827748 w 1439832"/>
                    <a:gd name="connsiteY23" fmla="*/ 366818 h 919268"/>
                    <a:gd name="connsiteX24" fmla="*/ 825365 w 1439832"/>
                    <a:gd name="connsiteY24" fmla="*/ 340624 h 919268"/>
                    <a:gd name="connsiteX25" fmla="*/ 801552 w 1439832"/>
                    <a:gd name="connsiteY25" fmla="*/ 316812 h 919268"/>
                    <a:gd name="connsiteX26" fmla="*/ 796790 w 1439832"/>
                    <a:gd name="connsiteY26" fmla="*/ 283474 h 919268"/>
                    <a:gd name="connsiteX27" fmla="*/ 1049787 w 1439832"/>
                    <a:gd name="connsiteY27" fmla="*/ 198580 h 919268"/>
                    <a:gd name="connsiteX28" fmla="*/ 1119853 w 1439832"/>
                    <a:gd name="connsiteY28" fmla="*/ 261348 h 919268"/>
                    <a:gd name="connsiteX29" fmla="*/ 1148480 w 1439832"/>
                    <a:gd name="connsiteY29" fmla="*/ 345836 h 919268"/>
                    <a:gd name="connsiteX30" fmla="*/ 1242083 w 1439832"/>
                    <a:gd name="connsiteY30" fmla="*/ 397774 h 919268"/>
                    <a:gd name="connsiteX31" fmla="*/ 1347300 w 1439832"/>
                    <a:gd name="connsiteY31" fmla="*/ 421177 h 919268"/>
                    <a:gd name="connsiteX32" fmla="*/ 1439727 w 1439832"/>
                    <a:gd name="connsiteY32" fmla="*/ 521600 h 919268"/>
                    <a:gd name="connsiteX33" fmla="*/ 1437346 w 1439832"/>
                    <a:gd name="connsiteY33" fmla="*/ 776393 h 919268"/>
                    <a:gd name="connsiteX34" fmla="*/ 934902 w 1439832"/>
                    <a:gd name="connsiteY34" fmla="*/ 919268 h 919268"/>
                    <a:gd name="connsiteX35" fmla="*/ 518183 w 1439832"/>
                    <a:gd name="connsiteY35" fmla="*/ 847831 h 919268"/>
                    <a:gd name="connsiteX36" fmla="*/ 203858 w 1439832"/>
                    <a:gd name="connsiteY36" fmla="*/ 631137 h 919268"/>
                    <a:gd name="connsiteX37" fmla="*/ 68128 w 1439832"/>
                    <a:gd name="connsiteY37" fmla="*/ 250138 h 919268"/>
                    <a:gd name="connsiteX0" fmla="*/ 68128 w 1439832"/>
                    <a:gd name="connsiteY0" fmla="*/ 250138 h 919268"/>
                    <a:gd name="connsiteX1" fmla="*/ 1 w 1439832"/>
                    <a:gd name="connsiteY1" fmla="*/ 71437 h 919268"/>
                    <a:gd name="connsiteX2" fmla="*/ 73819 w 1439832"/>
                    <a:gd name="connsiteY2" fmla="*/ 61912 h 919268"/>
                    <a:gd name="connsiteX3" fmla="*/ 104775 w 1439832"/>
                    <a:gd name="connsiteY3" fmla="*/ 38100 h 919268"/>
                    <a:gd name="connsiteX4" fmla="*/ 128588 w 1439832"/>
                    <a:gd name="connsiteY4" fmla="*/ 0 h 919268"/>
                    <a:gd name="connsiteX5" fmla="*/ 230982 w 1439832"/>
                    <a:gd name="connsiteY5" fmla="*/ 192882 h 919268"/>
                    <a:gd name="connsiteX6" fmla="*/ 199096 w 1439832"/>
                    <a:gd name="connsiteY6" fmla="*/ 245374 h 919268"/>
                    <a:gd name="connsiteX7" fmla="*/ 232433 w 1439832"/>
                    <a:gd name="connsiteY7" fmla="*/ 290618 h 919268"/>
                    <a:gd name="connsiteX8" fmla="*/ 251483 w 1439832"/>
                    <a:gd name="connsiteY8" fmla="*/ 335862 h 919268"/>
                    <a:gd name="connsiteX9" fmla="*/ 287202 w 1439832"/>
                    <a:gd name="connsiteY9" fmla="*/ 352530 h 919268"/>
                    <a:gd name="connsiteX10" fmla="*/ 330065 w 1439832"/>
                    <a:gd name="connsiteY10" fmla="*/ 338243 h 919268"/>
                    <a:gd name="connsiteX11" fmla="*/ 346733 w 1439832"/>
                    <a:gd name="connsiteY11" fmla="*/ 297762 h 919268"/>
                    <a:gd name="connsiteX12" fmla="*/ 389596 w 1439832"/>
                    <a:gd name="connsiteY12" fmla="*/ 226324 h 919268"/>
                    <a:gd name="connsiteX13" fmla="*/ 446746 w 1439832"/>
                    <a:gd name="connsiteY13" fmla="*/ 181081 h 919268"/>
                    <a:gd name="connsiteX14" fmla="*/ 575333 w 1439832"/>
                    <a:gd name="connsiteY14" fmla="*/ 183462 h 919268"/>
                    <a:gd name="connsiteX15" fmla="*/ 677727 w 1439832"/>
                    <a:gd name="connsiteY15" fmla="*/ 262043 h 919268"/>
                    <a:gd name="connsiteX16" fmla="*/ 708683 w 1439832"/>
                    <a:gd name="connsiteY16" fmla="*/ 281093 h 919268"/>
                    <a:gd name="connsiteX17" fmla="*/ 730115 w 1439832"/>
                    <a:gd name="connsiteY17" fmla="*/ 323956 h 919268"/>
                    <a:gd name="connsiteX18" fmla="*/ 727733 w 1439832"/>
                    <a:gd name="connsiteY18" fmla="*/ 404918 h 919268"/>
                    <a:gd name="connsiteX19" fmla="*/ 730115 w 1439832"/>
                    <a:gd name="connsiteY19" fmla="*/ 452543 h 919268"/>
                    <a:gd name="connsiteX20" fmla="*/ 768215 w 1439832"/>
                    <a:gd name="connsiteY20" fmla="*/ 438256 h 919268"/>
                    <a:gd name="connsiteX21" fmla="*/ 801553 w 1439832"/>
                    <a:gd name="connsiteY21" fmla="*/ 395393 h 919268"/>
                    <a:gd name="connsiteX22" fmla="*/ 827748 w 1439832"/>
                    <a:gd name="connsiteY22" fmla="*/ 366818 h 919268"/>
                    <a:gd name="connsiteX23" fmla="*/ 825365 w 1439832"/>
                    <a:gd name="connsiteY23" fmla="*/ 340624 h 919268"/>
                    <a:gd name="connsiteX24" fmla="*/ 801552 w 1439832"/>
                    <a:gd name="connsiteY24" fmla="*/ 316812 h 919268"/>
                    <a:gd name="connsiteX25" fmla="*/ 796790 w 1439832"/>
                    <a:gd name="connsiteY25" fmla="*/ 283474 h 919268"/>
                    <a:gd name="connsiteX26" fmla="*/ 1049787 w 1439832"/>
                    <a:gd name="connsiteY26" fmla="*/ 198580 h 919268"/>
                    <a:gd name="connsiteX27" fmla="*/ 1119853 w 1439832"/>
                    <a:gd name="connsiteY27" fmla="*/ 261348 h 919268"/>
                    <a:gd name="connsiteX28" fmla="*/ 1148480 w 1439832"/>
                    <a:gd name="connsiteY28" fmla="*/ 345836 h 919268"/>
                    <a:gd name="connsiteX29" fmla="*/ 1242083 w 1439832"/>
                    <a:gd name="connsiteY29" fmla="*/ 397774 h 919268"/>
                    <a:gd name="connsiteX30" fmla="*/ 1347300 w 1439832"/>
                    <a:gd name="connsiteY30" fmla="*/ 421177 h 919268"/>
                    <a:gd name="connsiteX31" fmla="*/ 1439727 w 1439832"/>
                    <a:gd name="connsiteY31" fmla="*/ 521600 h 919268"/>
                    <a:gd name="connsiteX32" fmla="*/ 1437346 w 1439832"/>
                    <a:gd name="connsiteY32" fmla="*/ 776393 h 919268"/>
                    <a:gd name="connsiteX33" fmla="*/ 934902 w 1439832"/>
                    <a:gd name="connsiteY33" fmla="*/ 919268 h 919268"/>
                    <a:gd name="connsiteX34" fmla="*/ 518183 w 1439832"/>
                    <a:gd name="connsiteY34" fmla="*/ 847831 h 919268"/>
                    <a:gd name="connsiteX35" fmla="*/ 203858 w 1439832"/>
                    <a:gd name="connsiteY35" fmla="*/ 631137 h 919268"/>
                    <a:gd name="connsiteX36" fmla="*/ 68128 w 1439832"/>
                    <a:gd name="connsiteY36" fmla="*/ 250138 h 919268"/>
                    <a:gd name="connsiteX0" fmla="*/ 68128 w 1439832"/>
                    <a:gd name="connsiteY0" fmla="*/ 250138 h 919268"/>
                    <a:gd name="connsiteX1" fmla="*/ 1 w 1439832"/>
                    <a:gd name="connsiteY1" fmla="*/ 71437 h 919268"/>
                    <a:gd name="connsiteX2" fmla="*/ 73819 w 1439832"/>
                    <a:gd name="connsiteY2" fmla="*/ 61912 h 919268"/>
                    <a:gd name="connsiteX3" fmla="*/ 104775 w 1439832"/>
                    <a:gd name="connsiteY3" fmla="*/ 38100 h 919268"/>
                    <a:gd name="connsiteX4" fmla="*/ 128588 w 1439832"/>
                    <a:gd name="connsiteY4" fmla="*/ 0 h 919268"/>
                    <a:gd name="connsiteX5" fmla="*/ 230982 w 1439832"/>
                    <a:gd name="connsiteY5" fmla="*/ 192882 h 919268"/>
                    <a:gd name="connsiteX6" fmla="*/ 232433 w 1439832"/>
                    <a:gd name="connsiteY6" fmla="*/ 290618 h 919268"/>
                    <a:gd name="connsiteX7" fmla="*/ 251483 w 1439832"/>
                    <a:gd name="connsiteY7" fmla="*/ 335862 h 919268"/>
                    <a:gd name="connsiteX8" fmla="*/ 287202 w 1439832"/>
                    <a:gd name="connsiteY8" fmla="*/ 352530 h 919268"/>
                    <a:gd name="connsiteX9" fmla="*/ 330065 w 1439832"/>
                    <a:gd name="connsiteY9" fmla="*/ 338243 h 919268"/>
                    <a:gd name="connsiteX10" fmla="*/ 346733 w 1439832"/>
                    <a:gd name="connsiteY10" fmla="*/ 297762 h 919268"/>
                    <a:gd name="connsiteX11" fmla="*/ 389596 w 1439832"/>
                    <a:gd name="connsiteY11" fmla="*/ 226324 h 919268"/>
                    <a:gd name="connsiteX12" fmla="*/ 446746 w 1439832"/>
                    <a:gd name="connsiteY12" fmla="*/ 181081 h 919268"/>
                    <a:gd name="connsiteX13" fmla="*/ 575333 w 1439832"/>
                    <a:gd name="connsiteY13" fmla="*/ 183462 h 919268"/>
                    <a:gd name="connsiteX14" fmla="*/ 677727 w 1439832"/>
                    <a:gd name="connsiteY14" fmla="*/ 262043 h 919268"/>
                    <a:gd name="connsiteX15" fmla="*/ 708683 w 1439832"/>
                    <a:gd name="connsiteY15" fmla="*/ 281093 h 919268"/>
                    <a:gd name="connsiteX16" fmla="*/ 730115 w 1439832"/>
                    <a:gd name="connsiteY16" fmla="*/ 323956 h 919268"/>
                    <a:gd name="connsiteX17" fmla="*/ 727733 w 1439832"/>
                    <a:gd name="connsiteY17" fmla="*/ 404918 h 919268"/>
                    <a:gd name="connsiteX18" fmla="*/ 730115 w 1439832"/>
                    <a:gd name="connsiteY18" fmla="*/ 452543 h 919268"/>
                    <a:gd name="connsiteX19" fmla="*/ 768215 w 1439832"/>
                    <a:gd name="connsiteY19" fmla="*/ 438256 h 919268"/>
                    <a:gd name="connsiteX20" fmla="*/ 801553 w 1439832"/>
                    <a:gd name="connsiteY20" fmla="*/ 395393 h 919268"/>
                    <a:gd name="connsiteX21" fmla="*/ 827748 w 1439832"/>
                    <a:gd name="connsiteY21" fmla="*/ 366818 h 919268"/>
                    <a:gd name="connsiteX22" fmla="*/ 825365 w 1439832"/>
                    <a:gd name="connsiteY22" fmla="*/ 340624 h 919268"/>
                    <a:gd name="connsiteX23" fmla="*/ 801552 w 1439832"/>
                    <a:gd name="connsiteY23" fmla="*/ 316812 h 919268"/>
                    <a:gd name="connsiteX24" fmla="*/ 796790 w 1439832"/>
                    <a:gd name="connsiteY24" fmla="*/ 283474 h 919268"/>
                    <a:gd name="connsiteX25" fmla="*/ 1049787 w 1439832"/>
                    <a:gd name="connsiteY25" fmla="*/ 198580 h 919268"/>
                    <a:gd name="connsiteX26" fmla="*/ 1119853 w 1439832"/>
                    <a:gd name="connsiteY26" fmla="*/ 261348 h 919268"/>
                    <a:gd name="connsiteX27" fmla="*/ 1148480 w 1439832"/>
                    <a:gd name="connsiteY27" fmla="*/ 345836 h 919268"/>
                    <a:gd name="connsiteX28" fmla="*/ 1242083 w 1439832"/>
                    <a:gd name="connsiteY28" fmla="*/ 397774 h 919268"/>
                    <a:gd name="connsiteX29" fmla="*/ 1347300 w 1439832"/>
                    <a:gd name="connsiteY29" fmla="*/ 421177 h 919268"/>
                    <a:gd name="connsiteX30" fmla="*/ 1439727 w 1439832"/>
                    <a:gd name="connsiteY30" fmla="*/ 521600 h 919268"/>
                    <a:gd name="connsiteX31" fmla="*/ 1437346 w 1439832"/>
                    <a:gd name="connsiteY31" fmla="*/ 776393 h 919268"/>
                    <a:gd name="connsiteX32" fmla="*/ 934902 w 1439832"/>
                    <a:gd name="connsiteY32" fmla="*/ 919268 h 919268"/>
                    <a:gd name="connsiteX33" fmla="*/ 518183 w 1439832"/>
                    <a:gd name="connsiteY33" fmla="*/ 847831 h 919268"/>
                    <a:gd name="connsiteX34" fmla="*/ 203858 w 1439832"/>
                    <a:gd name="connsiteY34" fmla="*/ 631137 h 919268"/>
                    <a:gd name="connsiteX35" fmla="*/ 68128 w 1439832"/>
                    <a:gd name="connsiteY35" fmla="*/ 250138 h 919268"/>
                    <a:gd name="connsiteX0" fmla="*/ 68128 w 1439832"/>
                    <a:gd name="connsiteY0" fmla="*/ 250138 h 919268"/>
                    <a:gd name="connsiteX1" fmla="*/ 1 w 1439832"/>
                    <a:gd name="connsiteY1" fmla="*/ 71437 h 919268"/>
                    <a:gd name="connsiteX2" fmla="*/ 73819 w 1439832"/>
                    <a:gd name="connsiteY2" fmla="*/ 61912 h 919268"/>
                    <a:gd name="connsiteX3" fmla="*/ 104775 w 1439832"/>
                    <a:gd name="connsiteY3" fmla="*/ 38100 h 919268"/>
                    <a:gd name="connsiteX4" fmla="*/ 128588 w 1439832"/>
                    <a:gd name="connsiteY4" fmla="*/ 0 h 919268"/>
                    <a:gd name="connsiteX5" fmla="*/ 230982 w 1439832"/>
                    <a:gd name="connsiteY5" fmla="*/ 192882 h 919268"/>
                    <a:gd name="connsiteX6" fmla="*/ 251483 w 1439832"/>
                    <a:gd name="connsiteY6" fmla="*/ 335862 h 919268"/>
                    <a:gd name="connsiteX7" fmla="*/ 287202 w 1439832"/>
                    <a:gd name="connsiteY7" fmla="*/ 352530 h 919268"/>
                    <a:gd name="connsiteX8" fmla="*/ 330065 w 1439832"/>
                    <a:gd name="connsiteY8" fmla="*/ 338243 h 919268"/>
                    <a:gd name="connsiteX9" fmla="*/ 346733 w 1439832"/>
                    <a:gd name="connsiteY9" fmla="*/ 297762 h 919268"/>
                    <a:gd name="connsiteX10" fmla="*/ 389596 w 1439832"/>
                    <a:gd name="connsiteY10" fmla="*/ 226324 h 919268"/>
                    <a:gd name="connsiteX11" fmla="*/ 446746 w 1439832"/>
                    <a:gd name="connsiteY11" fmla="*/ 181081 h 919268"/>
                    <a:gd name="connsiteX12" fmla="*/ 575333 w 1439832"/>
                    <a:gd name="connsiteY12" fmla="*/ 183462 h 919268"/>
                    <a:gd name="connsiteX13" fmla="*/ 677727 w 1439832"/>
                    <a:gd name="connsiteY13" fmla="*/ 262043 h 919268"/>
                    <a:gd name="connsiteX14" fmla="*/ 708683 w 1439832"/>
                    <a:gd name="connsiteY14" fmla="*/ 281093 h 919268"/>
                    <a:gd name="connsiteX15" fmla="*/ 730115 w 1439832"/>
                    <a:gd name="connsiteY15" fmla="*/ 323956 h 919268"/>
                    <a:gd name="connsiteX16" fmla="*/ 727733 w 1439832"/>
                    <a:gd name="connsiteY16" fmla="*/ 404918 h 919268"/>
                    <a:gd name="connsiteX17" fmla="*/ 730115 w 1439832"/>
                    <a:gd name="connsiteY17" fmla="*/ 452543 h 919268"/>
                    <a:gd name="connsiteX18" fmla="*/ 768215 w 1439832"/>
                    <a:gd name="connsiteY18" fmla="*/ 438256 h 919268"/>
                    <a:gd name="connsiteX19" fmla="*/ 801553 w 1439832"/>
                    <a:gd name="connsiteY19" fmla="*/ 395393 h 919268"/>
                    <a:gd name="connsiteX20" fmla="*/ 827748 w 1439832"/>
                    <a:gd name="connsiteY20" fmla="*/ 366818 h 919268"/>
                    <a:gd name="connsiteX21" fmla="*/ 825365 w 1439832"/>
                    <a:gd name="connsiteY21" fmla="*/ 340624 h 919268"/>
                    <a:gd name="connsiteX22" fmla="*/ 801552 w 1439832"/>
                    <a:gd name="connsiteY22" fmla="*/ 316812 h 919268"/>
                    <a:gd name="connsiteX23" fmla="*/ 796790 w 1439832"/>
                    <a:gd name="connsiteY23" fmla="*/ 283474 h 919268"/>
                    <a:gd name="connsiteX24" fmla="*/ 1049787 w 1439832"/>
                    <a:gd name="connsiteY24" fmla="*/ 198580 h 919268"/>
                    <a:gd name="connsiteX25" fmla="*/ 1119853 w 1439832"/>
                    <a:gd name="connsiteY25" fmla="*/ 261348 h 919268"/>
                    <a:gd name="connsiteX26" fmla="*/ 1148480 w 1439832"/>
                    <a:gd name="connsiteY26" fmla="*/ 345836 h 919268"/>
                    <a:gd name="connsiteX27" fmla="*/ 1242083 w 1439832"/>
                    <a:gd name="connsiteY27" fmla="*/ 397774 h 919268"/>
                    <a:gd name="connsiteX28" fmla="*/ 1347300 w 1439832"/>
                    <a:gd name="connsiteY28" fmla="*/ 421177 h 919268"/>
                    <a:gd name="connsiteX29" fmla="*/ 1439727 w 1439832"/>
                    <a:gd name="connsiteY29" fmla="*/ 521600 h 919268"/>
                    <a:gd name="connsiteX30" fmla="*/ 1437346 w 1439832"/>
                    <a:gd name="connsiteY30" fmla="*/ 776393 h 919268"/>
                    <a:gd name="connsiteX31" fmla="*/ 934902 w 1439832"/>
                    <a:gd name="connsiteY31" fmla="*/ 919268 h 919268"/>
                    <a:gd name="connsiteX32" fmla="*/ 518183 w 1439832"/>
                    <a:gd name="connsiteY32" fmla="*/ 847831 h 919268"/>
                    <a:gd name="connsiteX33" fmla="*/ 203858 w 1439832"/>
                    <a:gd name="connsiteY33" fmla="*/ 631137 h 919268"/>
                    <a:gd name="connsiteX34" fmla="*/ 68128 w 1439832"/>
                    <a:gd name="connsiteY34" fmla="*/ 250138 h 919268"/>
                    <a:gd name="connsiteX0" fmla="*/ 68128 w 1439832"/>
                    <a:gd name="connsiteY0" fmla="*/ 250138 h 919268"/>
                    <a:gd name="connsiteX1" fmla="*/ 1 w 1439832"/>
                    <a:gd name="connsiteY1" fmla="*/ 71437 h 919268"/>
                    <a:gd name="connsiteX2" fmla="*/ 73819 w 1439832"/>
                    <a:gd name="connsiteY2" fmla="*/ 61912 h 919268"/>
                    <a:gd name="connsiteX3" fmla="*/ 104775 w 1439832"/>
                    <a:gd name="connsiteY3" fmla="*/ 38100 h 919268"/>
                    <a:gd name="connsiteX4" fmla="*/ 128588 w 1439832"/>
                    <a:gd name="connsiteY4" fmla="*/ 0 h 919268"/>
                    <a:gd name="connsiteX5" fmla="*/ 230982 w 1439832"/>
                    <a:gd name="connsiteY5" fmla="*/ 192882 h 919268"/>
                    <a:gd name="connsiteX6" fmla="*/ 287202 w 1439832"/>
                    <a:gd name="connsiteY6" fmla="*/ 352530 h 919268"/>
                    <a:gd name="connsiteX7" fmla="*/ 330065 w 1439832"/>
                    <a:gd name="connsiteY7" fmla="*/ 338243 h 919268"/>
                    <a:gd name="connsiteX8" fmla="*/ 346733 w 1439832"/>
                    <a:gd name="connsiteY8" fmla="*/ 297762 h 919268"/>
                    <a:gd name="connsiteX9" fmla="*/ 389596 w 1439832"/>
                    <a:gd name="connsiteY9" fmla="*/ 226324 h 919268"/>
                    <a:gd name="connsiteX10" fmla="*/ 446746 w 1439832"/>
                    <a:gd name="connsiteY10" fmla="*/ 181081 h 919268"/>
                    <a:gd name="connsiteX11" fmla="*/ 575333 w 1439832"/>
                    <a:gd name="connsiteY11" fmla="*/ 183462 h 919268"/>
                    <a:gd name="connsiteX12" fmla="*/ 677727 w 1439832"/>
                    <a:gd name="connsiteY12" fmla="*/ 262043 h 919268"/>
                    <a:gd name="connsiteX13" fmla="*/ 708683 w 1439832"/>
                    <a:gd name="connsiteY13" fmla="*/ 281093 h 919268"/>
                    <a:gd name="connsiteX14" fmla="*/ 730115 w 1439832"/>
                    <a:gd name="connsiteY14" fmla="*/ 323956 h 919268"/>
                    <a:gd name="connsiteX15" fmla="*/ 727733 w 1439832"/>
                    <a:gd name="connsiteY15" fmla="*/ 404918 h 919268"/>
                    <a:gd name="connsiteX16" fmla="*/ 730115 w 1439832"/>
                    <a:gd name="connsiteY16" fmla="*/ 452543 h 919268"/>
                    <a:gd name="connsiteX17" fmla="*/ 768215 w 1439832"/>
                    <a:gd name="connsiteY17" fmla="*/ 438256 h 919268"/>
                    <a:gd name="connsiteX18" fmla="*/ 801553 w 1439832"/>
                    <a:gd name="connsiteY18" fmla="*/ 395393 h 919268"/>
                    <a:gd name="connsiteX19" fmla="*/ 827748 w 1439832"/>
                    <a:gd name="connsiteY19" fmla="*/ 366818 h 919268"/>
                    <a:gd name="connsiteX20" fmla="*/ 825365 w 1439832"/>
                    <a:gd name="connsiteY20" fmla="*/ 340624 h 919268"/>
                    <a:gd name="connsiteX21" fmla="*/ 801552 w 1439832"/>
                    <a:gd name="connsiteY21" fmla="*/ 316812 h 919268"/>
                    <a:gd name="connsiteX22" fmla="*/ 796790 w 1439832"/>
                    <a:gd name="connsiteY22" fmla="*/ 283474 h 919268"/>
                    <a:gd name="connsiteX23" fmla="*/ 1049787 w 1439832"/>
                    <a:gd name="connsiteY23" fmla="*/ 198580 h 919268"/>
                    <a:gd name="connsiteX24" fmla="*/ 1119853 w 1439832"/>
                    <a:gd name="connsiteY24" fmla="*/ 261348 h 919268"/>
                    <a:gd name="connsiteX25" fmla="*/ 1148480 w 1439832"/>
                    <a:gd name="connsiteY25" fmla="*/ 345836 h 919268"/>
                    <a:gd name="connsiteX26" fmla="*/ 1242083 w 1439832"/>
                    <a:gd name="connsiteY26" fmla="*/ 397774 h 919268"/>
                    <a:gd name="connsiteX27" fmla="*/ 1347300 w 1439832"/>
                    <a:gd name="connsiteY27" fmla="*/ 421177 h 919268"/>
                    <a:gd name="connsiteX28" fmla="*/ 1439727 w 1439832"/>
                    <a:gd name="connsiteY28" fmla="*/ 521600 h 919268"/>
                    <a:gd name="connsiteX29" fmla="*/ 1437346 w 1439832"/>
                    <a:gd name="connsiteY29" fmla="*/ 776393 h 919268"/>
                    <a:gd name="connsiteX30" fmla="*/ 934902 w 1439832"/>
                    <a:gd name="connsiteY30" fmla="*/ 919268 h 919268"/>
                    <a:gd name="connsiteX31" fmla="*/ 518183 w 1439832"/>
                    <a:gd name="connsiteY31" fmla="*/ 847831 h 919268"/>
                    <a:gd name="connsiteX32" fmla="*/ 203858 w 1439832"/>
                    <a:gd name="connsiteY32" fmla="*/ 631137 h 919268"/>
                    <a:gd name="connsiteX33" fmla="*/ 68128 w 1439832"/>
                    <a:gd name="connsiteY33" fmla="*/ 250138 h 919268"/>
                    <a:gd name="connsiteX0" fmla="*/ 68128 w 1439832"/>
                    <a:gd name="connsiteY0" fmla="*/ 250138 h 919268"/>
                    <a:gd name="connsiteX1" fmla="*/ 1 w 1439832"/>
                    <a:gd name="connsiteY1" fmla="*/ 71437 h 919268"/>
                    <a:gd name="connsiteX2" fmla="*/ 73819 w 1439832"/>
                    <a:gd name="connsiteY2" fmla="*/ 61912 h 919268"/>
                    <a:gd name="connsiteX3" fmla="*/ 104775 w 1439832"/>
                    <a:gd name="connsiteY3" fmla="*/ 38100 h 919268"/>
                    <a:gd name="connsiteX4" fmla="*/ 128588 w 1439832"/>
                    <a:gd name="connsiteY4" fmla="*/ 0 h 919268"/>
                    <a:gd name="connsiteX5" fmla="*/ 230982 w 1439832"/>
                    <a:gd name="connsiteY5" fmla="*/ 192882 h 919268"/>
                    <a:gd name="connsiteX6" fmla="*/ 330065 w 1439832"/>
                    <a:gd name="connsiteY6" fmla="*/ 338243 h 919268"/>
                    <a:gd name="connsiteX7" fmla="*/ 346733 w 1439832"/>
                    <a:gd name="connsiteY7" fmla="*/ 297762 h 919268"/>
                    <a:gd name="connsiteX8" fmla="*/ 389596 w 1439832"/>
                    <a:gd name="connsiteY8" fmla="*/ 226324 h 919268"/>
                    <a:gd name="connsiteX9" fmla="*/ 446746 w 1439832"/>
                    <a:gd name="connsiteY9" fmla="*/ 181081 h 919268"/>
                    <a:gd name="connsiteX10" fmla="*/ 575333 w 1439832"/>
                    <a:gd name="connsiteY10" fmla="*/ 183462 h 919268"/>
                    <a:gd name="connsiteX11" fmla="*/ 677727 w 1439832"/>
                    <a:gd name="connsiteY11" fmla="*/ 262043 h 919268"/>
                    <a:gd name="connsiteX12" fmla="*/ 708683 w 1439832"/>
                    <a:gd name="connsiteY12" fmla="*/ 281093 h 919268"/>
                    <a:gd name="connsiteX13" fmla="*/ 730115 w 1439832"/>
                    <a:gd name="connsiteY13" fmla="*/ 323956 h 919268"/>
                    <a:gd name="connsiteX14" fmla="*/ 727733 w 1439832"/>
                    <a:gd name="connsiteY14" fmla="*/ 404918 h 919268"/>
                    <a:gd name="connsiteX15" fmla="*/ 730115 w 1439832"/>
                    <a:gd name="connsiteY15" fmla="*/ 452543 h 919268"/>
                    <a:gd name="connsiteX16" fmla="*/ 768215 w 1439832"/>
                    <a:gd name="connsiteY16" fmla="*/ 438256 h 919268"/>
                    <a:gd name="connsiteX17" fmla="*/ 801553 w 1439832"/>
                    <a:gd name="connsiteY17" fmla="*/ 395393 h 919268"/>
                    <a:gd name="connsiteX18" fmla="*/ 827748 w 1439832"/>
                    <a:gd name="connsiteY18" fmla="*/ 366818 h 919268"/>
                    <a:gd name="connsiteX19" fmla="*/ 825365 w 1439832"/>
                    <a:gd name="connsiteY19" fmla="*/ 340624 h 919268"/>
                    <a:gd name="connsiteX20" fmla="*/ 801552 w 1439832"/>
                    <a:gd name="connsiteY20" fmla="*/ 316812 h 919268"/>
                    <a:gd name="connsiteX21" fmla="*/ 796790 w 1439832"/>
                    <a:gd name="connsiteY21" fmla="*/ 283474 h 919268"/>
                    <a:gd name="connsiteX22" fmla="*/ 1049787 w 1439832"/>
                    <a:gd name="connsiteY22" fmla="*/ 198580 h 919268"/>
                    <a:gd name="connsiteX23" fmla="*/ 1119853 w 1439832"/>
                    <a:gd name="connsiteY23" fmla="*/ 261348 h 919268"/>
                    <a:gd name="connsiteX24" fmla="*/ 1148480 w 1439832"/>
                    <a:gd name="connsiteY24" fmla="*/ 345836 h 919268"/>
                    <a:gd name="connsiteX25" fmla="*/ 1242083 w 1439832"/>
                    <a:gd name="connsiteY25" fmla="*/ 397774 h 919268"/>
                    <a:gd name="connsiteX26" fmla="*/ 1347300 w 1439832"/>
                    <a:gd name="connsiteY26" fmla="*/ 421177 h 919268"/>
                    <a:gd name="connsiteX27" fmla="*/ 1439727 w 1439832"/>
                    <a:gd name="connsiteY27" fmla="*/ 521600 h 919268"/>
                    <a:gd name="connsiteX28" fmla="*/ 1437346 w 1439832"/>
                    <a:gd name="connsiteY28" fmla="*/ 776393 h 919268"/>
                    <a:gd name="connsiteX29" fmla="*/ 934902 w 1439832"/>
                    <a:gd name="connsiteY29" fmla="*/ 919268 h 919268"/>
                    <a:gd name="connsiteX30" fmla="*/ 518183 w 1439832"/>
                    <a:gd name="connsiteY30" fmla="*/ 847831 h 919268"/>
                    <a:gd name="connsiteX31" fmla="*/ 203858 w 1439832"/>
                    <a:gd name="connsiteY31" fmla="*/ 631137 h 919268"/>
                    <a:gd name="connsiteX32" fmla="*/ 68128 w 1439832"/>
                    <a:gd name="connsiteY32" fmla="*/ 250138 h 919268"/>
                    <a:gd name="connsiteX0" fmla="*/ 68128 w 1439832"/>
                    <a:gd name="connsiteY0" fmla="*/ 250138 h 919268"/>
                    <a:gd name="connsiteX1" fmla="*/ 1 w 1439832"/>
                    <a:gd name="connsiteY1" fmla="*/ 71437 h 919268"/>
                    <a:gd name="connsiteX2" fmla="*/ 73819 w 1439832"/>
                    <a:gd name="connsiteY2" fmla="*/ 61912 h 919268"/>
                    <a:gd name="connsiteX3" fmla="*/ 104775 w 1439832"/>
                    <a:gd name="connsiteY3" fmla="*/ 38100 h 919268"/>
                    <a:gd name="connsiteX4" fmla="*/ 128588 w 1439832"/>
                    <a:gd name="connsiteY4" fmla="*/ 0 h 919268"/>
                    <a:gd name="connsiteX5" fmla="*/ 230982 w 1439832"/>
                    <a:gd name="connsiteY5" fmla="*/ 192882 h 919268"/>
                    <a:gd name="connsiteX6" fmla="*/ 346733 w 1439832"/>
                    <a:gd name="connsiteY6" fmla="*/ 297762 h 919268"/>
                    <a:gd name="connsiteX7" fmla="*/ 389596 w 1439832"/>
                    <a:gd name="connsiteY7" fmla="*/ 226324 h 919268"/>
                    <a:gd name="connsiteX8" fmla="*/ 446746 w 1439832"/>
                    <a:gd name="connsiteY8" fmla="*/ 181081 h 919268"/>
                    <a:gd name="connsiteX9" fmla="*/ 575333 w 1439832"/>
                    <a:gd name="connsiteY9" fmla="*/ 183462 h 919268"/>
                    <a:gd name="connsiteX10" fmla="*/ 677727 w 1439832"/>
                    <a:gd name="connsiteY10" fmla="*/ 262043 h 919268"/>
                    <a:gd name="connsiteX11" fmla="*/ 708683 w 1439832"/>
                    <a:gd name="connsiteY11" fmla="*/ 281093 h 919268"/>
                    <a:gd name="connsiteX12" fmla="*/ 730115 w 1439832"/>
                    <a:gd name="connsiteY12" fmla="*/ 323956 h 919268"/>
                    <a:gd name="connsiteX13" fmla="*/ 727733 w 1439832"/>
                    <a:gd name="connsiteY13" fmla="*/ 404918 h 919268"/>
                    <a:gd name="connsiteX14" fmla="*/ 730115 w 1439832"/>
                    <a:gd name="connsiteY14" fmla="*/ 452543 h 919268"/>
                    <a:gd name="connsiteX15" fmla="*/ 768215 w 1439832"/>
                    <a:gd name="connsiteY15" fmla="*/ 438256 h 919268"/>
                    <a:gd name="connsiteX16" fmla="*/ 801553 w 1439832"/>
                    <a:gd name="connsiteY16" fmla="*/ 395393 h 919268"/>
                    <a:gd name="connsiteX17" fmla="*/ 827748 w 1439832"/>
                    <a:gd name="connsiteY17" fmla="*/ 366818 h 919268"/>
                    <a:gd name="connsiteX18" fmla="*/ 825365 w 1439832"/>
                    <a:gd name="connsiteY18" fmla="*/ 340624 h 919268"/>
                    <a:gd name="connsiteX19" fmla="*/ 801552 w 1439832"/>
                    <a:gd name="connsiteY19" fmla="*/ 316812 h 919268"/>
                    <a:gd name="connsiteX20" fmla="*/ 796790 w 1439832"/>
                    <a:gd name="connsiteY20" fmla="*/ 283474 h 919268"/>
                    <a:gd name="connsiteX21" fmla="*/ 1049787 w 1439832"/>
                    <a:gd name="connsiteY21" fmla="*/ 198580 h 919268"/>
                    <a:gd name="connsiteX22" fmla="*/ 1119853 w 1439832"/>
                    <a:gd name="connsiteY22" fmla="*/ 261348 h 919268"/>
                    <a:gd name="connsiteX23" fmla="*/ 1148480 w 1439832"/>
                    <a:gd name="connsiteY23" fmla="*/ 345836 h 919268"/>
                    <a:gd name="connsiteX24" fmla="*/ 1242083 w 1439832"/>
                    <a:gd name="connsiteY24" fmla="*/ 397774 h 919268"/>
                    <a:gd name="connsiteX25" fmla="*/ 1347300 w 1439832"/>
                    <a:gd name="connsiteY25" fmla="*/ 421177 h 919268"/>
                    <a:gd name="connsiteX26" fmla="*/ 1439727 w 1439832"/>
                    <a:gd name="connsiteY26" fmla="*/ 521600 h 919268"/>
                    <a:gd name="connsiteX27" fmla="*/ 1437346 w 1439832"/>
                    <a:gd name="connsiteY27" fmla="*/ 776393 h 919268"/>
                    <a:gd name="connsiteX28" fmla="*/ 934902 w 1439832"/>
                    <a:gd name="connsiteY28" fmla="*/ 919268 h 919268"/>
                    <a:gd name="connsiteX29" fmla="*/ 518183 w 1439832"/>
                    <a:gd name="connsiteY29" fmla="*/ 847831 h 919268"/>
                    <a:gd name="connsiteX30" fmla="*/ 203858 w 1439832"/>
                    <a:gd name="connsiteY30" fmla="*/ 631137 h 919268"/>
                    <a:gd name="connsiteX31" fmla="*/ 68128 w 1439832"/>
                    <a:gd name="connsiteY31" fmla="*/ 250138 h 919268"/>
                    <a:gd name="connsiteX0" fmla="*/ 68128 w 1439832"/>
                    <a:gd name="connsiteY0" fmla="*/ 250138 h 919268"/>
                    <a:gd name="connsiteX1" fmla="*/ 1 w 1439832"/>
                    <a:gd name="connsiteY1" fmla="*/ 71437 h 919268"/>
                    <a:gd name="connsiteX2" fmla="*/ 73819 w 1439832"/>
                    <a:gd name="connsiteY2" fmla="*/ 61912 h 919268"/>
                    <a:gd name="connsiteX3" fmla="*/ 104775 w 1439832"/>
                    <a:gd name="connsiteY3" fmla="*/ 38100 h 919268"/>
                    <a:gd name="connsiteX4" fmla="*/ 128588 w 1439832"/>
                    <a:gd name="connsiteY4" fmla="*/ 0 h 919268"/>
                    <a:gd name="connsiteX5" fmla="*/ 230982 w 1439832"/>
                    <a:gd name="connsiteY5" fmla="*/ 192882 h 919268"/>
                    <a:gd name="connsiteX6" fmla="*/ 389596 w 1439832"/>
                    <a:gd name="connsiteY6" fmla="*/ 226324 h 919268"/>
                    <a:gd name="connsiteX7" fmla="*/ 446746 w 1439832"/>
                    <a:gd name="connsiteY7" fmla="*/ 181081 h 919268"/>
                    <a:gd name="connsiteX8" fmla="*/ 575333 w 1439832"/>
                    <a:gd name="connsiteY8" fmla="*/ 183462 h 919268"/>
                    <a:gd name="connsiteX9" fmla="*/ 677727 w 1439832"/>
                    <a:gd name="connsiteY9" fmla="*/ 262043 h 919268"/>
                    <a:gd name="connsiteX10" fmla="*/ 708683 w 1439832"/>
                    <a:gd name="connsiteY10" fmla="*/ 281093 h 919268"/>
                    <a:gd name="connsiteX11" fmla="*/ 730115 w 1439832"/>
                    <a:gd name="connsiteY11" fmla="*/ 323956 h 919268"/>
                    <a:gd name="connsiteX12" fmla="*/ 727733 w 1439832"/>
                    <a:gd name="connsiteY12" fmla="*/ 404918 h 919268"/>
                    <a:gd name="connsiteX13" fmla="*/ 730115 w 1439832"/>
                    <a:gd name="connsiteY13" fmla="*/ 452543 h 919268"/>
                    <a:gd name="connsiteX14" fmla="*/ 768215 w 1439832"/>
                    <a:gd name="connsiteY14" fmla="*/ 438256 h 919268"/>
                    <a:gd name="connsiteX15" fmla="*/ 801553 w 1439832"/>
                    <a:gd name="connsiteY15" fmla="*/ 395393 h 919268"/>
                    <a:gd name="connsiteX16" fmla="*/ 827748 w 1439832"/>
                    <a:gd name="connsiteY16" fmla="*/ 366818 h 919268"/>
                    <a:gd name="connsiteX17" fmla="*/ 825365 w 1439832"/>
                    <a:gd name="connsiteY17" fmla="*/ 340624 h 919268"/>
                    <a:gd name="connsiteX18" fmla="*/ 801552 w 1439832"/>
                    <a:gd name="connsiteY18" fmla="*/ 316812 h 919268"/>
                    <a:gd name="connsiteX19" fmla="*/ 796790 w 1439832"/>
                    <a:gd name="connsiteY19" fmla="*/ 283474 h 919268"/>
                    <a:gd name="connsiteX20" fmla="*/ 1049787 w 1439832"/>
                    <a:gd name="connsiteY20" fmla="*/ 198580 h 919268"/>
                    <a:gd name="connsiteX21" fmla="*/ 1119853 w 1439832"/>
                    <a:gd name="connsiteY21" fmla="*/ 261348 h 919268"/>
                    <a:gd name="connsiteX22" fmla="*/ 1148480 w 1439832"/>
                    <a:gd name="connsiteY22" fmla="*/ 345836 h 919268"/>
                    <a:gd name="connsiteX23" fmla="*/ 1242083 w 1439832"/>
                    <a:gd name="connsiteY23" fmla="*/ 397774 h 919268"/>
                    <a:gd name="connsiteX24" fmla="*/ 1347300 w 1439832"/>
                    <a:gd name="connsiteY24" fmla="*/ 421177 h 919268"/>
                    <a:gd name="connsiteX25" fmla="*/ 1439727 w 1439832"/>
                    <a:gd name="connsiteY25" fmla="*/ 521600 h 919268"/>
                    <a:gd name="connsiteX26" fmla="*/ 1437346 w 1439832"/>
                    <a:gd name="connsiteY26" fmla="*/ 776393 h 919268"/>
                    <a:gd name="connsiteX27" fmla="*/ 934902 w 1439832"/>
                    <a:gd name="connsiteY27" fmla="*/ 919268 h 919268"/>
                    <a:gd name="connsiteX28" fmla="*/ 518183 w 1439832"/>
                    <a:gd name="connsiteY28" fmla="*/ 847831 h 919268"/>
                    <a:gd name="connsiteX29" fmla="*/ 203858 w 1439832"/>
                    <a:gd name="connsiteY29" fmla="*/ 631137 h 919268"/>
                    <a:gd name="connsiteX30" fmla="*/ 68128 w 1439832"/>
                    <a:gd name="connsiteY30" fmla="*/ 250138 h 919268"/>
                    <a:gd name="connsiteX0" fmla="*/ 68128 w 1439832"/>
                    <a:gd name="connsiteY0" fmla="*/ 250138 h 919268"/>
                    <a:gd name="connsiteX1" fmla="*/ 1 w 1439832"/>
                    <a:gd name="connsiteY1" fmla="*/ 71437 h 919268"/>
                    <a:gd name="connsiteX2" fmla="*/ 73819 w 1439832"/>
                    <a:gd name="connsiteY2" fmla="*/ 61912 h 919268"/>
                    <a:gd name="connsiteX3" fmla="*/ 104775 w 1439832"/>
                    <a:gd name="connsiteY3" fmla="*/ 38100 h 919268"/>
                    <a:gd name="connsiteX4" fmla="*/ 128588 w 1439832"/>
                    <a:gd name="connsiteY4" fmla="*/ 0 h 919268"/>
                    <a:gd name="connsiteX5" fmla="*/ 230982 w 1439832"/>
                    <a:gd name="connsiteY5" fmla="*/ 192882 h 919268"/>
                    <a:gd name="connsiteX6" fmla="*/ 352040 w 1439832"/>
                    <a:gd name="connsiteY6" fmla="*/ 83612 h 919268"/>
                    <a:gd name="connsiteX7" fmla="*/ 446746 w 1439832"/>
                    <a:gd name="connsiteY7" fmla="*/ 181081 h 919268"/>
                    <a:gd name="connsiteX8" fmla="*/ 575333 w 1439832"/>
                    <a:gd name="connsiteY8" fmla="*/ 183462 h 919268"/>
                    <a:gd name="connsiteX9" fmla="*/ 677727 w 1439832"/>
                    <a:gd name="connsiteY9" fmla="*/ 262043 h 919268"/>
                    <a:gd name="connsiteX10" fmla="*/ 708683 w 1439832"/>
                    <a:gd name="connsiteY10" fmla="*/ 281093 h 919268"/>
                    <a:gd name="connsiteX11" fmla="*/ 730115 w 1439832"/>
                    <a:gd name="connsiteY11" fmla="*/ 323956 h 919268"/>
                    <a:gd name="connsiteX12" fmla="*/ 727733 w 1439832"/>
                    <a:gd name="connsiteY12" fmla="*/ 404918 h 919268"/>
                    <a:gd name="connsiteX13" fmla="*/ 730115 w 1439832"/>
                    <a:gd name="connsiteY13" fmla="*/ 452543 h 919268"/>
                    <a:gd name="connsiteX14" fmla="*/ 768215 w 1439832"/>
                    <a:gd name="connsiteY14" fmla="*/ 438256 h 919268"/>
                    <a:gd name="connsiteX15" fmla="*/ 801553 w 1439832"/>
                    <a:gd name="connsiteY15" fmla="*/ 395393 h 919268"/>
                    <a:gd name="connsiteX16" fmla="*/ 827748 w 1439832"/>
                    <a:gd name="connsiteY16" fmla="*/ 366818 h 919268"/>
                    <a:gd name="connsiteX17" fmla="*/ 825365 w 1439832"/>
                    <a:gd name="connsiteY17" fmla="*/ 340624 h 919268"/>
                    <a:gd name="connsiteX18" fmla="*/ 801552 w 1439832"/>
                    <a:gd name="connsiteY18" fmla="*/ 316812 h 919268"/>
                    <a:gd name="connsiteX19" fmla="*/ 796790 w 1439832"/>
                    <a:gd name="connsiteY19" fmla="*/ 283474 h 919268"/>
                    <a:gd name="connsiteX20" fmla="*/ 1049787 w 1439832"/>
                    <a:gd name="connsiteY20" fmla="*/ 198580 h 919268"/>
                    <a:gd name="connsiteX21" fmla="*/ 1119853 w 1439832"/>
                    <a:gd name="connsiteY21" fmla="*/ 261348 h 919268"/>
                    <a:gd name="connsiteX22" fmla="*/ 1148480 w 1439832"/>
                    <a:gd name="connsiteY22" fmla="*/ 345836 h 919268"/>
                    <a:gd name="connsiteX23" fmla="*/ 1242083 w 1439832"/>
                    <a:gd name="connsiteY23" fmla="*/ 397774 h 919268"/>
                    <a:gd name="connsiteX24" fmla="*/ 1347300 w 1439832"/>
                    <a:gd name="connsiteY24" fmla="*/ 421177 h 919268"/>
                    <a:gd name="connsiteX25" fmla="*/ 1439727 w 1439832"/>
                    <a:gd name="connsiteY25" fmla="*/ 521600 h 919268"/>
                    <a:gd name="connsiteX26" fmla="*/ 1437346 w 1439832"/>
                    <a:gd name="connsiteY26" fmla="*/ 776393 h 919268"/>
                    <a:gd name="connsiteX27" fmla="*/ 934902 w 1439832"/>
                    <a:gd name="connsiteY27" fmla="*/ 919268 h 919268"/>
                    <a:gd name="connsiteX28" fmla="*/ 518183 w 1439832"/>
                    <a:gd name="connsiteY28" fmla="*/ 847831 h 919268"/>
                    <a:gd name="connsiteX29" fmla="*/ 203858 w 1439832"/>
                    <a:gd name="connsiteY29" fmla="*/ 631137 h 919268"/>
                    <a:gd name="connsiteX30" fmla="*/ 68128 w 1439832"/>
                    <a:gd name="connsiteY30" fmla="*/ 250138 h 919268"/>
                    <a:gd name="connsiteX0" fmla="*/ 68128 w 1439832"/>
                    <a:gd name="connsiteY0" fmla="*/ 250138 h 919268"/>
                    <a:gd name="connsiteX1" fmla="*/ 1 w 1439832"/>
                    <a:gd name="connsiteY1" fmla="*/ 71437 h 919268"/>
                    <a:gd name="connsiteX2" fmla="*/ 73819 w 1439832"/>
                    <a:gd name="connsiteY2" fmla="*/ 61912 h 919268"/>
                    <a:gd name="connsiteX3" fmla="*/ 104775 w 1439832"/>
                    <a:gd name="connsiteY3" fmla="*/ 38100 h 919268"/>
                    <a:gd name="connsiteX4" fmla="*/ 128588 w 1439832"/>
                    <a:gd name="connsiteY4" fmla="*/ 0 h 919268"/>
                    <a:gd name="connsiteX5" fmla="*/ 262904 w 1439832"/>
                    <a:gd name="connsiteY5" fmla="*/ 70825 h 919268"/>
                    <a:gd name="connsiteX6" fmla="*/ 352040 w 1439832"/>
                    <a:gd name="connsiteY6" fmla="*/ 83612 h 919268"/>
                    <a:gd name="connsiteX7" fmla="*/ 446746 w 1439832"/>
                    <a:gd name="connsiteY7" fmla="*/ 181081 h 919268"/>
                    <a:gd name="connsiteX8" fmla="*/ 575333 w 1439832"/>
                    <a:gd name="connsiteY8" fmla="*/ 183462 h 919268"/>
                    <a:gd name="connsiteX9" fmla="*/ 677727 w 1439832"/>
                    <a:gd name="connsiteY9" fmla="*/ 262043 h 919268"/>
                    <a:gd name="connsiteX10" fmla="*/ 708683 w 1439832"/>
                    <a:gd name="connsiteY10" fmla="*/ 281093 h 919268"/>
                    <a:gd name="connsiteX11" fmla="*/ 730115 w 1439832"/>
                    <a:gd name="connsiteY11" fmla="*/ 323956 h 919268"/>
                    <a:gd name="connsiteX12" fmla="*/ 727733 w 1439832"/>
                    <a:gd name="connsiteY12" fmla="*/ 404918 h 919268"/>
                    <a:gd name="connsiteX13" fmla="*/ 730115 w 1439832"/>
                    <a:gd name="connsiteY13" fmla="*/ 452543 h 919268"/>
                    <a:gd name="connsiteX14" fmla="*/ 768215 w 1439832"/>
                    <a:gd name="connsiteY14" fmla="*/ 438256 h 919268"/>
                    <a:gd name="connsiteX15" fmla="*/ 801553 w 1439832"/>
                    <a:gd name="connsiteY15" fmla="*/ 395393 h 919268"/>
                    <a:gd name="connsiteX16" fmla="*/ 827748 w 1439832"/>
                    <a:gd name="connsiteY16" fmla="*/ 366818 h 919268"/>
                    <a:gd name="connsiteX17" fmla="*/ 825365 w 1439832"/>
                    <a:gd name="connsiteY17" fmla="*/ 340624 h 919268"/>
                    <a:gd name="connsiteX18" fmla="*/ 801552 w 1439832"/>
                    <a:gd name="connsiteY18" fmla="*/ 316812 h 919268"/>
                    <a:gd name="connsiteX19" fmla="*/ 796790 w 1439832"/>
                    <a:gd name="connsiteY19" fmla="*/ 283474 h 919268"/>
                    <a:gd name="connsiteX20" fmla="*/ 1049787 w 1439832"/>
                    <a:gd name="connsiteY20" fmla="*/ 198580 h 919268"/>
                    <a:gd name="connsiteX21" fmla="*/ 1119853 w 1439832"/>
                    <a:gd name="connsiteY21" fmla="*/ 261348 h 919268"/>
                    <a:gd name="connsiteX22" fmla="*/ 1148480 w 1439832"/>
                    <a:gd name="connsiteY22" fmla="*/ 345836 h 919268"/>
                    <a:gd name="connsiteX23" fmla="*/ 1242083 w 1439832"/>
                    <a:gd name="connsiteY23" fmla="*/ 397774 h 919268"/>
                    <a:gd name="connsiteX24" fmla="*/ 1347300 w 1439832"/>
                    <a:gd name="connsiteY24" fmla="*/ 421177 h 919268"/>
                    <a:gd name="connsiteX25" fmla="*/ 1439727 w 1439832"/>
                    <a:gd name="connsiteY25" fmla="*/ 521600 h 919268"/>
                    <a:gd name="connsiteX26" fmla="*/ 1437346 w 1439832"/>
                    <a:gd name="connsiteY26" fmla="*/ 776393 h 919268"/>
                    <a:gd name="connsiteX27" fmla="*/ 934902 w 1439832"/>
                    <a:gd name="connsiteY27" fmla="*/ 919268 h 919268"/>
                    <a:gd name="connsiteX28" fmla="*/ 518183 w 1439832"/>
                    <a:gd name="connsiteY28" fmla="*/ 847831 h 919268"/>
                    <a:gd name="connsiteX29" fmla="*/ 203858 w 1439832"/>
                    <a:gd name="connsiteY29" fmla="*/ 631137 h 919268"/>
                    <a:gd name="connsiteX30" fmla="*/ 68128 w 1439832"/>
                    <a:gd name="connsiteY30" fmla="*/ 250138 h 919268"/>
                    <a:gd name="connsiteX0" fmla="*/ 68128 w 1439832"/>
                    <a:gd name="connsiteY0" fmla="*/ 250138 h 919268"/>
                    <a:gd name="connsiteX1" fmla="*/ 1 w 1439832"/>
                    <a:gd name="connsiteY1" fmla="*/ 71437 h 919268"/>
                    <a:gd name="connsiteX2" fmla="*/ 73819 w 1439832"/>
                    <a:gd name="connsiteY2" fmla="*/ 61912 h 919268"/>
                    <a:gd name="connsiteX3" fmla="*/ 104775 w 1439832"/>
                    <a:gd name="connsiteY3" fmla="*/ 38100 h 919268"/>
                    <a:gd name="connsiteX4" fmla="*/ 128588 w 1439832"/>
                    <a:gd name="connsiteY4" fmla="*/ 0 h 919268"/>
                    <a:gd name="connsiteX5" fmla="*/ 352040 w 1439832"/>
                    <a:gd name="connsiteY5" fmla="*/ 83612 h 919268"/>
                    <a:gd name="connsiteX6" fmla="*/ 446746 w 1439832"/>
                    <a:gd name="connsiteY6" fmla="*/ 181081 h 919268"/>
                    <a:gd name="connsiteX7" fmla="*/ 575333 w 1439832"/>
                    <a:gd name="connsiteY7" fmla="*/ 183462 h 919268"/>
                    <a:gd name="connsiteX8" fmla="*/ 677727 w 1439832"/>
                    <a:gd name="connsiteY8" fmla="*/ 262043 h 919268"/>
                    <a:gd name="connsiteX9" fmla="*/ 708683 w 1439832"/>
                    <a:gd name="connsiteY9" fmla="*/ 281093 h 919268"/>
                    <a:gd name="connsiteX10" fmla="*/ 730115 w 1439832"/>
                    <a:gd name="connsiteY10" fmla="*/ 323956 h 919268"/>
                    <a:gd name="connsiteX11" fmla="*/ 727733 w 1439832"/>
                    <a:gd name="connsiteY11" fmla="*/ 404918 h 919268"/>
                    <a:gd name="connsiteX12" fmla="*/ 730115 w 1439832"/>
                    <a:gd name="connsiteY12" fmla="*/ 452543 h 919268"/>
                    <a:gd name="connsiteX13" fmla="*/ 768215 w 1439832"/>
                    <a:gd name="connsiteY13" fmla="*/ 438256 h 919268"/>
                    <a:gd name="connsiteX14" fmla="*/ 801553 w 1439832"/>
                    <a:gd name="connsiteY14" fmla="*/ 395393 h 919268"/>
                    <a:gd name="connsiteX15" fmla="*/ 827748 w 1439832"/>
                    <a:gd name="connsiteY15" fmla="*/ 366818 h 919268"/>
                    <a:gd name="connsiteX16" fmla="*/ 825365 w 1439832"/>
                    <a:gd name="connsiteY16" fmla="*/ 340624 h 919268"/>
                    <a:gd name="connsiteX17" fmla="*/ 801552 w 1439832"/>
                    <a:gd name="connsiteY17" fmla="*/ 316812 h 919268"/>
                    <a:gd name="connsiteX18" fmla="*/ 796790 w 1439832"/>
                    <a:gd name="connsiteY18" fmla="*/ 283474 h 919268"/>
                    <a:gd name="connsiteX19" fmla="*/ 1049787 w 1439832"/>
                    <a:gd name="connsiteY19" fmla="*/ 198580 h 919268"/>
                    <a:gd name="connsiteX20" fmla="*/ 1119853 w 1439832"/>
                    <a:gd name="connsiteY20" fmla="*/ 261348 h 919268"/>
                    <a:gd name="connsiteX21" fmla="*/ 1148480 w 1439832"/>
                    <a:gd name="connsiteY21" fmla="*/ 345836 h 919268"/>
                    <a:gd name="connsiteX22" fmla="*/ 1242083 w 1439832"/>
                    <a:gd name="connsiteY22" fmla="*/ 397774 h 919268"/>
                    <a:gd name="connsiteX23" fmla="*/ 1347300 w 1439832"/>
                    <a:gd name="connsiteY23" fmla="*/ 421177 h 919268"/>
                    <a:gd name="connsiteX24" fmla="*/ 1439727 w 1439832"/>
                    <a:gd name="connsiteY24" fmla="*/ 521600 h 919268"/>
                    <a:gd name="connsiteX25" fmla="*/ 1437346 w 1439832"/>
                    <a:gd name="connsiteY25" fmla="*/ 776393 h 919268"/>
                    <a:gd name="connsiteX26" fmla="*/ 934902 w 1439832"/>
                    <a:gd name="connsiteY26" fmla="*/ 919268 h 919268"/>
                    <a:gd name="connsiteX27" fmla="*/ 518183 w 1439832"/>
                    <a:gd name="connsiteY27" fmla="*/ 847831 h 919268"/>
                    <a:gd name="connsiteX28" fmla="*/ 203858 w 1439832"/>
                    <a:gd name="connsiteY28" fmla="*/ 631137 h 919268"/>
                    <a:gd name="connsiteX29" fmla="*/ 68128 w 1439832"/>
                    <a:gd name="connsiteY29" fmla="*/ 250138 h 919268"/>
                    <a:gd name="connsiteX0" fmla="*/ 68128 w 1439832"/>
                    <a:gd name="connsiteY0" fmla="*/ 271859 h 940989"/>
                    <a:gd name="connsiteX1" fmla="*/ 1 w 1439832"/>
                    <a:gd name="connsiteY1" fmla="*/ 93158 h 940989"/>
                    <a:gd name="connsiteX2" fmla="*/ 73819 w 1439832"/>
                    <a:gd name="connsiteY2" fmla="*/ 83633 h 940989"/>
                    <a:gd name="connsiteX3" fmla="*/ 104775 w 1439832"/>
                    <a:gd name="connsiteY3" fmla="*/ 59821 h 940989"/>
                    <a:gd name="connsiteX4" fmla="*/ 128588 w 1439832"/>
                    <a:gd name="connsiteY4" fmla="*/ 21721 h 940989"/>
                    <a:gd name="connsiteX5" fmla="*/ 352040 w 1439832"/>
                    <a:gd name="connsiteY5" fmla="*/ 105333 h 940989"/>
                    <a:gd name="connsiteX6" fmla="*/ 461769 w 1439832"/>
                    <a:gd name="connsiteY6" fmla="*/ 0 h 940989"/>
                    <a:gd name="connsiteX7" fmla="*/ 575333 w 1439832"/>
                    <a:gd name="connsiteY7" fmla="*/ 205183 h 940989"/>
                    <a:gd name="connsiteX8" fmla="*/ 677727 w 1439832"/>
                    <a:gd name="connsiteY8" fmla="*/ 283764 h 940989"/>
                    <a:gd name="connsiteX9" fmla="*/ 708683 w 1439832"/>
                    <a:gd name="connsiteY9" fmla="*/ 302814 h 940989"/>
                    <a:gd name="connsiteX10" fmla="*/ 730115 w 1439832"/>
                    <a:gd name="connsiteY10" fmla="*/ 345677 h 940989"/>
                    <a:gd name="connsiteX11" fmla="*/ 727733 w 1439832"/>
                    <a:gd name="connsiteY11" fmla="*/ 426639 h 940989"/>
                    <a:gd name="connsiteX12" fmla="*/ 730115 w 1439832"/>
                    <a:gd name="connsiteY12" fmla="*/ 474264 h 940989"/>
                    <a:gd name="connsiteX13" fmla="*/ 768215 w 1439832"/>
                    <a:gd name="connsiteY13" fmla="*/ 459977 h 940989"/>
                    <a:gd name="connsiteX14" fmla="*/ 801553 w 1439832"/>
                    <a:gd name="connsiteY14" fmla="*/ 417114 h 940989"/>
                    <a:gd name="connsiteX15" fmla="*/ 827748 w 1439832"/>
                    <a:gd name="connsiteY15" fmla="*/ 388539 h 940989"/>
                    <a:gd name="connsiteX16" fmla="*/ 825365 w 1439832"/>
                    <a:gd name="connsiteY16" fmla="*/ 362345 h 940989"/>
                    <a:gd name="connsiteX17" fmla="*/ 801552 w 1439832"/>
                    <a:gd name="connsiteY17" fmla="*/ 338533 h 940989"/>
                    <a:gd name="connsiteX18" fmla="*/ 796790 w 1439832"/>
                    <a:gd name="connsiteY18" fmla="*/ 305195 h 940989"/>
                    <a:gd name="connsiteX19" fmla="*/ 1049787 w 1439832"/>
                    <a:gd name="connsiteY19" fmla="*/ 220301 h 940989"/>
                    <a:gd name="connsiteX20" fmla="*/ 1119853 w 1439832"/>
                    <a:gd name="connsiteY20" fmla="*/ 283069 h 940989"/>
                    <a:gd name="connsiteX21" fmla="*/ 1148480 w 1439832"/>
                    <a:gd name="connsiteY21" fmla="*/ 367557 h 940989"/>
                    <a:gd name="connsiteX22" fmla="*/ 1242083 w 1439832"/>
                    <a:gd name="connsiteY22" fmla="*/ 419495 h 940989"/>
                    <a:gd name="connsiteX23" fmla="*/ 1347300 w 1439832"/>
                    <a:gd name="connsiteY23" fmla="*/ 442898 h 940989"/>
                    <a:gd name="connsiteX24" fmla="*/ 1439727 w 1439832"/>
                    <a:gd name="connsiteY24" fmla="*/ 543321 h 940989"/>
                    <a:gd name="connsiteX25" fmla="*/ 1437346 w 1439832"/>
                    <a:gd name="connsiteY25" fmla="*/ 798114 h 940989"/>
                    <a:gd name="connsiteX26" fmla="*/ 934902 w 1439832"/>
                    <a:gd name="connsiteY26" fmla="*/ 940989 h 940989"/>
                    <a:gd name="connsiteX27" fmla="*/ 518183 w 1439832"/>
                    <a:gd name="connsiteY27" fmla="*/ 869552 h 940989"/>
                    <a:gd name="connsiteX28" fmla="*/ 203858 w 1439832"/>
                    <a:gd name="connsiteY28" fmla="*/ 652858 h 940989"/>
                    <a:gd name="connsiteX29" fmla="*/ 68128 w 1439832"/>
                    <a:gd name="connsiteY29" fmla="*/ 271859 h 940989"/>
                    <a:gd name="connsiteX0" fmla="*/ 68128 w 1439832"/>
                    <a:gd name="connsiteY0" fmla="*/ 292011 h 961141"/>
                    <a:gd name="connsiteX1" fmla="*/ 1 w 1439832"/>
                    <a:gd name="connsiteY1" fmla="*/ 113310 h 961141"/>
                    <a:gd name="connsiteX2" fmla="*/ 73819 w 1439832"/>
                    <a:gd name="connsiteY2" fmla="*/ 103785 h 961141"/>
                    <a:gd name="connsiteX3" fmla="*/ 104775 w 1439832"/>
                    <a:gd name="connsiteY3" fmla="*/ 79973 h 961141"/>
                    <a:gd name="connsiteX4" fmla="*/ 128588 w 1439832"/>
                    <a:gd name="connsiteY4" fmla="*/ 41873 h 961141"/>
                    <a:gd name="connsiteX5" fmla="*/ 352040 w 1439832"/>
                    <a:gd name="connsiteY5" fmla="*/ 125485 h 961141"/>
                    <a:gd name="connsiteX6" fmla="*/ 461769 w 1439832"/>
                    <a:gd name="connsiteY6" fmla="*/ 20152 h 961141"/>
                    <a:gd name="connsiteX7" fmla="*/ 603500 w 1439832"/>
                    <a:gd name="connsiteY7" fmla="*/ 0 h 961141"/>
                    <a:gd name="connsiteX8" fmla="*/ 677727 w 1439832"/>
                    <a:gd name="connsiteY8" fmla="*/ 303916 h 961141"/>
                    <a:gd name="connsiteX9" fmla="*/ 708683 w 1439832"/>
                    <a:gd name="connsiteY9" fmla="*/ 322966 h 961141"/>
                    <a:gd name="connsiteX10" fmla="*/ 730115 w 1439832"/>
                    <a:gd name="connsiteY10" fmla="*/ 365829 h 961141"/>
                    <a:gd name="connsiteX11" fmla="*/ 727733 w 1439832"/>
                    <a:gd name="connsiteY11" fmla="*/ 446791 h 961141"/>
                    <a:gd name="connsiteX12" fmla="*/ 730115 w 1439832"/>
                    <a:gd name="connsiteY12" fmla="*/ 494416 h 961141"/>
                    <a:gd name="connsiteX13" fmla="*/ 768215 w 1439832"/>
                    <a:gd name="connsiteY13" fmla="*/ 480129 h 961141"/>
                    <a:gd name="connsiteX14" fmla="*/ 801553 w 1439832"/>
                    <a:gd name="connsiteY14" fmla="*/ 437266 h 961141"/>
                    <a:gd name="connsiteX15" fmla="*/ 827748 w 1439832"/>
                    <a:gd name="connsiteY15" fmla="*/ 408691 h 961141"/>
                    <a:gd name="connsiteX16" fmla="*/ 825365 w 1439832"/>
                    <a:gd name="connsiteY16" fmla="*/ 382497 h 961141"/>
                    <a:gd name="connsiteX17" fmla="*/ 801552 w 1439832"/>
                    <a:gd name="connsiteY17" fmla="*/ 358685 h 961141"/>
                    <a:gd name="connsiteX18" fmla="*/ 796790 w 1439832"/>
                    <a:gd name="connsiteY18" fmla="*/ 325347 h 961141"/>
                    <a:gd name="connsiteX19" fmla="*/ 1049787 w 1439832"/>
                    <a:gd name="connsiteY19" fmla="*/ 240453 h 961141"/>
                    <a:gd name="connsiteX20" fmla="*/ 1119853 w 1439832"/>
                    <a:gd name="connsiteY20" fmla="*/ 303221 h 961141"/>
                    <a:gd name="connsiteX21" fmla="*/ 1148480 w 1439832"/>
                    <a:gd name="connsiteY21" fmla="*/ 387709 h 961141"/>
                    <a:gd name="connsiteX22" fmla="*/ 1242083 w 1439832"/>
                    <a:gd name="connsiteY22" fmla="*/ 439647 h 961141"/>
                    <a:gd name="connsiteX23" fmla="*/ 1347300 w 1439832"/>
                    <a:gd name="connsiteY23" fmla="*/ 463050 h 961141"/>
                    <a:gd name="connsiteX24" fmla="*/ 1439727 w 1439832"/>
                    <a:gd name="connsiteY24" fmla="*/ 563473 h 961141"/>
                    <a:gd name="connsiteX25" fmla="*/ 1437346 w 1439832"/>
                    <a:gd name="connsiteY25" fmla="*/ 818266 h 961141"/>
                    <a:gd name="connsiteX26" fmla="*/ 934902 w 1439832"/>
                    <a:gd name="connsiteY26" fmla="*/ 961141 h 961141"/>
                    <a:gd name="connsiteX27" fmla="*/ 518183 w 1439832"/>
                    <a:gd name="connsiteY27" fmla="*/ 889704 h 961141"/>
                    <a:gd name="connsiteX28" fmla="*/ 203858 w 1439832"/>
                    <a:gd name="connsiteY28" fmla="*/ 673010 h 961141"/>
                    <a:gd name="connsiteX29" fmla="*/ 68128 w 1439832"/>
                    <a:gd name="connsiteY29" fmla="*/ 292011 h 961141"/>
                    <a:gd name="connsiteX0" fmla="*/ 68128 w 1439832"/>
                    <a:gd name="connsiteY0" fmla="*/ 292011 h 961141"/>
                    <a:gd name="connsiteX1" fmla="*/ 1 w 1439832"/>
                    <a:gd name="connsiteY1" fmla="*/ 113310 h 961141"/>
                    <a:gd name="connsiteX2" fmla="*/ 73819 w 1439832"/>
                    <a:gd name="connsiteY2" fmla="*/ 103785 h 961141"/>
                    <a:gd name="connsiteX3" fmla="*/ 104775 w 1439832"/>
                    <a:gd name="connsiteY3" fmla="*/ 79973 h 961141"/>
                    <a:gd name="connsiteX4" fmla="*/ 128588 w 1439832"/>
                    <a:gd name="connsiteY4" fmla="*/ 41873 h 961141"/>
                    <a:gd name="connsiteX5" fmla="*/ 352040 w 1439832"/>
                    <a:gd name="connsiteY5" fmla="*/ 125485 h 961141"/>
                    <a:gd name="connsiteX6" fmla="*/ 461769 w 1439832"/>
                    <a:gd name="connsiteY6" fmla="*/ 20152 h 961141"/>
                    <a:gd name="connsiteX7" fmla="*/ 603500 w 1439832"/>
                    <a:gd name="connsiteY7" fmla="*/ 0 h 961141"/>
                    <a:gd name="connsiteX8" fmla="*/ 790395 w 1439832"/>
                    <a:gd name="connsiteY8" fmla="*/ 72947 h 961141"/>
                    <a:gd name="connsiteX9" fmla="*/ 708683 w 1439832"/>
                    <a:gd name="connsiteY9" fmla="*/ 322966 h 961141"/>
                    <a:gd name="connsiteX10" fmla="*/ 730115 w 1439832"/>
                    <a:gd name="connsiteY10" fmla="*/ 365829 h 961141"/>
                    <a:gd name="connsiteX11" fmla="*/ 727733 w 1439832"/>
                    <a:gd name="connsiteY11" fmla="*/ 446791 h 961141"/>
                    <a:gd name="connsiteX12" fmla="*/ 730115 w 1439832"/>
                    <a:gd name="connsiteY12" fmla="*/ 494416 h 961141"/>
                    <a:gd name="connsiteX13" fmla="*/ 768215 w 1439832"/>
                    <a:gd name="connsiteY13" fmla="*/ 480129 h 961141"/>
                    <a:gd name="connsiteX14" fmla="*/ 801553 w 1439832"/>
                    <a:gd name="connsiteY14" fmla="*/ 437266 h 961141"/>
                    <a:gd name="connsiteX15" fmla="*/ 827748 w 1439832"/>
                    <a:gd name="connsiteY15" fmla="*/ 408691 h 961141"/>
                    <a:gd name="connsiteX16" fmla="*/ 825365 w 1439832"/>
                    <a:gd name="connsiteY16" fmla="*/ 382497 h 961141"/>
                    <a:gd name="connsiteX17" fmla="*/ 801552 w 1439832"/>
                    <a:gd name="connsiteY17" fmla="*/ 358685 h 961141"/>
                    <a:gd name="connsiteX18" fmla="*/ 796790 w 1439832"/>
                    <a:gd name="connsiteY18" fmla="*/ 325347 h 961141"/>
                    <a:gd name="connsiteX19" fmla="*/ 1049787 w 1439832"/>
                    <a:gd name="connsiteY19" fmla="*/ 240453 h 961141"/>
                    <a:gd name="connsiteX20" fmla="*/ 1119853 w 1439832"/>
                    <a:gd name="connsiteY20" fmla="*/ 303221 h 961141"/>
                    <a:gd name="connsiteX21" fmla="*/ 1148480 w 1439832"/>
                    <a:gd name="connsiteY21" fmla="*/ 387709 h 961141"/>
                    <a:gd name="connsiteX22" fmla="*/ 1242083 w 1439832"/>
                    <a:gd name="connsiteY22" fmla="*/ 439647 h 961141"/>
                    <a:gd name="connsiteX23" fmla="*/ 1347300 w 1439832"/>
                    <a:gd name="connsiteY23" fmla="*/ 463050 h 961141"/>
                    <a:gd name="connsiteX24" fmla="*/ 1439727 w 1439832"/>
                    <a:gd name="connsiteY24" fmla="*/ 563473 h 961141"/>
                    <a:gd name="connsiteX25" fmla="*/ 1437346 w 1439832"/>
                    <a:gd name="connsiteY25" fmla="*/ 818266 h 961141"/>
                    <a:gd name="connsiteX26" fmla="*/ 934902 w 1439832"/>
                    <a:gd name="connsiteY26" fmla="*/ 961141 h 961141"/>
                    <a:gd name="connsiteX27" fmla="*/ 518183 w 1439832"/>
                    <a:gd name="connsiteY27" fmla="*/ 889704 h 961141"/>
                    <a:gd name="connsiteX28" fmla="*/ 203858 w 1439832"/>
                    <a:gd name="connsiteY28" fmla="*/ 673010 h 961141"/>
                    <a:gd name="connsiteX29" fmla="*/ 68128 w 1439832"/>
                    <a:gd name="connsiteY29" fmla="*/ 292011 h 961141"/>
                    <a:gd name="connsiteX0" fmla="*/ 68128 w 1439832"/>
                    <a:gd name="connsiteY0" fmla="*/ 292011 h 961141"/>
                    <a:gd name="connsiteX1" fmla="*/ 1 w 1439832"/>
                    <a:gd name="connsiteY1" fmla="*/ 113310 h 961141"/>
                    <a:gd name="connsiteX2" fmla="*/ 73819 w 1439832"/>
                    <a:gd name="connsiteY2" fmla="*/ 103785 h 961141"/>
                    <a:gd name="connsiteX3" fmla="*/ 104775 w 1439832"/>
                    <a:gd name="connsiteY3" fmla="*/ 79973 h 961141"/>
                    <a:gd name="connsiteX4" fmla="*/ 128588 w 1439832"/>
                    <a:gd name="connsiteY4" fmla="*/ 41873 h 961141"/>
                    <a:gd name="connsiteX5" fmla="*/ 352040 w 1439832"/>
                    <a:gd name="connsiteY5" fmla="*/ 125485 h 961141"/>
                    <a:gd name="connsiteX6" fmla="*/ 461769 w 1439832"/>
                    <a:gd name="connsiteY6" fmla="*/ 20152 h 961141"/>
                    <a:gd name="connsiteX7" fmla="*/ 603500 w 1439832"/>
                    <a:gd name="connsiteY7" fmla="*/ 0 h 961141"/>
                    <a:gd name="connsiteX8" fmla="*/ 790395 w 1439832"/>
                    <a:gd name="connsiteY8" fmla="*/ 72947 h 961141"/>
                    <a:gd name="connsiteX9" fmla="*/ 730115 w 1439832"/>
                    <a:gd name="connsiteY9" fmla="*/ 365829 h 961141"/>
                    <a:gd name="connsiteX10" fmla="*/ 727733 w 1439832"/>
                    <a:gd name="connsiteY10" fmla="*/ 446791 h 961141"/>
                    <a:gd name="connsiteX11" fmla="*/ 730115 w 1439832"/>
                    <a:gd name="connsiteY11" fmla="*/ 494416 h 961141"/>
                    <a:gd name="connsiteX12" fmla="*/ 768215 w 1439832"/>
                    <a:gd name="connsiteY12" fmla="*/ 480129 h 961141"/>
                    <a:gd name="connsiteX13" fmla="*/ 801553 w 1439832"/>
                    <a:gd name="connsiteY13" fmla="*/ 437266 h 961141"/>
                    <a:gd name="connsiteX14" fmla="*/ 827748 w 1439832"/>
                    <a:gd name="connsiteY14" fmla="*/ 408691 h 961141"/>
                    <a:gd name="connsiteX15" fmla="*/ 825365 w 1439832"/>
                    <a:gd name="connsiteY15" fmla="*/ 382497 h 961141"/>
                    <a:gd name="connsiteX16" fmla="*/ 801552 w 1439832"/>
                    <a:gd name="connsiteY16" fmla="*/ 358685 h 961141"/>
                    <a:gd name="connsiteX17" fmla="*/ 796790 w 1439832"/>
                    <a:gd name="connsiteY17" fmla="*/ 325347 h 961141"/>
                    <a:gd name="connsiteX18" fmla="*/ 1049787 w 1439832"/>
                    <a:gd name="connsiteY18" fmla="*/ 240453 h 961141"/>
                    <a:gd name="connsiteX19" fmla="*/ 1119853 w 1439832"/>
                    <a:gd name="connsiteY19" fmla="*/ 303221 h 961141"/>
                    <a:gd name="connsiteX20" fmla="*/ 1148480 w 1439832"/>
                    <a:gd name="connsiteY20" fmla="*/ 387709 h 961141"/>
                    <a:gd name="connsiteX21" fmla="*/ 1242083 w 1439832"/>
                    <a:gd name="connsiteY21" fmla="*/ 439647 h 961141"/>
                    <a:gd name="connsiteX22" fmla="*/ 1347300 w 1439832"/>
                    <a:gd name="connsiteY22" fmla="*/ 463050 h 961141"/>
                    <a:gd name="connsiteX23" fmla="*/ 1439727 w 1439832"/>
                    <a:gd name="connsiteY23" fmla="*/ 563473 h 961141"/>
                    <a:gd name="connsiteX24" fmla="*/ 1437346 w 1439832"/>
                    <a:gd name="connsiteY24" fmla="*/ 818266 h 961141"/>
                    <a:gd name="connsiteX25" fmla="*/ 934902 w 1439832"/>
                    <a:gd name="connsiteY25" fmla="*/ 961141 h 961141"/>
                    <a:gd name="connsiteX26" fmla="*/ 518183 w 1439832"/>
                    <a:gd name="connsiteY26" fmla="*/ 889704 h 961141"/>
                    <a:gd name="connsiteX27" fmla="*/ 203858 w 1439832"/>
                    <a:gd name="connsiteY27" fmla="*/ 673010 h 961141"/>
                    <a:gd name="connsiteX28" fmla="*/ 68128 w 1439832"/>
                    <a:gd name="connsiteY28" fmla="*/ 292011 h 961141"/>
                    <a:gd name="connsiteX0" fmla="*/ 68128 w 1439832"/>
                    <a:gd name="connsiteY0" fmla="*/ 292011 h 961141"/>
                    <a:gd name="connsiteX1" fmla="*/ 1 w 1439832"/>
                    <a:gd name="connsiteY1" fmla="*/ 113310 h 961141"/>
                    <a:gd name="connsiteX2" fmla="*/ 73819 w 1439832"/>
                    <a:gd name="connsiteY2" fmla="*/ 103785 h 961141"/>
                    <a:gd name="connsiteX3" fmla="*/ 104775 w 1439832"/>
                    <a:gd name="connsiteY3" fmla="*/ 79973 h 961141"/>
                    <a:gd name="connsiteX4" fmla="*/ 128588 w 1439832"/>
                    <a:gd name="connsiteY4" fmla="*/ 41873 h 961141"/>
                    <a:gd name="connsiteX5" fmla="*/ 352040 w 1439832"/>
                    <a:gd name="connsiteY5" fmla="*/ 125485 h 961141"/>
                    <a:gd name="connsiteX6" fmla="*/ 461769 w 1439832"/>
                    <a:gd name="connsiteY6" fmla="*/ 20152 h 961141"/>
                    <a:gd name="connsiteX7" fmla="*/ 603500 w 1439832"/>
                    <a:gd name="connsiteY7" fmla="*/ 0 h 961141"/>
                    <a:gd name="connsiteX8" fmla="*/ 790395 w 1439832"/>
                    <a:gd name="connsiteY8" fmla="*/ 72947 h 961141"/>
                    <a:gd name="connsiteX9" fmla="*/ 727733 w 1439832"/>
                    <a:gd name="connsiteY9" fmla="*/ 446791 h 961141"/>
                    <a:gd name="connsiteX10" fmla="*/ 730115 w 1439832"/>
                    <a:gd name="connsiteY10" fmla="*/ 494416 h 961141"/>
                    <a:gd name="connsiteX11" fmla="*/ 768215 w 1439832"/>
                    <a:gd name="connsiteY11" fmla="*/ 480129 h 961141"/>
                    <a:gd name="connsiteX12" fmla="*/ 801553 w 1439832"/>
                    <a:gd name="connsiteY12" fmla="*/ 437266 h 961141"/>
                    <a:gd name="connsiteX13" fmla="*/ 827748 w 1439832"/>
                    <a:gd name="connsiteY13" fmla="*/ 408691 h 961141"/>
                    <a:gd name="connsiteX14" fmla="*/ 825365 w 1439832"/>
                    <a:gd name="connsiteY14" fmla="*/ 382497 h 961141"/>
                    <a:gd name="connsiteX15" fmla="*/ 801552 w 1439832"/>
                    <a:gd name="connsiteY15" fmla="*/ 358685 h 961141"/>
                    <a:gd name="connsiteX16" fmla="*/ 796790 w 1439832"/>
                    <a:gd name="connsiteY16" fmla="*/ 325347 h 961141"/>
                    <a:gd name="connsiteX17" fmla="*/ 1049787 w 1439832"/>
                    <a:gd name="connsiteY17" fmla="*/ 240453 h 961141"/>
                    <a:gd name="connsiteX18" fmla="*/ 1119853 w 1439832"/>
                    <a:gd name="connsiteY18" fmla="*/ 303221 h 961141"/>
                    <a:gd name="connsiteX19" fmla="*/ 1148480 w 1439832"/>
                    <a:gd name="connsiteY19" fmla="*/ 387709 h 961141"/>
                    <a:gd name="connsiteX20" fmla="*/ 1242083 w 1439832"/>
                    <a:gd name="connsiteY20" fmla="*/ 439647 h 961141"/>
                    <a:gd name="connsiteX21" fmla="*/ 1347300 w 1439832"/>
                    <a:gd name="connsiteY21" fmla="*/ 463050 h 961141"/>
                    <a:gd name="connsiteX22" fmla="*/ 1439727 w 1439832"/>
                    <a:gd name="connsiteY22" fmla="*/ 563473 h 961141"/>
                    <a:gd name="connsiteX23" fmla="*/ 1437346 w 1439832"/>
                    <a:gd name="connsiteY23" fmla="*/ 818266 h 961141"/>
                    <a:gd name="connsiteX24" fmla="*/ 934902 w 1439832"/>
                    <a:gd name="connsiteY24" fmla="*/ 961141 h 961141"/>
                    <a:gd name="connsiteX25" fmla="*/ 518183 w 1439832"/>
                    <a:gd name="connsiteY25" fmla="*/ 889704 h 961141"/>
                    <a:gd name="connsiteX26" fmla="*/ 203858 w 1439832"/>
                    <a:gd name="connsiteY26" fmla="*/ 673010 h 961141"/>
                    <a:gd name="connsiteX27" fmla="*/ 68128 w 1439832"/>
                    <a:gd name="connsiteY27" fmla="*/ 292011 h 961141"/>
                    <a:gd name="connsiteX0" fmla="*/ 68128 w 1439832"/>
                    <a:gd name="connsiteY0" fmla="*/ 292011 h 961141"/>
                    <a:gd name="connsiteX1" fmla="*/ 1 w 1439832"/>
                    <a:gd name="connsiteY1" fmla="*/ 113310 h 961141"/>
                    <a:gd name="connsiteX2" fmla="*/ 73819 w 1439832"/>
                    <a:gd name="connsiteY2" fmla="*/ 103785 h 961141"/>
                    <a:gd name="connsiteX3" fmla="*/ 104775 w 1439832"/>
                    <a:gd name="connsiteY3" fmla="*/ 79973 h 961141"/>
                    <a:gd name="connsiteX4" fmla="*/ 128588 w 1439832"/>
                    <a:gd name="connsiteY4" fmla="*/ 41873 h 961141"/>
                    <a:gd name="connsiteX5" fmla="*/ 352040 w 1439832"/>
                    <a:gd name="connsiteY5" fmla="*/ 125485 h 961141"/>
                    <a:gd name="connsiteX6" fmla="*/ 461769 w 1439832"/>
                    <a:gd name="connsiteY6" fmla="*/ 20152 h 961141"/>
                    <a:gd name="connsiteX7" fmla="*/ 603500 w 1439832"/>
                    <a:gd name="connsiteY7" fmla="*/ 0 h 961141"/>
                    <a:gd name="connsiteX8" fmla="*/ 790395 w 1439832"/>
                    <a:gd name="connsiteY8" fmla="*/ 72947 h 961141"/>
                    <a:gd name="connsiteX9" fmla="*/ 730115 w 1439832"/>
                    <a:gd name="connsiteY9" fmla="*/ 494416 h 961141"/>
                    <a:gd name="connsiteX10" fmla="*/ 768215 w 1439832"/>
                    <a:gd name="connsiteY10" fmla="*/ 480129 h 961141"/>
                    <a:gd name="connsiteX11" fmla="*/ 801553 w 1439832"/>
                    <a:gd name="connsiteY11" fmla="*/ 437266 h 961141"/>
                    <a:gd name="connsiteX12" fmla="*/ 827748 w 1439832"/>
                    <a:gd name="connsiteY12" fmla="*/ 408691 h 961141"/>
                    <a:gd name="connsiteX13" fmla="*/ 825365 w 1439832"/>
                    <a:gd name="connsiteY13" fmla="*/ 382497 h 961141"/>
                    <a:gd name="connsiteX14" fmla="*/ 801552 w 1439832"/>
                    <a:gd name="connsiteY14" fmla="*/ 358685 h 961141"/>
                    <a:gd name="connsiteX15" fmla="*/ 796790 w 1439832"/>
                    <a:gd name="connsiteY15" fmla="*/ 325347 h 961141"/>
                    <a:gd name="connsiteX16" fmla="*/ 1049787 w 1439832"/>
                    <a:gd name="connsiteY16" fmla="*/ 240453 h 961141"/>
                    <a:gd name="connsiteX17" fmla="*/ 1119853 w 1439832"/>
                    <a:gd name="connsiteY17" fmla="*/ 303221 h 961141"/>
                    <a:gd name="connsiteX18" fmla="*/ 1148480 w 1439832"/>
                    <a:gd name="connsiteY18" fmla="*/ 387709 h 961141"/>
                    <a:gd name="connsiteX19" fmla="*/ 1242083 w 1439832"/>
                    <a:gd name="connsiteY19" fmla="*/ 439647 h 961141"/>
                    <a:gd name="connsiteX20" fmla="*/ 1347300 w 1439832"/>
                    <a:gd name="connsiteY20" fmla="*/ 463050 h 961141"/>
                    <a:gd name="connsiteX21" fmla="*/ 1439727 w 1439832"/>
                    <a:gd name="connsiteY21" fmla="*/ 563473 h 961141"/>
                    <a:gd name="connsiteX22" fmla="*/ 1437346 w 1439832"/>
                    <a:gd name="connsiteY22" fmla="*/ 818266 h 961141"/>
                    <a:gd name="connsiteX23" fmla="*/ 934902 w 1439832"/>
                    <a:gd name="connsiteY23" fmla="*/ 961141 h 961141"/>
                    <a:gd name="connsiteX24" fmla="*/ 518183 w 1439832"/>
                    <a:gd name="connsiteY24" fmla="*/ 889704 h 961141"/>
                    <a:gd name="connsiteX25" fmla="*/ 203858 w 1439832"/>
                    <a:gd name="connsiteY25" fmla="*/ 673010 h 961141"/>
                    <a:gd name="connsiteX26" fmla="*/ 68128 w 1439832"/>
                    <a:gd name="connsiteY26" fmla="*/ 292011 h 961141"/>
                    <a:gd name="connsiteX0" fmla="*/ 68128 w 1439832"/>
                    <a:gd name="connsiteY0" fmla="*/ 292011 h 961141"/>
                    <a:gd name="connsiteX1" fmla="*/ 1 w 1439832"/>
                    <a:gd name="connsiteY1" fmla="*/ 113310 h 961141"/>
                    <a:gd name="connsiteX2" fmla="*/ 73819 w 1439832"/>
                    <a:gd name="connsiteY2" fmla="*/ 103785 h 961141"/>
                    <a:gd name="connsiteX3" fmla="*/ 104775 w 1439832"/>
                    <a:gd name="connsiteY3" fmla="*/ 79973 h 961141"/>
                    <a:gd name="connsiteX4" fmla="*/ 128588 w 1439832"/>
                    <a:gd name="connsiteY4" fmla="*/ 41873 h 961141"/>
                    <a:gd name="connsiteX5" fmla="*/ 352040 w 1439832"/>
                    <a:gd name="connsiteY5" fmla="*/ 125485 h 961141"/>
                    <a:gd name="connsiteX6" fmla="*/ 461769 w 1439832"/>
                    <a:gd name="connsiteY6" fmla="*/ 20152 h 961141"/>
                    <a:gd name="connsiteX7" fmla="*/ 603500 w 1439832"/>
                    <a:gd name="connsiteY7" fmla="*/ 0 h 961141"/>
                    <a:gd name="connsiteX8" fmla="*/ 790395 w 1439832"/>
                    <a:gd name="connsiteY8" fmla="*/ 72947 h 961141"/>
                    <a:gd name="connsiteX9" fmla="*/ 768215 w 1439832"/>
                    <a:gd name="connsiteY9" fmla="*/ 480129 h 961141"/>
                    <a:gd name="connsiteX10" fmla="*/ 801553 w 1439832"/>
                    <a:gd name="connsiteY10" fmla="*/ 437266 h 961141"/>
                    <a:gd name="connsiteX11" fmla="*/ 827748 w 1439832"/>
                    <a:gd name="connsiteY11" fmla="*/ 408691 h 961141"/>
                    <a:gd name="connsiteX12" fmla="*/ 825365 w 1439832"/>
                    <a:gd name="connsiteY12" fmla="*/ 382497 h 961141"/>
                    <a:gd name="connsiteX13" fmla="*/ 801552 w 1439832"/>
                    <a:gd name="connsiteY13" fmla="*/ 358685 h 961141"/>
                    <a:gd name="connsiteX14" fmla="*/ 796790 w 1439832"/>
                    <a:gd name="connsiteY14" fmla="*/ 325347 h 961141"/>
                    <a:gd name="connsiteX15" fmla="*/ 1049787 w 1439832"/>
                    <a:gd name="connsiteY15" fmla="*/ 240453 h 961141"/>
                    <a:gd name="connsiteX16" fmla="*/ 1119853 w 1439832"/>
                    <a:gd name="connsiteY16" fmla="*/ 303221 h 961141"/>
                    <a:gd name="connsiteX17" fmla="*/ 1148480 w 1439832"/>
                    <a:gd name="connsiteY17" fmla="*/ 387709 h 961141"/>
                    <a:gd name="connsiteX18" fmla="*/ 1242083 w 1439832"/>
                    <a:gd name="connsiteY18" fmla="*/ 439647 h 961141"/>
                    <a:gd name="connsiteX19" fmla="*/ 1347300 w 1439832"/>
                    <a:gd name="connsiteY19" fmla="*/ 463050 h 961141"/>
                    <a:gd name="connsiteX20" fmla="*/ 1439727 w 1439832"/>
                    <a:gd name="connsiteY20" fmla="*/ 563473 h 961141"/>
                    <a:gd name="connsiteX21" fmla="*/ 1437346 w 1439832"/>
                    <a:gd name="connsiteY21" fmla="*/ 818266 h 961141"/>
                    <a:gd name="connsiteX22" fmla="*/ 934902 w 1439832"/>
                    <a:gd name="connsiteY22" fmla="*/ 961141 h 961141"/>
                    <a:gd name="connsiteX23" fmla="*/ 518183 w 1439832"/>
                    <a:gd name="connsiteY23" fmla="*/ 889704 h 961141"/>
                    <a:gd name="connsiteX24" fmla="*/ 203858 w 1439832"/>
                    <a:gd name="connsiteY24" fmla="*/ 673010 h 961141"/>
                    <a:gd name="connsiteX25" fmla="*/ 68128 w 1439832"/>
                    <a:gd name="connsiteY25" fmla="*/ 292011 h 961141"/>
                    <a:gd name="connsiteX0" fmla="*/ 68128 w 1439832"/>
                    <a:gd name="connsiteY0" fmla="*/ 292011 h 961141"/>
                    <a:gd name="connsiteX1" fmla="*/ 1 w 1439832"/>
                    <a:gd name="connsiteY1" fmla="*/ 113310 h 961141"/>
                    <a:gd name="connsiteX2" fmla="*/ 73819 w 1439832"/>
                    <a:gd name="connsiteY2" fmla="*/ 103785 h 961141"/>
                    <a:gd name="connsiteX3" fmla="*/ 104775 w 1439832"/>
                    <a:gd name="connsiteY3" fmla="*/ 79973 h 961141"/>
                    <a:gd name="connsiteX4" fmla="*/ 128588 w 1439832"/>
                    <a:gd name="connsiteY4" fmla="*/ 41873 h 961141"/>
                    <a:gd name="connsiteX5" fmla="*/ 352040 w 1439832"/>
                    <a:gd name="connsiteY5" fmla="*/ 125485 h 961141"/>
                    <a:gd name="connsiteX6" fmla="*/ 461769 w 1439832"/>
                    <a:gd name="connsiteY6" fmla="*/ 20152 h 961141"/>
                    <a:gd name="connsiteX7" fmla="*/ 603500 w 1439832"/>
                    <a:gd name="connsiteY7" fmla="*/ 0 h 961141"/>
                    <a:gd name="connsiteX8" fmla="*/ 790395 w 1439832"/>
                    <a:gd name="connsiteY8" fmla="*/ 72947 h 961141"/>
                    <a:gd name="connsiteX9" fmla="*/ 801553 w 1439832"/>
                    <a:gd name="connsiteY9" fmla="*/ 437266 h 961141"/>
                    <a:gd name="connsiteX10" fmla="*/ 827748 w 1439832"/>
                    <a:gd name="connsiteY10" fmla="*/ 408691 h 961141"/>
                    <a:gd name="connsiteX11" fmla="*/ 825365 w 1439832"/>
                    <a:gd name="connsiteY11" fmla="*/ 382497 h 961141"/>
                    <a:gd name="connsiteX12" fmla="*/ 801552 w 1439832"/>
                    <a:gd name="connsiteY12" fmla="*/ 358685 h 961141"/>
                    <a:gd name="connsiteX13" fmla="*/ 796790 w 1439832"/>
                    <a:gd name="connsiteY13" fmla="*/ 325347 h 961141"/>
                    <a:gd name="connsiteX14" fmla="*/ 1049787 w 1439832"/>
                    <a:gd name="connsiteY14" fmla="*/ 240453 h 961141"/>
                    <a:gd name="connsiteX15" fmla="*/ 1119853 w 1439832"/>
                    <a:gd name="connsiteY15" fmla="*/ 303221 h 961141"/>
                    <a:gd name="connsiteX16" fmla="*/ 1148480 w 1439832"/>
                    <a:gd name="connsiteY16" fmla="*/ 387709 h 961141"/>
                    <a:gd name="connsiteX17" fmla="*/ 1242083 w 1439832"/>
                    <a:gd name="connsiteY17" fmla="*/ 439647 h 961141"/>
                    <a:gd name="connsiteX18" fmla="*/ 1347300 w 1439832"/>
                    <a:gd name="connsiteY18" fmla="*/ 463050 h 961141"/>
                    <a:gd name="connsiteX19" fmla="*/ 1439727 w 1439832"/>
                    <a:gd name="connsiteY19" fmla="*/ 563473 h 961141"/>
                    <a:gd name="connsiteX20" fmla="*/ 1437346 w 1439832"/>
                    <a:gd name="connsiteY20" fmla="*/ 818266 h 961141"/>
                    <a:gd name="connsiteX21" fmla="*/ 934902 w 1439832"/>
                    <a:gd name="connsiteY21" fmla="*/ 961141 h 961141"/>
                    <a:gd name="connsiteX22" fmla="*/ 518183 w 1439832"/>
                    <a:gd name="connsiteY22" fmla="*/ 889704 h 961141"/>
                    <a:gd name="connsiteX23" fmla="*/ 203858 w 1439832"/>
                    <a:gd name="connsiteY23" fmla="*/ 673010 h 961141"/>
                    <a:gd name="connsiteX24" fmla="*/ 68128 w 1439832"/>
                    <a:gd name="connsiteY24" fmla="*/ 292011 h 961141"/>
                    <a:gd name="connsiteX0" fmla="*/ 68128 w 1439832"/>
                    <a:gd name="connsiteY0" fmla="*/ 292011 h 961141"/>
                    <a:gd name="connsiteX1" fmla="*/ 1 w 1439832"/>
                    <a:gd name="connsiteY1" fmla="*/ 113310 h 961141"/>
                    <a:gd name="connsiteX2" fmla="*/ 73819 w 1439832"/>
                    <a:gd name="connsiteY2" fmla="*/ 103785 h 961141"/>
                    <a:gd name="connsiteX3" fmla="*/ 104775 w 1439832"/>
                    <a:gd name="connsiteY3" fmla="*/ 79973 h 961141"/>
                    <a:gd name="connsiteX4" fmla="*/ 128588 w 1439832"/>
                    <a:gd name="connsiteY4" fmla="*/ 41873 h 961141"/>
                    <a:gd name="connsiteX5" fmla="*/ 352040 w 1439832"/>
                    <a:gd name="connsiteY5" fmla="*/ 125485 h 961141"/>
                    <a:gd name="connsiteX6" fmla="*/ 461769 w 1439832"/>
                    <a:gd name="connsiteY6" fmla="*/ 20152 h 961141"/>
                    <a:gd name="connsiteX7" fmla="*/ 603500 w 1439832"/>
                    <a:gd name="connsiteY7" fmla="*/ 0 h 961141"/>
                    <a:gd name="connsiteX8" fmla="*/ 790395 w 1439832"/>
                    <a:gd name="connsiteY8" fmla="*/ 72947 h 961141"/>
                    <a:gd name="connsiteX9" fmla="*/ 827748 w 1439832"/>
                    <a:gd name="connsiteY9" fmla="*/ 408691 h 961141"/>
                    <a:gd name="connsiteX10" fmla="*/ 825365 w 1439832"/>
                    <a:gd name="connsiteY10" fmla="*/ 382497 h 961141"/>
                    <a:gd name="connsiteX11" fmla="*/ 801552 w 1439832"/>
                    <a:gd name="connsiteY11" fmla="*/ 358685 h 961141"/>
                    <a:gd name="connsiteX12" fmla="*/ 796790 w 1439832"/>
                    <a:gd name="connsiteY12" fmla="*/ 325347 h 961141"/>
                    <a:gd name="connsiteX13" fmla="*/ 1049787 w 1439832"/>
                    <a:gd name="connsiteY13" fmla="*/ 240453 h 961141"/>
                    <a:gd name="connsiteX14" fmla="*/ 1119853 w 1439832"/>
                    <a:gd name="connsiteY14" fmla="*/ 303221 h 961141"/>
                    <a:gd name="connsiteX15" fmla="*/ 1148480 w 1439832"/>
                    <a:gd name="connsiteY15" fmla="*/ 387709 h 961141"/>
                    <a:gd name="connsiteX16" fmla="*/ 1242083 w 1439832"/>
                    <a:gd name="connsiteY16" fmla="*/ 439647 h 961141"/>
                    <a:gd name="connsiteX17" fmla="*/ 1347300 w 1439832"/>
                    <a:gd name="connsiteY17" fmla="*/ 463050 h 961141"/>
                    <a:gd name="connsiteX18" fmla="*/ 1439727 w 1439832"/>
                    <a:gd name="connsiteY18" fmla="*/ 563473 h 961141"/>
                    <a:gd name="connsiteX19" fmla="*/ 1437346 w 1439832"/>
                    <a:gd name="connsiteY19" fmla="*/ 818266 h 961141"/>
                    <a:gd name="connsiteX20" fmla="*/ 934902 w 1439832"/>
                    <a:gd name="connsiteY20" fmla="*/ 961141 h 961141"/>
                    <a:gd name="connsiteX21" fmla="*/ 518183 w 1439832"/>
                    <a:gd name="connsiteY21" fmla="*/ 889704 h 961141"/>
                    <a:gd name="connsiteX22" fmla="*/ 203858 w 1439832"/>
                    <a:gd name="connsiteY22" fmla="*/ 673010 h 961141"/>
                    <a:gd name="connsiteX23" fmla="*/ 68128 w 1439832"/>
                    <a:gd name="connsiteY23" fmla="*/ 292011 h 961141"/>
                    <a:gd name="connsiteX0" fmla="*/ 68128 w 1439832"/>
                    <a:gd name="connsiteY0" fmla="*/ 292011 h 961141"/>
                    <a:gd name="connsiteX1" fmla="*/ 1 w 1439832"/>
                    <a:gd name="connsiteY1" fmla="*/ 113310 h 961141"/>
                    <a:gd name="connsiteX2" fmla="*/ 73819 w 1439832"/>
                    <a:gd name="connsiteY2" fmla="*/ 103785 h 961141"/>
                    <a:gd name="connsiteX3" fmla="*/ 104775 w 1439832"/>
                    <a:gd name="connsiteY3" fmla="*/ 79973 h 961141"/>
                    <a:gd name="connsiteX4" fmla="*/ 128588 w 1439832"/>
                    <a:gd name="connsiteY4" fmla="*/ 41873 h 961141"/>
                    <a:gd name="connsiteX5" fmla="*/ 352040 w 1439832"/>
                    <a:gd name="connsiteY5" fmla="*/ 125485 h 961141"/>
                    <a:gd name="connsiteX6" fmla="*/ 461769 w 1439832"/>
                    <a:gd name="connsiteY6" fmla="*/ 20152 h 961141"/>
                    <a:gd name="connsiteX7" fmla="*/ 603500 w 1439832"/>
                    <a:gd name="connsiteY7" fmla="*/ 0 h 961141"/>
                    <a:gd name="connsiteX8" fmla="*/ 790395 w 1439832"/>
                    <a:gd name="connsiteY8" fmla="*/ 72947 h 961141"/>
                    <a:gd name="connsiteX9" fmla="*/ 825365 w 1439832"/>
                    <a:gd name="connsiteY9" fmla="*/ 382497 h 961141"/>
                    <a:gd name="connsiteX10" fmla="*/ 801552 w 1439832"/>
                    <a:gd name="connsiteY10" fmla="*/ 358685 h 961141"/>
                    <a:gd name="connsiteX11" fmla="*/ 796790 w 1439832"/>
                    <a:gd name="connsiteY11" fmla="*/ 325347 h 961141"/>
                    <a:gd name="connsiteX12" fmla="*/ 1049787 w 1439832"/>
                    <a:gd name="connsiteY12" fmla="*/ 240453 h 961141"/>
                    <a:gd name="connsiteX13" fmla="*/ 1119853 w 1439832"/>
                    <a:gd name="connsiteY13" fmla="*/ 303221 h 961141"/>
                    <a:gd name="connsiteX14" fmla="*/ 1148480 w 1439832"/>
                    <a:gd name="connsiteY14" fmla="*/ 387709 h 961141"/>
                    <a:gd name="connsiteX15" fmla="*/ 1242083 w 1439832"/>
                    <a:gd name="connsiteY15" fmla="*/ 439647 h 961141"/>
                    <a:gd name="connsiteX16" fmla="*/ 1347300 w 1439832"/>
                    <a:gd name="connsiteY16" fmla="*/ 463050 h 961141"/>
                    <a:gd name="connsiteX17" fmla="*/ 1439727 w 1439832"/>
                    <a:gd name="connsiteY17" fmla="*/ 563473 h 961141"/>
                    <a:gd name="connsiteX18" fmla="*/ 1437346 w 1439832"/>
                    <a:gd name="connsiteY18" fmla="*/ 818266 h 961141"/>
                    <a:gd name="connsiteX19" fmla="*/ 934902 w 1439832"/>
                    <a:gd name="connsiteY19" fmla="*/ 961141 h 961141"/>
                    <a:gd name="connsiteX20" fmla="*/ 518183 w 1439832"/>
                    <a:gd name="connsiteY20" fmla="*/ 889704 h 961141"/>
                    <a:gd name="connsiteX21" fmla="*/ 203858 w 1439832"/>
                    <a:gd name="connsiteY21" fmla="*/ 673010 h 961141"/>
                    <a:gd name="connsiteX22" fmla="*/ 68128 w 1439832"/>
                    <a:gd name="connsiteY22" fmla="*/ 292011 h 961141"/>
                    <a:gd name="connsiteX0" fmla="*/ 68128 w 1439832"/>
                    <a:gd name="connsiteY0" fmla="*/ 292011 h 961141"/>
                    <a:gd name="connsiteX1" fmla="*/ 1 w 1439832"/>
                    <a:gd name="connsiteY1" fmla="*/ 113310 h 961141"/>
                    <a:gd name="connsiteX2" fmla="*/ 73819 w 1439832"/>
                    <a:gd name="connsiteY2" fmla="*/ 103785 h 961141"/>
                    <a:gd name="connsiteX3" fmla="*/ 104775 w 1439832"/>
                    <a:gd name="connsiteY3" fmla="*/ 79973 h 961141"/>
                    <a:gd name="connsiteX4" fmla="*/ 128588 w 1439832"/>
                    <a:gd name="connsiteY4" fmla="*/ 41873 h 961141"/>
                    <a:gd name="connsiteX5" fmla="*/ 352040 w 1439832"/>
                    <a:gd name="connsiteY5" fmla="*/ 125485 h 961141"/>
                    <a:gd name="connsiteX6" fmla="*/ 461769 w 1439832"/>
                    <a:gd name="connsiteY6" fmla="*/ 20152 h 961141"/>
                    <a:gd name="connsiteX7" fmla="*/ 603500 w 1439832"/>
                    <a:gd name="connsiteY7" fmla="*/ 0 h 961141"/>
                    <a:gd name="connsiteX8" fmla="*/ 790395 w 1439832"/>
                    <a:gd name="connsiteY8" fmla="*/ 72947 h 961141"/>
                    <a:gd name="connsiteX9" fmla="*/ 801552 w 1439832"/>
                    <a:gd name="connsiteY9" fmla="*/ 358685 h 961141"/>
                    <a:gd name="connsiteX10" fmla="*/ 796790 w 1439832"/>
                    <a:gd name="connsiteY10" fmla="*/ 325347 h 961141"/>
                    <a:gd name="connsiteX11" fmla="*/ 1049787 w 1439832"/>
                    <a:gd name="connsiteY11" fmla="*/ 240453 h 961141"/>
                    <a:gd name="connsiteX12" fmla="*/ 1119853 w 1439832"/>
                    <a:gd name="connsiteY12" fmla="*/ 303221 h 961141"/>
                    <a:gd name="connsiteX13" fmla="*/ 1148480 w 1439832"/>
                    <a:gd name="connsiteY13" fmla="*/ 387709 h 961141"/>
                    <a:gd name="connsiteX14" fmla="*/ 1242083 w 1439832"/>
                    <a:gd name="connsiteY14" fmla="*/ 439647 h 961141"/>
                    <a:gd name="connsiteX15" fmla="*/ 1347300 w 1439832"/>
                    <a:gd name="connsiteY15" fmla="*/ 463050 h 961141"/>
                    <a:gd name="connsiteX16" fmla="*/ 1439727 w 1439832"/>
                    <a:gd name="connsiteY16" fmla="*/ 563473 h 961141"/>
                    <a:gd name="connsiteX17" fmla="*/ 1437346 w 1439832"/>
                    <a:gd name="connsiteY17" fmla="*/ 818266 h 961141"/>
                    <a:gd name="connsiteX18" fmla="*/ 934902 w 1439832"/>
                    <a:gd name="connsiteY18" fmla="*/ 961141 h 961141"/>
                    <a:gd name="connsiteX19" fmla="*/ 518183 w 1439832"/>
                    <a:gd name="connsiteY19" fmla="*/ 889704 h 961141"/>
                    <a:gd name="connsiteX20" fmla="*/ 203858 w 1439832"/>
                    <a:gd name="connsiteY20" fmla="*/ 673010 h 961141"/>
                    <a:gd name="connsiteX21" fmla="*/ 68128 w 1439832"/>
                    <a:gd name="connsiteY21" fmla="*/ 292011 h 961141"/>
                    <a:gd name="connsiteX0" fmla="*/ 68128 w 1439832"/>
                    <a:gd name="connsiteY0" fmla="*/ 292011 h 961141"/>
                    <a:gd name="connsiteX1" fmla="*/ 1 w 1439832"/>
                    <a:gd name="connsiteY1" fmla="*/ 113310 h 961141"/>
                    <a:gd name="connsiteX2" fmla="*/ 73819 w 1439832"/>
                    <a:gd name="connsiteY2" fmla="*/ 103785 h 961141"/>
                    <a:gd name="connsiteX3" fmla="*/ 104775 w 1439832"/>
                    <a:gd name="connsiteY3" fmla="*/ 79973 h 961141"/>
                    <a:gd name="connsiteX4" fmla="*/ 128588 w 1439832"/>
                    <a:gd name="connsiteY4" fmla="*/ 41873 h 961141"/>
                    <a:gd name="connsiteX5" fmla="*/ 352040 w 1439832"/>
                    <a:gd name="connsiteY5" fmla="*/ 125485 h 961141"/>
                    <a:gd name="connsiteX6" fmla="*/ 461769 w 1439832"/>
                    <a:gd name="connsiteY6" fmla="*/ 20152 h 961141"/>
                    <a:gd name="connsiteX7" fmla="*/ 603500 w 1439832"/>
                    <a:gd name="connsiteY7" fmla="*/ 0 h 961141"/>
                    <a:gd name="connsiteX8" fmla="*/ 790395 w 1439832"/>
                    <a:gd name="connsiteY8" fmla="*/ 72947 h 961141"/>
                    <a:gd name="connsiteX9" fmla="*/ 796790 w 1439832"/>
                    <a:gd name="connsiteY9" fmla="*/ 325347 h 961141"/>
                    <a:gd name="connsiteX10" fmla="*/ 1049787 w 1439832"/>
                    <a:gd name="connsiteY10" fmla="*/ 240453 h 961141"/>
                    <a:gd name="connsiteX11" fmla="*/ 1119853 w 1439832"/>
                    <a:gd name="connsiteY11" fmla="*/ 303221 h 961141"/>
                    <a:gd name="connsiteX12" fmla="*/ 1148480 w 1439832"/>
                    <a:gd name="connsiteY12" fmla="*/ 387709 h 961141"/>
                    <a:gd name="connsiteX13" fmla="*/ 1242083 w 1439832"/>
                    <a:gd name="connsiteY13" fmla="*/ 439647 h 961141"/>
                    <a:gd name="connsiteX14" fmla="*/ 1347300 w 1439832"/>
                    <a:gd name="connsiteY14" fmla="*/ 463050 h 961141"/>
                    <a:gd name="connsiteX15" fmla="*/ 1439727 w 1439832"/>
                    <a:gd name="connsiteY15" fmla="*/ 563473 h 961141"/>
                    <a:gd name="connsiteX16" fmla="*/ 1437346 w 1439832"/>
                    <a:gd name="connsiteY16" fmla="*/ 818266 h 961141"/>
                    <a:gd name="connsiteX17" fmla="*/ 934902 w 1439832"/>
                    <a:gd name="connsiteY17" fmla="*/ 961141 h 961141"/>
                    <a:gd name="connsiteX18" fmla="*/ 518183 w 1439832"/>
                    <a:gd name="connsiteY18" fmla="*/ 889704 h 961141"/>
                    <a:gd name="connsiteX19" fmla="*/ 203858 w 1439832"/>
                    <a:gd name="connsiteY19" fmla="*/ 673010 h 961141"/>
                    <a:gd name="connsiteX20" fmla="*/ 68128 w 1439832"/>
                    <a:gd name="connsiteY20" fmla="*/ 292011 h 961141"/>
                    <a:gd name="connsiteX0" fmla="*/ 68128 w 1439832"/>
                    <a:gd name="connsiteY0" fmla="*/ 292011 h 961141"/>
                    <a:gd name="connsiteX1" fmla="*/ 1 w 1439832"/>
                    <a:gd name="connsiteY1" fmla="*/ 113310 h 961141"/>
                    <a:gd name="connsiteX2" fmla="*/ 73819 w 1439832"/>
                    <a:gd name="connsiteY2" fmla="*/ 103785 h 961141"/>
                    <a:gd name="connsiteX3" fmla="*/ 104775 w 1439832"/>
                    <a:gd name="connsiteY3" fmla="*/ 79973 h 961141"/>
                    <a:gd name="connsiteX4" fmla="*/ 128588 w 1439832"/>
                    <a:gd name="connsiteY4" fmla="*/ 41873 h 961141"/>
                    <a:gd name="connsiteX5" fmla="*/ 352040 w 1439832"/>
                    <a:gd name="connsiteY5" fmla="*/ 125485 h 961141"/>
                    <a:gd name="connsiteX6" fmla="*/ 461769 w 1439832"/>
                    <a:gd name="connsiteY6" fmla="*/ 20152 h 961141"/>
                    <a:gd name="connsiteX7" fmla="*/ 603500 w 1439832"/>
                    <a:gd name="connsiteY7" fmla="*/ 0 h 961141"/>
                    <a:gd name="connsiteX8" fmla="*/ 790395 w 1439832"/>
                    <a:gd name="connsiteY8" fmla="*/ 72947 h 961141"/>
                    <a:gd name="connsiteX9" fmla="*/ 879413 w 1439832"/>
                    <a:gd name="connsiteY9" fmla="*/ 161979 h 961141"/>
                    <a:gd name="connsiteX10" fmla="*/ 1049787 w 1439832"/>
                    <a:gd name="connsiteY10" fmla="*/ 240453 h 961141"/>
                    <a:gd name="connsiteX11" fmla="*/ 1119853 w 1439832"/>
                    <a:gd name="connsiteY11" fmla="*/ 303221 h 961141"/>
                    <a:gd name="connsiteX12" fmla="*/ 1148480 w 1439832"/>
                    <a:gd name="connsiteY12" fmla="*/ 387709 h 961141"/>
                    <a:gd name="connsiteX13" fmla="*/ 1242083 w 1439832"/>
                    <a:gd name="connsiteY13" fmla="*/ 439647 h 961141"/>
                    <a:gd name="connsiteX14" fmla="*/ 1347300 w 1439832"/>
                    <a:gd name="connsiteY14" fmla="*/ 463050 h 961141"/>
                    <a:gd name="connsiteX15" fmla="*/ 1439727 w 1439832"/>
                    <a:gd name="connsiteY15" fmla="*/ 563473 h 961141"/>
                    <a:gd name="connsiteX16" fmla="*/ 1437346 w 1439832"/>
                    <a:gd name="connsiteY16" fmla="*/ 818266 h 961141"/>
                    <a:gd name="connsiteX17" fmla="*/ 934902 w 1439832"/>
                    <a:gd name="connsiteY17" fmla="*/ 961141 h 961141"/>
                    <a:gd name="connsiteX18" fmla="*/ 518183 w 1439832"/>
                    <a:gd name="connsiteY18" fmla="*/ 889704 h 961141"/>
                    <a:gd name="connsiteX19" fmla="*/ 203858 w 1439832"/>
                    <a:gd name="connsiteY19" fmla="*/ 673010 h 961141"/>
                    <a:gd name="connsiteX20" fmla="*/ 68128 w 1439832"/>
                    <a:gd name="connsiteY20" fmla="*/ 292011 h 961141"/>
                    <a:gd name="connsiteX0" fmla="*/ 68128 w 1439832"/>
                    <a:gd name="connsiteY0" fmla="*/ 292011 h 961141"/>
                    <a:gd name="connsiteX1" fmla="*/ 1 w 1439832"/>
                    <a:gd name="connsiteY1" fmla="*/ 113310 h 961141"/>
                    <a:gd name="connsiteX2" fmla="*/ 73819 w 1439832"/>
                    <a:gd name="connsiteY2" fmla="*/ 103785 h 961141"/>
                    <a:gd name="connsiteX3" fmla="*/ 104775 w 1439832"/>
                    <a:gd name="connsiteY3" fmla="*/ 79973 h 961141"/>
                    <a:gd name="connsiteX4" fmla="*/ 128588 w 1439832"/>
                    <a:gd name="connsiteY4" fmla="*/ 41873 h 961141"/>
                    <a:gd name="connsiteX5" fmla="*/ 352040 w 1439832"/>
                    <a:gd name="connsiteY5" fmla="*/ 125485 h 961141"/>
                    <a:gd name="connsiteX6" fmla="*/ 461769 w 1439832"/>
                    <a:gd name="connsiteY6" fmla="*/ 20152 h 961141"/>
                    <a:gd name="connsiteX7" fmla="*/ 603500 w 1439832"/>
                    <a:gd name="connsiteY7" fmla="*/ 0 h 961141"/>
                    <a:gd name="connsiteX8" fmla="*/ 790395 w 1439832"/>
                    <a:gd name="connsiteY8" fmla="*/ 72947 h 961141"/>
                    <a:gd name="connsiteX9" fmla="*/ 879413 w 1439832"/>
                    <a:gd name="connsiteY9" fmla="*/ 161979 h 961141"/>
                    <a:gd name="connsiteX10" fmla="*/ 1049787 w 1439832"/>
                    <a:gd name="connsiteY10" fmla="*/ 240453 h 961141"/>
                    <a:gd name="connsiteX11" fmla="*/ 1119853 w 1439832"/>
                    <a:gd name="connsiteY11" fmla="*/ 303221 h 961141"/>
                    <a:gd name="connsiteX12" fmla="*/ 1148480 w 1439832"/>
                    <a:gd name="connsiteY12" fmla="*/ 387709 h 961141"/>
                    <a:gd name="connsiteX13" fmla="*/ 1242083 w 1439832"/>
                    <a:gd name="connsiteY13" fmla="*/ 439647 h 961141"/>
                    <a:gd name="connsiteX14" fmla="*/ 1347300 w 1439832"/>
                    <a:gd name="connsiteY14" fmla="*/ 463050 h 961141"/>
                    <a:gd name="connsiteX15" fmla="*/ 1439727 w 1439832"/>
                    <a:gd name="connsiteY15" fmla="*/ 563473 h 961141"/>
                    <a:gd name="connsiteX16" fmla="*/ 1437346 w 1439832"/>
                    <a:gd name="connsiteY16" fmla="*/ 818266 h 961141"/>
                    <a:gd name="connsiteX17" fmla="*/ 934902 w 1439832"/>
                    <a:gd name="connsiteY17" fmla="*/ 961141 h 961141"/>
                    <a:gd name="connsiteX18" fmla="*/ 518183 w 1439832"/>
                    <a:gd name="connsiteY18" fmla="*/ 889704 h 961141"/>
                    <a:gd name="connsiteX19" fmla="*/ 203858 w 1439832"/>
                    <a:gd name="connsiteY19" fmla="*/ 673010 h 961141"/>
                    <a:gd name="connsiteX20" fmla="*/ 68128 w 1439832"/>
                    <a:gd name="connsiteY20" fmla="*/ 292011 h 961141"/>
                    <a:gd name="connsiteX0" fmla="*/ 68128 w 1439832"/>
                    <a:gd name="connsiteY0" fmla="*/ 292011 h 961141"/>
                    <a:gd name="connsiteX1" fmla="*/ 1 w 1439832"/>
                    <a:gd name="connsiteY1" fmla="*/ 113310 h 961141"/>
                    <a:gd name="connsiteX2" fmla="*/ 73819 w 1439832"/>
                    <a:gd name="connsiteY2" fmla="*/ 103785 h 961141"/>
                    <a:gd name="connsiteX3" fmla="*/ 104775 w 1439832"/>
                    <a:gd name="connsiteY3" fmla="*/ 79973 h 961141"/>
                    <a:gd name="connsiteX4" fmla="*/ 239378 w 1439832"/>
                    <a:gd name="connsiteY4" fmla="*/ 165807 h 961141"/>
                    <a:gd name="connsiteX5" fmla="*/ 352040 w 1439832"/>
                    <a:gd name="connsiteY5" fmla="*/ 125485 h 961141"/>
                    <a:gd name="connsiteX6" fmla="*/ 461769 w 1439832"/>
                    <a:gd name="connsiteY6" fmla="*/ 20152 h 961141"/>
                    <a:gd name="connsiteX7" fmla="*/ 603500 w 1439832"/>
                    <a:gd name="connsiteY7" fmla="*/ 0 h 961141"/>
                    <a:gd name="connsiteX8" fmla="*/ 790395 w 1439832"/>
                    <a:gd name="connsiteY8" fmla="*/ 72947 h 961141"/>
                    <a:gd name="connsiteX9" fmla="*/ 879413 w 1439832"/>
                    <a:gd name="connsiteY9" fmla="*/ 161979 h 961141"/>
                    <a:gd name="connsiteX10" fmla="*/ 1049787 w 1439832"/>
                    <a:gd name="connsiteY10" fmla="*/ 240453 h 961141"/>
                    <a:gd name="connsiteX11" fmla="*/ 1119853 w 1439832"/>
                    <a:gd name="connsiteY11" fmla="*/ 303221 h 961141"/>
                    <a:gd name="connsiteX12" fmla="*/ 1148480 w 1439832"/>
                    <a:gd name="connsiteY12" fmla="*/ 387709 h 961141"/>
                    <a:gd name="connsiteX13" fmla="*/ 1242083 w 1439832"/>
                    <a:gd name="connsiteY13" fmla="*/ 439647 h 961141"/>
                    <a:gd name="connsiteX14" fmla="*/ 1347300 w 1439832"/>
                    <a:gd name="connsiteY14" fmla="*/ 463050 h 961141"/>
                    <a:gd name="connsiteX15" fmla="*/ 1439727 w 1439832"/>
                    <a:gd name="connsiteY15" fmla="*/ 563473 h 961141"/>
                    <a:gd name="connsiteX16" fmla="*/ 1437346 w 1439832"/>
                    <a:gd name="connsiteY16" fmla="*/ 818266 h 961141"/>
                    <a:gd name="connsiteX17" fmla="*/ 934902 w 1439832"/>
                    <a:gd name="connsiteY17" fmla="*/ 961141 h 961141"/>
                    <a:gd name="connsiteX18" fmla="*/ 518183 w 1439832"/>
                    <a:gd name="connsiteY18" fmla="*/ 889704 h 961141"/>
                    <a:gd name="connsiteX19" fmla="*/ 203858 w 1439832"/>
                    <a:gd name="connsiteY19" fmla="*/ 673010 h 961141"/>
                    <a:gd name="connsiteX20" fmla="*/ 68128 w 1439832"/>
                    <a:gd name="connsiteY20" fmla="*/ 292011 h 961141"/>
                    <a:gd name="connsiteX0" fmla="*/ 68128 w 1439832"/>
                    <a:gd name="connsiteY0" fmla="*/ 292011 h 961141"/>
                    <a:gd name="connsiteX1" fmla="*/ 1 w 1439832"/>
                    <a:gd name="connsiteY1" fmla="*/ 113310 h 961141"/>
                    <a:gd name="connsiteX2" fmla="*/ 73819 w 1439832"/>
                    <a:gd name="connsiteY2" fmla="*/ 103785 h 961141"/>
                    <a:gd name="connsiteX3" fmla="*/ 146087 w 1439832"/>
                    <a:gd name="connsiteY3" fmla="*/ 183252 h 961141"/>
                    <a:gd name="connsiteX4" fmla="*/ 239378 w 1439832"/>
                    <a:gd name="connsiteY4" fmla="*/ 165807 h 961141"/>
                    <a:gd name="connsiteX5" fmla="*/ 352040 w 1439832"/>
                    <a:gd name="connsiteY5" fmla="*/ 125485 h 961141"/>
                    <a:gd name="connsiteX6" fmla="*/ 461769 w 1439832"/>
                    <a:gd name="connsiteY6" fmla="*/ 20152 h 961141"/>
                    <a:gd name="connsiteX7" fmla="*/ 603500 w 1439832"/>
                    <a:gd name="connsiteY7" fmla="*/ 0 h 961141"/>
                    <a:gd name="connsiteX8" fmla="*/ 790395 w 1439832"/>
                    <a:gd name="connsiteY8" fmla="*/ 72947 h 961141"/>
                    <a:gd name="connsiteX9" fmla="*/ 879413 w 1439832"/>
                    <a:gd name="connsiteY9" fmla="*/ 161979 h 961141"/>
                    <a:gd name="connsiteX10" fmla="*/ 1049787 w 1439832"/>
                    <a:gd name="connsiteY10" fmla="*/ 240453 h 961141"/>
                    <a:gd name="connsiteX11" fmla="*/ 1119853 w 1439832"/>
                    <a:gd name="connsiteY11" fmla="*/ 303221 h 961141"/>
                    <a:gd name="connsiteX12" fmla="*/ 1148480 w 1439832"/>
                    <a:gd name="connsiteY12" fmla="*/ 387709 h 961141"/>
                    <a:gd name="connsiteX13" fmla="*/ 1242083 w 1439832"/>
                    <a:gd name="connsiteY13" fmla="*/ 439647 h 961141"/>
                    <a:gd name="connsiteX14" fmla="*/ 1347300 w 1439832"/>
                    <a:gd name="connsiteY14" fmla="*/ 463050 h 961141"/>
                    <a:gd name="connsiteX15" fmla="*/ 1439727 w 1439832"/>
                    <a:gd name="connsiteY15" fmla="*/ 563473 h 961141"/>
                    <a:gd name="connsiteX16" fmla="*/ 1437346 w 1439832"/>
                    <a:gd name="connsiteY16" fmla="*/ 818266 h 961141"/>
                    <a:gd name="connsiteX17" fmla="*/ 934902 w 1439832"/>
                    <a:gd name="connsiteY17" fmla="*/ 961141 h 961141"/>
                    <a:gd name="connsiteX18" fmla="*/ 518183 w 1439832"/>
                    <a:gd name="connsiteY18" fmla="*/ 889704 h 961141"/>
                    <a:gd name="connsiteX19" fmla="*/ 203858 w 1439832"/>
                    <a:gd name="connsiteY19" fmla="*/ 673010 h 961141"/>
                    <a:gd name="connsiteX20" fmla="*/ 68128 w 1439832"/>
                    <a:gd name="connsiteY20" fmla="*/ 292011 h 961141"/>
                    <a:gd name="connsiteX0" fmla="*/ 68128 w 1439832"/>
                    <a:gd name="connsiteY0" fmla="*/ 292011 h 961141"/>
                    <a:gd name="connsiteX1" fmla="*/ 1 w 1439832"/>
                    <a:gd name="connsiteY1" fmla="*/ 113310 h 961141"/>
                    <a:gd name="connsiteX2" fmla="*/ 105741 w 1439832"/>
                    <a:gd name="connsiteY2" fmla="*/ 190164 h 961141"/>
                    <a:gd name="connsiteX3" fmla="*/ 146087 w 1439832"/>
                    <a:gd name="connsiteY3" fmla="*/ 183252 h 961141"/>
                    <a:gd name="connsiteX4" fmla="*/ 239378 w 1439832"/>
                    <a:gd name="connsiteY4" fmla="*/ 165807 h 961141"/>
                    <a:gd name="connsiteX5" fmla="*/ 352040 w 1439832"/>
                    <a:gd name="connsiteY5" fmla="*/ 125485 h 961141"/>
                    <a:gd name="connsiteX6" fmla="*/ 461769 w 1439832"/>
                    <a:gd name="connsiteY6" fmla="*/ 20152 h 961141"/>
                    <a:gd name="connsiteX7" fmla="*/ 603500 w 1439832"/>
                    <a:gd name="connsiteY7" fmla="*/ 0 h 961141"/>
                    <a:gd name="connsiteX8" fmla="*/ 790395 w 1439832"/>
                    <a:gd name="connsiteY8" fmla="*/ 72947 h 961141"/>
                    <a:gd name="connsiteX9" fmla="*/ 879413 w 1439832"/>
                    <a:gd name="connsiteY9" fmla="*/ 161979 h 961141"/>
                    <a:gd name="connsiteX10" fmla="*/ 1049787 w 1439832"/>
                    <a:gd name="connsiteY10" fmla="*/ 240453 h 961141"/>
                    <a:gd name="connsiteX11" fmla="*/ 1119853 w 1439832"/>
                    <a:gd name="connsiteY11" fmla="*/ 303221 h 961141"/>
                    <a:gd name="connsiteX12" fmla="*/ 1148480 w 1439832"/>
                    <a:gd name="connsiteY12" fmla="*/ 387709 h 961141"/>
                    <a:gd name="connsiteX13" fmla="*/ 1242083 w 1439832"/>
                    <a:gd name="connsiteY13" fmla="*/ 439647 h 961141"/>
                    <a:gd name="connsiteX14" fmla="*/ 1347300 w 1439832"/>
                    <a:gd name="connsiteY14" fmla="*/ 463050 h 961141"/>
                    <a:gd name="connsiteX15" fmla="*/ 1439727 w 1439832"/>
                    <a:gd name="connsiteY15" fmla="*/ 563473 h 961141"/>
                    <a:gd name="connsiteX16" fmla="*/ 1437346 w 1439832"/>
                    <a:gd name="connsiteY16" fmla="*/ 818266 h 961141"/>
                    <a:gd name="connsiteX17" fmla="*/ 934902 w 1439832"/>
                    <a:gd name="connsiteY17" fmla="*/ 961141 h 961141"/>
                    <a:gd name="connsiteX18" fmla="*/ 518183 w 1439832"/>
                    <a:gd name="connsiteY18" fmla="*/ 889704 h 961141"/>
                    <a:gd name="connsiteX19" fmla="*/ 203858 w 1439832"/>
                    <a:gd name="connsiteY19" fmla="*/ 673010 h 961141"/>
                    <a:gd name="connsiteX20" fmla="*/ 68128 w 1439832"/>
                    <a:gd name="connsiteY20" fmla="*/ 292011 h 961141"/>
                    <a:gd name="connsiteX0" fmla="*/ 0 w 1371704"/>
                    <a:gd name="connsiteY0" fmla="*/ 292011 h 961141"/>
                    <a:gd name="connsiteX1" fmla="*/ 5107 w 1371704"/>
                    <a:gd name="connsiteY1" fmla="*/ 218467 h 961141"/>
                    <a:gd name="connsiteX2" fmla="*/ 37613 w 1371704"/>
                    <a:gd name="connsiteY2" fmla="*/ 190164 h 961141"/>
                    <a:gd name="connsiteX3" fmla="*/ 77959 w 1371704"/>
                    <a:gd name="connsiteY3" fmla="*/ 183252 h 961141"/>
                    <a:gd name="connsiteX4" fmla="*/ 171250 w 1371704"/>
                    <a:gd name="connsiteY4" fmla="*/ 165807 h 961141"/>
                    <a:gd name="connsiteX5" fmla="*/ 283912 w 1371704"/>
                    <a:gd name="connsiteY5" fmla="*/ 125485 h 961141"/>
                    <a:gd name="connsiteX6" fmla="*/ 393641 w 1371704"/>
                    <a:gd name="connsiteY6" fmla="*/ 20152 h 961141"/>
                    <a:gd name="connsiteX7" fmla="*/ 535372 w 1371704"/>
                    <a:gd name="connsiteY7" fmla="*/ 0 h 961141"/>
                    <a:gd name="connsiteX8" fmla="*/ 722267 w 1371704"/>
                    <a:gd name="connsiteY8" fmla="*/ 72947 h 961141"/>
                    <a:gd name="connsiteX9" fmla="*/ 811285 w 1371704"/>
                    <a:gd name="connsiteY9" fmla="*/ 161979 h 961141"/>
                    <a:gd name="connsiteX10" fmla="*/ 981659 w 1371704"/>
                    <a:gd name="connsiteY10" fmla="*/ 240453 h 961141"/>
                    <a:gd name="connsiteX11" fmla="*/ 1051725 w 1371704"/>
                    <a:gd name="connsiteY11" fmla="*/ 303221 h 961141"/>
                    <a:gd name="connsiteX12" fmla="*/ 1080352 w 1371704"/>
                    <a:gd name="connsiteY12" fmla="*/ 387709 h 961141"/>
                    <a:gd name="connsiteX13" fmla="*/ 1173955 w 1371704"/>
                    <a:gd name="connsiteY13" fmla="*/ 439647 h 961141"/>
                    <a:gd name="connsiteX14" fmla="*/ 1279172 w 1371704"/>
                    <a:gd name="connsiteY14" fmla="*/ 463050 h 961141"/>
                    <a:gd name="connsiteX15" fmla="*/ 1371599 w 1371704"/>
                    <a:gd name="connsiteY15" fmla="*/ 563473 h 961141"/>
                    <a:gd name="connsiteX16" fmla="*/ 1369218 w 1371704"/>
                    <a:gd name="connsiteY16" fmla="*/ 818266 h 961141"/>
                    <a:gd name="connsiteX17" fmla="*/ 866774 w 1371704"/>
                    <a:gd name="connsiteY17" fmla="*/ 961141 h 961141"/>
                    <a:gd name="connsiteX18" fmla="*/ 450055 w 1371704"/>
                    <a:gd name="connsiteY18" fmla="*/ 889704 h 961141"/>
                    <a:gd name="connsiteX19" fmla="*/ 135730 w 1371704"/>
                    <a:gd name="connsiteY19" fmla="*/ 673010 h 961141"/>
                    <a:gd name="connsiteX20" fmla="*/ 0 w 1371704"/>
                    <a:gd name="connsiteY20" fmla="*/ 292011 h 961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371704" h="961141">
                      <a:moveTo>
                        <a:pt x="0" y="292011"/>
                      </a:moveTo>
                      <a:cubicBezTo>
                        <a:pt x="310" y="266575"/>
                        <a:pt x="4797" y="243903"/>
                        <a:pt x="5107" y="218467"/>
                      </a:cubicBezTo>
                      <a:lnTo>
                        <a:pt x="37613" y="190164"/>
                      </a:lnTo>
                      <a:lnTo>
                        <a:pt x="77959" y="183252"/>
                      </a:lnTo>
                      <a:lnTo>
                        <a:pt x="171250" y="165807"/>
                      </a:lnTo>
                      <a:lnTo>
                        <a:pt x="283912" y="125485"/>
                      </a:lnTo>
                      <a:lnTo>
                        <a:pt x="393641" y="20152"/>
                      </a:lnTo>
                      <a:lnTo>
                        <a:pt x="535372" y="0"/>
                      </a:lnTo>
                      <a:lnTo>
                        <a:pt x="722267" y="72947"/>
                      </a:lnTo>
                      <a:lnTo>
                        <a:pt x="811285" y="161979"/>
                      </a:lnTo>
                      <a:lnTo>
                        <a:pt x="981659" y="240453"/>
                      </a:lnTo>
                      <a:lnTo>
                        <a:pt x="1051725" y="303221"/>
                      </a:lnTo>
                      <a:lnTo>
                        <a:pt x="1080352" y="387709"/>
                      </a:lnTo>
                      <a:lnTo>
                        <a:pt x="1173955" y="439647"/>
                      </a:lnTo>
                      <a:lnTo>
                        <a:pt x="1279172" y="463050"/>
                      </a:lnTo>
                      <a:lnTo>
                        <a:pt x="1371599" y="563473"/>
                      </a:lnTo>
                      <a:cubicBezTo>
                        <a:pt x="1372393" y="689679"/>
                        <a:pt x="1368424" y="692060"/>
                        <a:pt x="1369218" y="818266"/>
                      </a:cubicBezTo>
                      <a:lnTo>
                        <a:pt x="866774" y="961141"/>
                      </a:lnTo>
                      <a:lnTo>
                        <a:pt x="450055" y="889704"/>
                      </a:lnTo>
                      <a:lnTo>
                        <a:pt x="135730" y="673010"/>
                      </a:lnTo>
                      <a:lnTo>
                        <a:pt x="0" y="292011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7895763" y="2171699"/>
                  <a:ext cx="728704" cy="1435923"/>
                </a:xfrm>
                <a:custGeom>
                  <a:avLst/>
                  <a:gdLst>
                    <a:gd name="connsiteX0" fmla="*/ 190500 w 373856"/>
                    <a:gd name="connsiteY0" fmla="*/ 7144 h 735806"/>
                    <a:gd name="connsiteX1" fmla="*/ 76200 w 373856"/>
                    <a:gd name="connsiteY1" fmla="*/ 107156 h 735806"/>
                    <a:gd name="connsiteX2" fmla="*/ 16669 w 373856"/>
                    <a:gd name="connsiteY2" fmla="*/ 173831 h 735806"/>
                    <a:gd name="connsiteX3" fmla="*/ 4763 w 373856"/>
                    <a:gd name="connsiteY3" fmla="*/ 254794 h 735806"/>
                    <a:gd name="connsiteX4" fmla="*/ 35719 w 373856"/>
                    <a:gd name="connsiteY4" fmla="*/ 300038 h 735806"/>
                    <a:gd name="connsiteX5" fmla="*/ 97631 w 373856"/>
                    <a:gd name="connsiteY5" fmla="*/ 321469 h 735806"/>
                    <a:gd name="connsiteX6" fmla="*/ 97631 w 373856"/>
                    <a:gd name="connsiteY6" fmla="*/ 366713 h 735806"/>
                    <a:gd name="connsiteX7" fmla="*/ 59531 w 373856"/>
                    <a:gd name="connsiteY7" fmla="*/ 395288 h 735806"/>
                    <a:gd name="connsiteX8" fmla="*/ 7144 w 373856"/>
                    <a:gd name="connsiteY8" fmla="*/ 473869 h 735806"/>
                    <a:gd name="connsiteX9" fmla="*/ 0 w 373856"/>
                    <a:gd name="connsiteY9" fmla="*/ 571500 h 735806"/>
                    <a:gd name="connsiteX10" fmla="*/ 16669 w 373856"/>
                    <a:gd name="connsiteY10" fmla="*/ 664369 h 735806"/>
                    <a:gd name="connsiteX11" fmla="*/ 80963 w 373856"/>
                    <a:gd name="connsiteY11" fmla="*/ 716756 h 735806"/>
                    <a:gd name="connsiteX12" fmla="*/ 159544 w 373856"/>
                    <a:gd name="connsiteY12" fmla="*/ 735806 h 735806"/>
                    <a:gd name="connsiteX13" fmla="*/ 238125 w 373856"/>
                    <a:gd name="connsiteY13" fmla="*/ 673894 h 735806"/>
                    <a:gd name="connsiteX14" fmla="*/ 347663 w 373856"/>
                    <a:gd name="connsiteY14" fmla="*/ 504825 h 735806"/>
                    <a:gd name="connsiteX15" fmla="*/ 354806 w 373856"/>
                    <a:gd name="connsiteY15" fmla="*/ 426244 h 735806"/>
                    <a:gd name="connsiteX16" fmla="*/ 304800 w 373856"/>
                    <a:gd name="connsiteY16" fmla="*/ 390525 h 735806"/>
                    <a:gd name="connsiteX17" fmla="*/ 283369 w 373856"/>
                    <a:gd name="connsiteY17" fmla="*/ 338138 h 735806"/>
                    <a:gd name="connsiteX18" fmla="*/ 345281 w 373856"/>
                    <a:gd name="connsiteY18" fmla="*/ 264319 h 735806"/>
                    <a:gd name="connsiteX19" fmla="*/ 373856 w 373856"/>
                    <a:gd name="connsiteY19" fmla="*/ 145256 h 735806"/>
                    <a:gd name="connsiteX20" fmla="*/ 338138 w 373856"/>
                    <a:gd name="connsiteY20" fmla="*/ 52388 h 735806"/>
                    <a:gd name="connsiteX21" fmla="*/ 273844 w 373856"/>
                    <a:gd name="connsiteY21" fmla="*/ 0 h 735806"/>
                    <a:gd name="connsiteX22" fmla="*/ 190500 w 373856"/>
                    <a:gd name="connsiteY22" fmla="*/ 7144 h 735806"/>
                    <a:gd name="connsiteX0" fmla="*/ 190500 w 373856"/>
                    <a:gd name="connsiteY0" fmla="*/ 7144 h 735806"/>
                    <a:gd name="connsiteX1" fmla="*/ 76200 w 373856"/>
                    <a:gd name="connsiteY1" fmla="*/ 107156 h 735806"/>
                    <a:gd name="connsiteX2" fmla="*/ 16669 w 373856"/>
                    <a:gd name="connsiteY2" fmla="*/ 173831 h 735806"/>
                    <a:gd name="connsiteX3" fmla="*/ 4763 w 373856"/>
                    <a:gd name="connsiteY3" fmla="*/ 254794 h 735806"/>
                    <a:gd name="connsiteX4" fmla="*/ 35719 w 373856"/>
                    <a:gd name="connsiteY4" fmla="*/ 300038 h 735806"/>
                    <a:gd name="connsiteX5" fmla="*/ 97631 w 373856"/>
                    <a:gd name="connsiteY5" fmla="*/ 321469 h 735806"/>
                    <a:gd name="connsiteX6" fmla="*/ 97631 w 373856"/>
                    <a:gd name="connsiteY6" fmla="*/ 366713 h 735806"/>
                    <a:gd name="connsiteX7" fmla="*/ 40481 w 373856"/>
                    <a:gd name="connsiteY7" fmla="*/ 404813 h 735806"/>
                    <a:gd name="connsiteX8" fmla="*/ 7144 w 373856"/>
                    <a:gd name="connsiteY8" fmla="*/ 473869 h 735806"/>
                    <a:gd name="connsiteX9" fmla="*/ 0 w 373856"/>
                    <a:gd name="connsiteY9" fmla="*/ 571500 h 735806"/>
                    <a:gd name="connsiteX10" fmla="*/ 16669 w 373856"/>
                    <a:gd name="connsiteY10" fmla="*/ 664369 h 735806"/>
                    <a:gd name="connsiteX11" fmla="*/ 80963 w 373856"/>
                    <a:gd name="connsiteY11" fmla="*/ 716756 h 735806"/>
                    <a:gd name="connsiteX12" fmla="*/ 159544 w 373856"/>
                    <a:gd name="connsiteY12" fmla="*/ 735806 h 735806"/>
                    <a:gd name="connsiteX13" fmla="*/ 238125 w 373856"/>
                    <a:gd name="connsiteY13" fmla="*/ 673894 h 735806"/>
                    <a:gd name="connsiteX14" fmla="*/ 347663 w 373856"/>
                    <a:gd name="connsiteY14" fmla="*/ 504825 h 735806"/>
                    <a:gd name="connsiteX15" fmla="*/ 354806 w 373856"/>
                    <a:gd name="connsiteY15" fmla="*/ 426244 h 735806"/>
                    <a:gd name="connsiteX16" fmla="*/ 304800 w 373856"/>
                    <a:gd name="connsiteY16" fmla="*/ 390525 h 735806"/>
                    <a:gd name="connsiteX17" fmla="*/ 283369 w 373856"/>
                    <a:gd name="connsiteY17" fmla="*/ 338138 h 735806"/>
                    <a:gd name="connsiteX18" fmla="*/ 345281 w 373856"/>
                    <a:gd name="connsiteY18" fmla="*/ 264319 h 735806"/>
                    <a:gd name="connsiteX19" fmla="*/ 373856 w 373856"/>
                    <a:gd name="connsiteY19" fmla="*/ 145256 h 735806"/>
                    <a:gd name="connsiteX20" fmla="*/ 338138 w 373856"/>
                    <a:gd name="connsiteY20" fmla="*/ 52388 h 735806"/>
                    <a:gd name="connsiteX21" fmla="*/ 273844 w 373856"/>
                    <a:gd name="connsiteY21" fmla="*/ 0 h 735806"/>
                    <a:gd name="connsiteX22" fmla="*/ 190500 w 373856"/>
                    <a:gd name="connsiteY22" fmla="*/ 7144 h 735806"/>
                    <a:gd name="connsiteX0" fmla="*/ 195262 w 378618"/>
                    <a:gd name="connsiteY0" fmla="*/ 7144 h 735806"/>
                    <a:gd name="connsiteX1" fmla="*/ 80962 w 378618"/>
                    <a:gd name="connsiteY1" fmla="*/ 107156 h 735806"/>
                    <a:gd name="connsiteX2" fmla="*/ 21431 w 378618"/>
                    <a:gd name="connsiteY2" fmla="*/ 173831 h 735806"/>
                    <a:gd name="connsiteX3" fmla="*/ 0 w 378618"/>
                    <a:gd name="connsiteY3" fmla="*/ 271462 h 735806"/>
                    <a:gd name="connsiteX4" fmla="*/ 40481 w 378618"/>
                    <a:gd name="connsiteY4" fmla="*/ 300038 h 735806"/>
                    <a:gd name="connsiteX5" fmla="*/ 102393 w 378618"/>
                    <a:gd name="connsiteY5" fmla="*/ 321469 h 735806"/>
                    <a:gd name="connsiteX6" fmla="*/ 102393 w 378618"/>
                    <a:gd name="connsiteY6" fmla="*/ 366713 h 735806"/>
                    <a:gd name="connsiteX7" fmla="*/ 45243 w 378618"/>
                    <a:gd name="connsiteY7" fmla="*/ 404813 h 735806"/>
                    <a:gd name="connsiteX8" fmla="*/ 11906 w 378618"/>
                    <a:gd name="connsiteY8" fmla="*/ 473869 h 735806"/>
                    <a:gd name="connsiteX9" fmla="*/ 4762 w 378618"/>
                    <a:gd name="connsiteY9" fmla="*/ 571500 h 735806"/>
                    <a:gd name="connsiteX10" fmla="*/ 21431 w 378618"/>
                    <a:gd name="connsiteY10" fmla="*/ 664369 h 735806"/>
                    <a:gd name="connsiteX11" fmla="*/ 85725 w 378618"/>
                    <a:gd name="connsiteY11" fmla="*/ 716756 h 735806"/>
                    <a:gd name="connsiteX12" fmla="*/ 164306 w 378618"/>
                    <a:gd name="connsiteY12" fmla="*/ 735806 h 735806"/>
                    <a:gd name="connsiteX13" fmla="*/ 242887 w 378618"/>
                    <a:gd name="connsiteY13" fmla="*/ 673894 h 735806"/>
                    <a:gd name="connsiteX14" fmla="*/ 352425 w 378618"/>
                    <a:gd name="connsiteY14" fmla="*/ 504825 h 735806"/>
                    <a:gd name="connsiteX15" fmla="*/ 359568 w 378618"/>
                    <a:gd name="connsiteY15" fmla="*/ 426244 h 735806"/>
                    <a:gd name="connsiteX16" fmla="*/ 309562 w 378618"/>
                    <a:gd name="connsiteY16" fmla="*/ 390525 h 735806"/>
                    <a:gd name="connsiteX17" fmla="*/ 288131 w 378618"/>
                    <a:gd name="connsiteY17" fmla="*/ 338138 h 735806"/>
                    <a:gd name="connsiteX18" fmla="*/ 350043 w 378618"/>
                    <a:gd name="connsiteY18" fmla="*/ 264319 h 735806"/>
                    <a:gd name="connsiteX19" fmla="*/ 378618 w 378618"/>
                    <a:gd name="connsiteY19" fmla="*/ 145256 h 735806"/>
                    <a:gd name="connsiteX20" fmla="*/ 342900 w 378618"/>
                    <a:gd name="connsiteY20" fmla="*/ 52388 h 735806"/>
                    <a:gd name="connsiteX21" fmla="*/ 278606 w 378618"/>
                    <a:gd name="connsiteY21" fmla="*/ 0 h 735806"/>
                    <a:gd name="connsiteX22" fmla="*/ 195262 w 378618"/>
                    <a:gd name="connsiteY22" fmla="*/ 7144 h 735806"/>
                    <a:gd name="connsiteX0" fmla="*/ 195262 w 378618"/>
                    <a:gd name="connsiteY0" fmla="*/ 7144 h 735806"/>
                    <a:gd name="connsiteX1" fmla="*/ 80962 w 378618"/>
                    <a:gd name="connsiteY1" fmla="*/ 107156 h 735806"/>
                    <a:gd name="connsiteX2" fmla="*/ 54946 w 378618"/>
                    <a:gd name="connsiteY2" fmla="*/ 134425 h 735806"/>
                    <a:gd name="connsiteX3" fmla="*/ 21431 w 378618"/>
                    <a:gd name="connsiteY3" fmla="*/ 173831 h 735806"/>
                    <a:gd name="connsiteX4" fmla="*/ 0 w 378618"/>
                    <a:gd name="connsiteY4" fmla="*/ 271462 h 735806"/>
                    <a:gd name="connsiteX5" fmla="*/ 40481 w 378618"/>
                    <a:gd name="connsiteY5" fmla="*/ 300038 h 735806"/>
                    <a:gd name="connsiteX6" fmla="*/ 102393 w 378618"/>
                    <a:gd name="connsiteY6" fmla="*/ 321469 h 735806"/>
                    <a:gd name="connsiteX7" fmla="*/ 102393 w 378618"/>
                    <a:gd name="connsiteY7" fmla="*/ 366713 h 735806"/>
                    <a:gd name="connsiteX8" fmla="*/ 45243 w 378618"/>
                    <a:gd name="connsiteY8" fmla="*/ 404813 h 735806"/>
                    <a:gd name="connsiteX9" fmla="*/ 11906 w 378618"/>
                    <a:gd name="connsiteY9" fmla="*/ 473869 h 735806"/>
                    <a:gd name="connsiteX10" fmla="*/ 4762 w 378618"/>
                    <a:gd name="connsiteY10" fmla="*/ 571500 h 735806"/>
                    <a:gd name="connsiteX11" fmla="*/ 21431 w 378618"/>
                    <a:gd name="connsiteY11" fmla="*/ 664369 h 735806"/>
                    <a:gd name="connsiteX12" fmla="*/ 85725 w 378618"/>
                    <a:gd name="connsiteY12" fmla="*/ 716756 h 735806"/>
                    <a:gd name="connsiteX13" fmla="*/ 164306 w 378618"/>
                    <a:gd name="connsiteY13" fmla="*/ 735806 h 735806"/>
                    <a:gd name="connsiteX14" fmla="*/ 242887 w 378618"/>
                    <a:gd name="connsiteY14" fmla="*/ 673894 h 735806"/>
                    <a:gd name="connsiteX15" fmla="*/ 352425 w 378618"/>
                    <a:gd name="connsiteY15" fmla="*/ 504825 h 735806"/>
                    <a:gd name="connsiteX16" fmla="*/ 359568 w 378618"/>
                    <a:gd name="connsiteY16" fmla="*/ 426244 h 735806"/>
                    <a:gd name="connsiteX17" fmla="*/ 309562 w 378618"/>
                    <a:gd name="connsiteY17" fmla="*/ 390525 h 735806"/>
                    <a:gd name="connsiteX18" fmla="*/ 288131 w 378618"/>
                    <a:gd name="connsiteY18" fmla="*/ 338138 h 735806"/>
                    <a:gd name="connsiteX19" fmla="*/ 350043 w 378618"/>
                    <a:gd name="connsiteY19" fmla="*/ 264319 h 735806"/>
                    <a:gd name="connsiteX20" fmla="*/ 378618 w 378618"/>
                    <a:gd name="connsiteY20" fmla="*/ 145256 h 735806"/>
                    <a:gd name="connsiteX21" fmla="*/ 342900 w 378618"/>
                    <a:gd name="connsiteY21" fmla="*/ 52388 h 735806"/>
                    <a:gd name="connsiteX22" fmla="*/ 278606 w 378618"/>
                    <a:gd name="connsiteY22" fmla="*/ 0 h 735806"/>
                    <a:gd name="connsiteX23" fmla="*/ 195262 w 378618"/>
                    <a:gd name="connsiteY23" fmla="*/ 7144 h 735806"/>
                    <a:gd name="connsiteX0" fmla="*/ 195262 w 378618"/>
                    <a:gd name="connsiteY0" fmla="*/ 7144 h 735806"/>
                    <a:gd name="connsiteX1" fmla="*/ 80962 w 378618"/>
                    <a:gd name="connsiteY1" fmla="*/ 107156 h 735806"/>
                    <a:gd name="connsiteX2" fmla="*/ 8001 w 378618"/>
                    <a:gd name="connsiteY2" fmla="*/ 121280 h 735806"/>
                    <a:gd name="connsiteX3" fmla="*/ 21431 w 378618"/>
                    <a:gd name="connsiteY3" fmla="*/ 173831 h 735806"/>
                    <a:gd name="connsiteX4" fmla="*/ 0 w 378618"/>
                    <a:gd name="connsiteY4" fmla="*/ 271462 h 735806"/>
                    <a:gd name="connsiteX5" fmla="*/ 40481 w 378618"/>
                    <a:gd name="connsiteY5" fmla="*/ 300038 h 735806"/>
                    <a:gd name="connsiteX6" fmla="*/ 102393 w 378618"/>
                    <a:gd name="connsiteY6" fmla="*/ 321469 h 735806"/>
                    <a:gd name="connsiteX7" fmla="*/ 102393 w 378618"/>
                    <a:gd name="connsiteY7" fmla="*/ 366713 h 735806"/>
                    <a:gd name="connsiteX8" fmla="*/ 45243 w 378618"/>
                    <a:gd name="connsiteY8" fmla="*/ 404813 h 735806"/>
                    <a:gd name="connsiteX9" fmla="*/ 11906 w 378618"/>
                    <a:gd name="connsiteY9" fmla="*/ 473869 h 735806"/>
                    <a:gd name="connsiteX10" fmla="*/ 4762 w 378618"/>
                    <a:gd name="connsiteY10" fmla="*/ 571500 h 735806"/>
                    <a:gd name="connsiteX11" fmla="*/ 21431 w 378618"/>
                    <a:gd name="connsiteY11" fmla="*/ 664369 h 735806"/>
                    <a:gd name="connsiteX12" fmla="*/ 85725 w 378618"/>
                    <a:gd name="connsiteY12" fmla="*/ 716756 h 735806"/>
                    <a:gd name="connsiteX13" fmla="*/ 164306 w 378618"/>
                    <a:gd name="connsiteY13" fmla="*/ 735806 h 735806"/>
                    <a:gd name="connsiteX14" fmla="*/ 242887 w 378618"/>
                    <a:gd name="connsiteY14" fmla="*/ 673894 h 735806"/>
                    <a:gd name="connsiteX15" fmla="*/ 352425 w 378618"/>
                    <a:gd name="connsiteY15" fmla="*/ 504825 h 735806"/>
                    <a:gd name="connsiteX16" fmla="*/ 359568 w 378618"/>
                    <a:gd name="connsiteY16" fmla="*/ 426244 h 735806"/>
                    <a:gd name="connsiteX17" fmla="*/ 309562 w 378618"/>
                    <a:gd name="connsiteY17" fmla="*/ 390525 h 735806"/>
                    <a:gd name="connsiteX18" fmla="*/ 288131 w 378618"/>
                    <a:gd name="connsiteY18" fmla="*/ 338138 h 735806"/>
                    <a:gd name="connsiteX19" fmla="*/ 350043 w 378618"/>
                    <a:gd name="connsiteY19" fmla="*/ 264319 h 735806"/>
                    <a:gd name="connsiteX20" fmla="*/ 378618 w 378618"/>
                    <a:gd name="connsiteY20" fmla="*/ 145256 h 735806"/>
                    <a:gd name="connsiteX21" fmla="*/ 342900 w 378618"/>
                    <a:gd name="connsiteY21" fmla="*/ 52388 h 735806"/>
                    <a:gd name="connsiteX22" fmla="*/ 278606 w 378618"/>
                    <a:gd name="connsiteY22" fmla="*/ 0 h 735806"/>
                    <a:gd name="connsiteX23" fmla="*/ 195262 w 378618"/>
                    <a:gd name="connsiteY23" fmla="*/ 7144 h 735806"/>
                    <a:gd name="connsiteX0" fmla="*/ 195262 w 378618"/>
                    <a:gd name="connsiteY0" fmla="*/ 7144 h 735806"/>
                    <a:gd name="connsiteX1" fmla="*/ 80962 w 378618"/>
                    <a:gd name="connsiteY1" fmla="*/ 107156 h 735806"/>
                    <a:gd name="connsiteX2" fmla="*/ 47435 w 378618"/>
                    <a:gd name="connsiteY2" fmla="*/ 111891 h 735806"/>
                    <a:gd name="connsiteX3" fmla="*/ 8001 w 378618"/>
                    <a:gd name="connsiteY3" fmla="*/ 121280 h 735806"/>
                    <a:gd name="connsiteX4" fmla="*/ 21431 w 378618"/>
                    <a:gd name="connsiteY4" fmla="*/ 173831 h 735806"/>
                    <a:gd name="connsiteX5" fmla="*/ 0 w 378618"/>
                    <a:gd name="connsiteY5" fmla="*/ 271462 h 735806"/>
                    <a:gd name="connsiteX6" fmla="*/ 40481 w 378618"/>
                    <a:gd name="connsiteY6" fmla="*/ 300038 h 735806"/>
                    <a:gd name="connsiteX7" fmla="*/ 102393 w 378618"/>
                    <a:gd name="connsiteY7" fmla="*/ 321469 h 735806"/>
                    <a:gd name="connsiteX8" fmla="*/ 102393 w 378618"/>
                    <a:gd name="connsiteY8" fmla="*/ 366713 h 735806"/>
                    <a:gd name="connsiteX9" fmla="*/ 45243 w 378618"/>
                    <a:gd name="connsiteY9" fmla="*/ 404813 h 735806"/>
                    <a:gd name="connsiteX10" fmla="*/ 11906 w 378618"/>
                    <a:gd name="connsiteY10" fmla="*/ 473869 h 735806"/>
                    <a:gd name="connsiteX11" fmla="*/ 4762 w 378618"/>
                    <a:gd name="connsiteY11" fmla="*/ 571500 h 735806"/>
                    <a:gd name="connsiteX12" fmla="*/ 21431 w 378618"/>
                    <a:gd name="connsiteY12" fmla="*/ 664369 h 735806"/>
                    <a:gd name="connsiteX13" fmla="*/ 85725 w 378618"/>
                    <a:gd name="connsiteY13" fmla="*/ 716756 h 735806"/>
                    <a:gd name="connsiteX14" fmla="*/ 164306 w 378618"/>
                    <a:gd name="connsiteY14" fmla="*/ 735806 h 735806"/>
                    <a:gd name="connsiteX15" fmla="*/ 242887 w 378618"/>
                    <a:gd name="connsiteY15" fmla="*/ 673894 h 735806"/>
                    <a:gd name="connsiteX16" fmla="*/ 352425 w 378618"/>
                    <a:gd name="connsiteY16" fmla="*/ 504825 h 735806"/>
                    <a:gd name="connsiteX17" fmla="*/ 359568 w 378618"/>
                    <a:gd name="connsiteY17" fmla="*/ 426244 h 735806"/>
                    <a:gd name="connsiteX18" fmla="*/ 309562 w 378618"/>
                    <a:gd name="connsiteY18" fmla="*/ 390525 h 735806"/>
                    <a:gd name="connsiteX19" fmla="*/ 288131 w 378618"/>
                    <a:gd name="connsiteY19" fmla="*/ 338138 h 735806"/>
                    <a:gd name="connsiteX20" fmla="*/ 350043 w 378618"/>
                    <a:gd name="connsiteY20" fmla="*/ 264319 h 735806"/>
                    <a:gd name="connsiteX21" fmla="*/ 378618 w 378618"/>
                    <a:gd name="connsiteY21" fmla="*/ 145256 h 735806"/>
                    <a:gd name="connsiteX22" fmla="*/ 342900 w 378618"/>
                    <a:gd name="connsiteY22" fmla="*/ 52388 h 735806"/>
                    <a:gd name="connsiteX23" fmla="*/ 278606 w 378618"/>
                    <a:gd name="connsiteY23" fmla="*/ 0 h 735806"/>
                    <a:gd name="connsiteX24" fmla="*/ 195262 w 378618"/>
                    <a:gd name="connsiteY24" fmla="*/ 7144 h 735806"/>
                    <a:gd name="connsiteX0" fmla="*/ 196649 w 380005"/>
                    <a:gd name="connsiteY0" fmla="*/ 7144 h 735806"/>
                    <a:gd name="connsiteX1" fmla="*/ 82349 w 380005"/>
                    <a:gd name="connsiteY1" fmla="*/ 107156 h 735806"/>
                    <a:gd name="connsiteX2" fmla="*/ 0 w 380005"/>
                    <a:gd name="connsiteY2" fmla="*/ 96869 h 735806"/>
                    <a:gd name="connsiteX3" fmla="*/ 9388 w 380005"/>
                    <a:gd name="connsiteY3" fmla="*/ 121280 h 735806"/>
                    <a:gd name="connsiteX4" fmla="*/ 22818 w 380005"/>
                    <a:gd name="connsiteY4" fmla="*/ 173831 h 735806"/>
                    <a:gd name="connsiteX5" fmla="*/ 1387 w 380005"/>
                    <a:gd name="connsiteY5" fmla="*/ 271462 h 735806"/>
                    <a:gd name="connsiteX6" fmla="*/ 41868 w 380005"/>
                    <a:gd name="connsiteY6" fmla="*/ 300038 h 735806"/>
                    <a:gd name="connsiteX7" fmla="*/ 103780 w 380005"/>
                    <a:gd name="connsiteY7" fmla="*/ 321469 h 735806"/>
                    <a:gd name="connsiteX8" fmla="*/ 103780 w 380005"/>
                    <a:gd name="connsiteY8" fmla="*/ 366713 h 735806"/>
                    <a:gd name="connsiteX9" fmla="*/ 46630 w 380005"/>
                    <a:gd name="connsiteY9" fmla="*/ 404813 h 735806"/>
                    <a:gd name="connsiteX10" fmla="*/ 13293 w 380005"/>
                    <a:gd name="connsiteY10" fmla="*/ 473869 h 735806"/>
                    <a:gd name="connsiteX11" fmla="*/ 6149 w 380005"/>
                    <a:gd name="connsiteY11" fmla="*/ 571500 h 735806"/>
                    <a:gd name="connsiteX12" fmla="*/ 22818 w 380005"/>
                    <a:gd name="connsiteY12" fmla="*/ 664369 h 735806"/>
                    <a:gd name="connsiteX13" fmla="*/ 87112 w 380005"/>
                    <a:gd name="connsiteY13" fmla="*/ 716756 h 735806"/>
                    <a:gd name="connsiteX14" fmla="*/ 165693 w 380005"/>
                    <a:gd name="connsiteY14" fmla="*/ 735806 h 735806"/>
                    <a:gd name="connsiteX15" fmla="*/ 244274 w 380005"/>
                    <a:gd name="connsiteY15" fmla="*/ 673894 h 735806"/>
                    <a:gd name="connsiteX16" fmla="*/ 353812 w 380005"/>
                    <a:gd name="connsiteY16" fmla="*/ 504825 h 735806"/>
                    <a:gd name="connsiteX17" fmla="*/ 360955 w 380005"/>
                    <a:gd name="connsiteY17" fmla="*/ 426244 h 735806"/>
                    <a:gd name="connsiteX18" fmla="*/ 310949 w 380005"/>
                    <a:gd name="connsiteY18" fmla="*/ 390525 h 735806"/>
                    <a:gd name="connsiteX19" fmla="*/ 289518 w 380005"/>
                    <a:gd name="connsiteY19" fmla="*/ 338138 h 735806"/>
                    <a:gd name="connsiteX20" fmla="*/ 351430 w 380005"/>
                    <a:gd name="connsiteY20" fmla="*/ 264319 h 735806"/>
                    <a:gd name="connsiteX21" fmla="*/ 380005 w 380005"/>
                    <a:gd name="connsiteY21" fmla="*/ 145256 h 735806"/>
                    <a:gd name="connsiteX22" fmla="*/ 344287 w 380005"/>
                    <a:gd name="connsiteY22" fmla="*/ 52388 h 735806"/>
                    <a:gd name="connsiteX23" fmla="*/ 279993 w 380005"/>
                    <a:gd name="connsiteY23" fmla="*/ 0 h 735806"/>
                    <a:gd name="connsiteX24" fmla="*/ 196649 w 380005"/>
                    <a:gd name="connsiteY24" fmla="*/ 7144 h 735806"/>
                    <a:gd name="connsiteX0" fmla="*/ 247623 w 430979"/>
                    <a:gd name="connsiteY0" fmla="*/ 7144 h 735806"/>
                    <a:gd name="connsiteX1" fmla="*/ 0 w 430979"/>
                    <a:gd name="connsiteY1" fmla="*/ 77111 h 735806"/>
                    <a:gd name="connsiteX2" fmla="*/ 50974 w 430979"/>
                    <a:gd name="connsiteY2" fmla="*/ 96869 h 735806"/>
                    <a:gd name="connsiteX3" fmla="*/ 60362 w 430979"/>
                    <a:gd name="connsiteY3" fmla="*/ 121280 h 735806"/>
                    <a:gd name="connsiteX4" fmla="*/ 73792 w 430979"/>
                    <a:gd name="connsiteY4" fmla="*/ 173831 h 735806"/>
                    <a:gd name="connsiteX5" fmla="*/ 52361 w 430979"/>
                    <a:gd name="connsiteY5" fmla="*/ 271462 h 735806"/>
                    <a:gd name="connsiteX6" fmla="*/ 92842 w 430979"/>
                    <a:gd name="connsiteY6" fmla="*/ 300038 h 735806"/>
                    <a:gd name="connsiteX7" fmla="*/ 154754 w 430979"/>
                    <a:gd name="connsiteY7" fmla="*/ 321469 h 735806"/>
                    <a:gd name="connsiteX8" fmla="*/ 154754 w 430979"/>
                    <a:gd name="connsiteY8" fmla="*/ 366713 h 735806"/>
                    <a:gd name="connsiteX9" fmla="*/ 97604 w 430979"/>
                    <a:gd name="connsiteY9" fmla="*/ 404813 h 735806"/>
                    <a:gd name="connsiteX10" fmla="*/ 64267 w 430979"/>
                    <a:gd name="connsiteY10" fmla="*/ 473869 h 735806"/>
                    <a:gd name="connsiteX11" fmla="*/ 57123 w 430979"/>
                    <a:gd name="connsiteY11" fmla="*/ 571500 h 735806"/>
                    <a:gd name="connsiteX12" fmla="*/ 73792 w 430979"/>
                    <a:gd name="connsiteY12" fmla="*/ 664369 h 735806"/>
                    <a:gd name="connsiteX13" fmla="*/ 138086 w 430979"/>
                    <a:gd name="connsiteY13" fmla="*/ 716756 h 735806"/>
                    <a:gd name="connsiteX14" fmla="*/ 216667 w 430979"/>
                    <a:gd name="connsiteY14" fmla="*/ 735806 h 735806"/>
                    <a:gd name="connsiteX15" fmla="*/ 295248 w 430979"/>
                    <a:gd name="connsiteY15" fmla="*/ 673894 h 735806"/>
                    <a:gd name="connsiteX16" fmla="*/ 404786 w 430979"/>
                    <a:gd name="connsiteY16" fmla="*/ 504825 h 735806"/>
                    <a:gd name="connsiteX17" fmla="*/ 411929 w 430979"/>
                    <a:gd name="connsiteY17" fmla="*/ 426244 h 735806"/>
                    <a:gd name="connsiteX18" fmla="*/ 361923 w 430979"/>
                    <a:gd name="connsiteY18" fmla="*/ 390525 h 735806"/>
                    <a:gd name="connsiteX19" fmla="*/ 340492 w 430979"/>
                    <a:gd name="connsiteY19" fmla="*/ 338138 h 735806"/>
                    <a:gd name="connsiteX20" fmla="*/ 402404 w 430979"/>
                    <a:gd name="connsiteY20" fmla="*/ 264319 h 735806"/>
                    <a:gd name="connsiteX21" fmla="*/ 430979 w 430979"/>
                    <a:gd name="connsiteY21" fmla="*/ 145256 h 735806"/>
                    <a:gd name="connsiteX22" fmla="*/ 395261 w 430979"/>
                    <a:gd name="connsiteY22" fmla="*/ 52388 h 735806"/>
                    <a:gd name="connsiteX23" fmla="*/ 330967 w 430979"/>
                    <a:gd name="connsiteY23" fmla="*/ 0 h 735806"/>
                    <a:gd name="connsiteX24" fmla="*/ 247623 w 430979"/>
                    <a:gd name="connsiteY24" fmla="*/ 7144 h 735806"/>
                    <a:gd name="connsiteX0" fmla="*/ 247623 w 430979"/>
                    <a:gd name="connsiteY0" fmla="*/ 7144 h 735806"/>
                    <a:gd name="connsiteX1" fmla="*/ 216220 w 430979"/>
                    <a:gd name="connsiteY1" fmla="*/ 12368 h 735806"/>
                    <a:gd name="connsiteX2" fmla="*/ 0 w 430979"/>
                    <a:gd name="connsiteY2" fmla="*/ 77111 h 735806"/>
                    <a:gd name="connsiteX3" fmla="*/ 50974 w 430979"/>
                    <a:gd name="connsiteY3" fmla="*/ 96869 h 735806"/>
                    <a:gd name="connsiteX4" fmla="*/ 60362 w 430979"/>
                    <a:gd name="connsiteY4" fmla="*/ 121280 h 735806"/>
                    <a:gd name="connsiteX5" fmla="*/ 73792 w 430979"/>
                    <a:gd name="connsiteY5" fmla="*/ 173831 h 735806"/>
                    <a:gd name="connsiteX6" fmla="*/ 52361 w 430979"/>
                    <a:gd name="connsiteY6" fmla="*/ 271462 h 735806"/>
                    <a:gd name="connsiteX7" fmla="*/ 92842 w 430979"/>
                    <a:gd name="connsiteY7" fmla="*/ 300038 h 735806"/>
                    <a:gd name="connsiteX8" fmla="*/ 154754 w 430979"/>
                    <a:gd name="connsiteY8" fmla="*/ 321469 h 735806"/>
                    <a:gd name="connsiteX9" fmla="*/ 154754 w 430979"/>
                    <a:gd name="connsiteY9" fmla="*/ 366713 h 735806"/>
                    <a:gd name="connsiteX10" fmla="*/ 97604 w 430979"/>
                    <a:gd name="connsiteY10" fmla="*/ 404813 h 735806"/>
                    <a:gd name="connsiteX11" fmla="*/ 64267 w 430979"/>
                    <a:gd name="connsiteY11" fmla="*/ 473869 h 735806"/>
                    <a:gd name="connsiteX12" fmla="*/ 57123 w 430979"/>
                    <a:gd name="connsiteY12" fmla="*/ 571500 h 735806"/>
                    <a:gd name="connsiteX13" fmla="*/ 73792 w 430979"/>
                    <a:gd name="connsiteY13" fmla="*/ 664369 h 735806"/>
                    <a:gd name="connsiteX14" fmla="*/ 138086 w 430979"/>
                    <a:gd name="connsiteY14" fmla="*/ 716756 h 735806"/>
                    <a:gd name="connsiteX15" fmla="*/ 216667 w 430979"/>
                    <a:gd name="connsiteY15" fmla="*/ 735806 h 735806"/>
                    <a:gd name="connsiteX16" fmla="*/ 295248 w 430979"/>
                    <a:gd name="connsiteY16" fmla="*/ 673894 h 735806"/>
                    <a:gd name="connsiteX17" fmla="*/ 404786 w 430979"/>
                    <a:gd name="connsiteY17" fmla="*/ 504825 h 735806"/>
                    <a:gd name="connsiteX18" fmla="*/ 411929 w 430979"/>
                    <a:gd name="connsiteY18" fmla="*/ 426244 h 735806"/>
                    <a:gd name="connsiteX19" fmla="*/ 361923 w 430979"/>
                    <a:gd name="connsiteY19" fmla="*/ 390525 h 735806"/>
                    <a:gd name="connsiteX20" fmla="*/ 340492 w 430979"/>
                    <a:gd name="connsiteY20" fmla="*/ 338138 h 735806"/>
                    <a:gd name="connsiteX21" fmla="*/ 402404 w 430979"/>
                    <a:gd name="connsiteY21" fmla="*/ 264319 h 735806"/>
                    <a:gd name="connsiteX22" fmla="*/ 430979 w 430979"/>
                    <a:gd name="connsiteY22" fmla="*/ 145256 h 735806"/>
                    <a:gd name="connsiteX23" fmla="*/ 395261 w 430979"/>
                    <a:gd name="connsiteY23" fmla="*/ 52388 h 735806"/>
                    <a:gd name="connsiteX24" fmla="*/ 330967 w 430979"/>
                    <a:gd name="connsiteY24" fmla="*/ 0 h 735806"/>
                    <a:gd name="connsiteX25" fmla="*/ 247623 w 430979"/>
                    <a:gd name="connsiteY25" fmla="*/ 7144 h 735806"/>
                    <a:gd name="connsiteX0" fmla="*/ 247623 w 430979"/>
                    <a:gd name="connsiteY0" fmla="*/ 7144 h 735806"/>
                    <a:gd name="connsiteX1" fmla="*/ 216220 w 430979"/>
                    <a:gd name="connsiteY1" fmla="*/ 12368 h 735806"/>
                    <a:gd name="connsiteX2" fmla="*/ 124208 w 430979"/>
                    <a:gd name="connsiteY2" fmla="*/ 38657 h 735806"/>
                    <a:gd name="connsiteX3" fmla="*/ 0 w 430979"/>
                    <a:gd name="connsiteY3" fmla="*/ 77111 h 735806"/>
                    <a:gd name="connsiteX4" fmla="*/ 50974 w 430979"/>
                    <a:gd name="connsiteY4" fmla="*/ 96869 h 735806"/>
                    <a:gd name="connsiteX5" fmla="*/ 60362 w 430979"/>
                    <a:gd name="connsiteY5" fmla="*/ 121280 h 735806"/>
                    <a:gd name="connsiteX6" fmla="*/ 73792 w 430979"/>
                    <a:gd name="connsiteY6" fmla="*/ 173831 h 735806"/>
                    <a:gd name="connsiteX7" fmla="*/ 52361 w 430979"/>
                    <a:gd name="connsiteY7" fmla="*/ 271462 h 735806"/>
                    <a:gd name="connsiteX8" fmla="*/ 92842 w 430979"/>
                    <a:gd name="connsiteY8" fmla="*/ 300038 h 735806"/>
                    <a:gd name="connsiteX9" fmla="*/ 154754 w 430979"/>
                    <a:gd name="connsiteY9" fmla="*/ 321469 h 735806"/>
                    <a:gd name="connsiteX10" fmla="*/ 154754 w 430979"/>
                    <a:gd name="connsiteY10" fmla="*/ 366713 h 735806"/>
                    <a:gd name="connsiteX11" fmla="*/ 97604 w 430979"/>
                    <a:gd name="connsiteY11" fmla="*/ 404813 h 735806"/>
                    <a:gd name="connsiteX12" fmla="*/ 64267 w 430979"/>
                    <a:gd name="connsiteY12" fmla="*/ 473869 h 735806"/>
                    <a:gd name="connsiteX13" fmla="*/ 57123 w 430979"/>
                    <a:gd name="connsiteY13" fmla="*/ 571500 h 735806"/>
                    <a:gd name="connsiteX14" fmla="*/ 73792 w 430979"/>
                    <a:gd name="connsiteY14" fmla="*/ 664369 h 735806"/>
                    <a:gd name="connsiteX15" fmla="*/ 138086 w 430979"/>
                    <a:gd name="connsiteY15" fmla="*/ 716756 h 735806"/>
                    <a:gd name="connsiteX16" fmla="*/ 216667 w 430979"/>
                    <a:gd name="connsiteY16" fmla="*/ 735806 h 735806"/>
                    <a:gd name="connsiteX17" fmla="*/ 295248 w 430979"/>
                    <a:gd name="connsiteY17" fmla="*/ 673894 h 735806"/>
                    <a:gd name="connsiteX18" fmla="*/ 404786 w 430979"/>
                    <a:gd name="connsiteY18" fmla="*/ 504825 h 735806"/>
                    <a:gd name="connsiteX19" fmla="*/ 411929 w 430979"/>
                    <a:gd name="connsiteY19" fmla="*/ 426244 h 735806"/>
                    <a:gd name="connsiteX20" fmla="*/ 361923 w 430979"/>
                    <a:gd name="connsiteY20" fmla="*/ 390525 h 735806"/>
                    <a:gd name="connsiteX21" fmla="*/ 340492 w 430979"/>
                    <a:gd name="connsiteY21" fmla="*/ 338138 h 735806"/>
                    <a:gd name="connsiteX22" fmla="*/ 402404 w 430979"/>
                    <a:gd name="connsiteY22" fmla="*/ 264319 h 735806"/>
                    <a:gd name="connsiteX23" fmla="*/ 430979 w 430979"/>
                    <a:gd name="connsiteY23" fmla="*/ 145256 h 735806"/>
                    <a:gd name="connsiteX24" fmla="*/ 395261 w 430979"/>
                    <a:gd name="connsiteY24" fmla="*/ 52388 h 735806"/>
                    <a:gd name="connsiteX25" fmla="*/ 330967 w 430979"/>
                    <a:gd name="connsiteY25" fmla="*/ 0 h 735806"/>
                    <a:gd name="connsiteX26" fmla="*/ 247623 w 430979"/>
                    <a:gd name="connsiteY26" fmla="*/ 7144 h 735806"/>
                    <a:gd name="connsiteX0" fmla="*/ 247623 w 430979"/>
                    <a:gd name="connsiteY0" fmla="*/ 120588 h 849250"/>
                    <a:gd name="connsiteX1" fmla="*/ 216220 w 430979"/>
                    <a:gd name="connsiteY1" fmla="*/ 125812 h 849250"/>
                    <a:gd name="connsiteX2" fmla="*/ 206831 w 430979"/>
                    <a:gd name="connsiteY2" fmla="*/ 0 h 849250"/>
                    <a:gd name="connsiteX3" fmla="*/ 0 w 430979"/>
                    <a:gd name="connsiteY3" fmla="*/ 190555 h 849250"/>
                    <a:gd name="connsiteX4" fmla="*/ 50974 w 430979"/>
                    <a:gd name="connsiteY4" fmla="*/ 210313 h 849250"/>
                    <a:gd name="connsiteX5" fmla="*/ 60362 w 430979"/>
                    <a:gd name="connsiteY5" fmla="*/ 234724 h 849250"/>
                    <a:gd name="connsiteX6" fmla="*/ 73792 w 430979"/>
                    <a:gd name="connsiteY6" fmla="*/ 287275 h 849250"/>
                    <a:gd name="connsiteX7" fmla="*/ 52361 w 430979"/>
                    <a:gd name="connsiteY7" fmla="*/ 384906 h 849250"/>
                    <a:gd name="connsiteX8" fmla="*/ 92842 w 430979"/>
                    <a:gd name="connsiteY8" fmla="*/ 413482 h 849250"/>
                    <a:gd name="connsiteX9" fmla="*/ 154754 w 430979"/>
                    <a:gd name="connsiteY9" fmla="*/ 434913 h 849250"/>
                    <a:gd name="connsiteX10" fmla="*/ 154754 w 430979"/>
                    <a:gd name="connsiteY10" fmla="*/ 480157 h 849250"/>
                    <a:gd name="connsiteX11" fmla="*/ 97604 w 430979"/>
                    <a:gd name="connsiteY11" fmla="*/ 518257 h 849250"/>
                    <a:gd name="connsiteX12" fmla="*/ 64267 w 430979"/>
                    <a:gd name="connsiteY12" fmla="*/ 587313 h 849250"/>
                    <a:gd name="connsiteX13" fmla="*/ 57123 w 430979"/>
                    <a:gd name="connsiteY13" fmla="*/ 684944 h 849250"/>
                    <a:gd name="connsiteX14" fmla="*/ 73792 w 430979"/>
                    <a:gd name="connsiteY14" fmla="*/ 777813 h 849250"/>
                    <a:gd name="connsiteX15" fmla="*/ 138086 w 430979"/>
                    <a:gd name="connsiteY15" fmla="*/ 830200 h 849250"/>
                    <a:gd name="connsiteX16" fmla="*/ 216667 w 430979"/>
                    <a:gd name="connsiteY16" fmla="*/ 849250 h 849250"/>
                    <a:gd name="connsiteX17" fmla="*/ 295248 w 430979"/>
                    <a:gd name="connsiteY17" fmla="*/ 787338 h 849250"/>
                    <a:gd name="connsiteX18" fmla="*/ 404786 w 430979"/>
                    <a:gd name="connsiteY18" fmla="*/ 618269 h 849250"/>
                    <a:gd name="connsiteX19" fmla="*/ 411929 w 430979"/>
                    <a:gd name="connsiteY19" fmla="*/ 539688 h 849250"/>
                    <a:gd name="connsiteX20" fmla="*/ 361923 w 430979"/>
                    <a:gd name="connsiteY20" fmla="*/ 503969 h 849250"/>
                    <a:gd name="connsiteX21" fmla="*/ 340492 w 430979"/>
                    <a:gd name="connsiteY21" fmla="*/ 451582 h 849250"/>
                    <a:gd name="connsiteX22" fmla="*/ 402404 w 430979"/>
                    <a:gd name="connsiteY22" fmla="*/ 377763 h 849250"/>
                    <a:gd name="connsiteX23" fmla="*/ 430979 w 430979"/>
                    <a:gd name="connsiteY23" fmla="*/ 258700 h 849250"/>
                    <a:gd name="connsiteX24" fmla="*/ 395261 w 430979"/>
                    <a:gd name="connsiteY24" fmla="*/ 165832 h 849250"/>
                    <a:gd name="connsiteX25" fmla="*/ 330967 w 430979"/>
                    <a:gd name="connsiteY25" fmla="*/ 113444 h 849250"/>
                    <a:gd name="connsiteX26" fmla="*/ 247623 w 430979"/>
                    <a:gd name="connsiteY26" fmla="*/ 120588 h 849250"/>
                    <a:gd name="connsiteX0" fmla="*/ 247623 w 430979"/>
                    <a:gd name="connsiteY0" fmla="*/ 120588 h 849250"/>
                    <a:gd name="connsiteX1" fmla="*/ 214342 w 430979"/>
                    <a:gd name="connsiteY1" fmla="*/ 61967 h 849250"/>
                    <a:gd name="connsiteX2" fmla="*/ 206831 w 430979"/>
                    <a:gd name="connsiteY2" fmla="*/ 0 h 849250"/>
                    <a:gd name="connsiteX3" fmla="*/ 0 w 430979"/>
                    <a:gd name="connsiteY3" fmla="*/ 190555 h 849250"/>
                    <a:gd name="connsiteX4" fmla="*/ 50974 w 430979"/>
                    <a:gd name="connsiteY4" fmla="*/ 210313 h 849250"/>
                    <a:gd name="connsiteX5" fmla="*/ 60362 w 430979"/>
                    <a:gd name="connsiteY5" fmla="*/ 234724 h 849250"/>
                    <a:gd name="connsiteX6" fmla="*/ 73792 w 430979"/>
                    <a:gd name="connsiteY6" fmla="*/ 287275 h 849250"/>
                    <a:gd name="connsiteX7" fmla="*/ 52361 w 430979"/>
                    <a:gd name="connsiteY7" fmla="*/ 384906 h 849250"/>
                    <a:gd name="connsiteX8" fmla="*/ 92842 w 430979"/>
                    <a:gd name="connsiteY8" fmla="*/ 413482 h 849250"/>
                    <a:gd name="connsiteX9" fmla="*/ 154754 w 430979"/>
                    <a:gd name="connsiteY9" fmla="*/ 434913 h 849250"/>
                    <a:gd name="connsiteX10" fmla="*/ 154754 w 430979"/>
                    <a:gd name="connsiteY10" fmla="*/ 480157 h 849250"/>
                    <a:gd name="connsiteX11" fmla="*/ 97604 w 430979"/>
                    <a:gd name="connsiteY11" fmla="*/ 518257 h 849250"/>
                    <a:gd name="connsiteX12" fmla="*/ 64267 w 430979"/>
                    <a:gd name="connsiteY12" fmla="*/ 587313 h 849250"/>
                    <a:gd name="connsiteX13" fmla="*/ 57123 w 430979"/>
                    <a:gd name="connsiteY13" fmla="*/ 684944 h 849250"/>
                    <a:gd name="connsiteX14" fmla="*/ 73792 w 430979"/>
                    <a:gd name="connsiteY14" fmla="*/ 777813 h 849250"/>
                    <a:gd name="connsiteX15" fmla="*/ 138086 w 430979"/>
                    <a:gd name="connsiteY15" fmla="*/ 830200 h 849250"/>
                    <a:gd name="connsiteX16" fmla="*/ 216667 w 430979"/>
                    <a:gd name="connsiteY16" fmla="*/ 849250 h 849250"/>
                    <a:gd name="connsiteX17" fmla="*/ 295248 w 430979"/>
                    <a:gd name="connsiteY17" fmla="*/ 787338 h 849250"/>
                    <a:gd name="connsiteX18" fmla="*/ 404786 w 430979"/>
                    <a:gd name="connsiteY18" fmla="*/ 618269 h 849250"/>
                    <a:gd name="connsiteX19" fmla="*/ 411929 w 430979"/>
                    <a:gd name="connsiteY19" fmla="*/ 539688 h 849250"/>
                    <a:gd name="connsiteX20" fmla="*/ 361923 w 430979"/>
                    <a:gd name="connsiteY20" fmla="*/ 503969 h 849250"/>
                    <a:gd name="connsiteX21" fmla="*/ 340492 w 430979"/>
                    <a:gd name="connsiteY21" fmla="*/ 451582 h 849250"/>
                    <a:gd name="connsiteX22" fmla="*/ 402404 w 430979"/>
                    <a:gd name="connsiteY22" fmla="*/ 377763 h 849250"/>
                    <a:gd name="connsiteX23" fmla="*/ 430979 w 430979"/>
                    <a:gd name="connsiteY23" fmla="*/ 258700 h 849250"/>
                    <a:gd name="connsiteX24" fmla="*/ 395261 w 430979"/>
                    <a:gd name="connsiteY24" fmla="*/ 165832 h 849250"/>
                    <a:gd name="connsiteX25" fmla="*/ 330967 w 430979"/>
                    <a:gd name="connsiteY25" fmla="*/ 113444 h 849250"/>
                    <a:gd name="connsiteX26" fmla="*/ 247623 w 430979"/>
                    <a:gd name="connsiteY26" fmla="*/ 120588 h 849250"/>
                    <a:gd name="connsiteX0" fmla="*/ 238234 w 430979"/>
                    <a:gd name="connsiteY0" fmla="*/ 101810 h 849250"/>
                    <a:gd name="connsiteX1" fmla="*/ 214342 w 430979"/>
                    <a:gd name="connsiteY1" fmla="*/ 61967 h 849250"/>
                    <a:gd name="connsiteX2" fmla="*/ 206831 w 430979"/>
                    <a:gd name="connsiteY2" fmla="*/ 0 h 849250"/>
                    <a:gd name="connsiteX3" fmla="*/ 0 w 430979"/>
                    <a:gd name="connsiteY3" fmla="*/ 190555 h 849250"/>
                    <a:gd name="connsiteX4" fmla="*/ 50974 w 430979"/>
                    <a:gd name="connsiteY4" fmla="*/ 210313 h 849250"/>
                    <a:gd name="connsiteX5" fmla="*/ 60362 w 430979"/>
                    <a:gd name="connsiteY5" fmla="*/ 234724 h 849250"/>
                    <a:gd name="connsiteX6" fmla="*/ 73792 w 430979"/>
                    <a:gd name="connsiteY6" fmla="*/ 287275 h 849250"/>
                    <a:gd name="connsiteX7" fmla="*/ 52361 w 430979"/>
                    <a:gd name="connsiteY7" fmla="*/ 384906 h 849250"/>
                    <a:gd name="connsiteX8" fmla="*/ 92842 w 430979"/>
                    <a:gd name="connsiteY8" fmla="*/ 413482 h 849250"/>
                    <a:gd name="connsiteX9" fmla="*/ 154754 w 430979"/>
                    <a:gd name="connsiteY9" fmla="*/ 434913 h 849250"/>
                    <a:gd name="connsiteX10" fmla="*/ 154754 w 430979"/>
                    <a:gd name="connsiteY10" fmla="*/ 480157 h 849250"/>
                    <a:gd name="connsiteX11" fmla="*/ 97604 w 430979"/>
                    <a:gd name="connsiteY11" fmla="*/ 518257 h 849250"/>
                    <a:gd name="connsiteX12" fmla="*/ 64267 w 430979"/>
                    <a:gd name="connsiteY12" fmla="*/ 587313 h 849250"/>
                    <a:gd name="connsiteX13" fmla="*/ 57123 w 430979"/>
                    <a:gd name="connsiteY13" fmla="*/ 684944 h 849250"/>
                    <a:gd name="connsiteX14" fmla="*/ 73792 w 430979"/>
                    <a:gd name="connsiteY14" fmla="*/ 777813 h 849250"/>
                    <a:gd name="connsiteX15" fmla="*/ 138086 w 430979"/>
                    <a:gd name="connsiteY15" fmla="*/ 830200 h 849250"/>
                    <a:gd name="connsiteX16" fmla="*/ 216667 w 430979"/>
                    <a:gd name="connsiteY16" fmla="*/ 849250 h 849250"/>
                    <a:gd name="connsiteX17" fmla="*/ 295248 w 430979"/>
                    <a:gd name="connsiteY17" fmla="*/ 787338 h 849250"/>
                    <a:gd name="connsiteX18" fmla="*/ 404786 w 430979"/>
                    <a:gd name="connsiteY18" fmla="*/ 618269 h 849250"/>
                    <a:gd name="connsiteX19" fmla="*/ 411929 w 430979"/>
                    <a:gd name="connsiteY19" fmla="*/ 539688 h 849250"/>
                    <a:gd name="connsiteX20" fmla="*/ 361923 w 430979"/>
                    <a:gd name="connsiteY20" fmla="*/ 503969 h 849250"/>
                    <a:gd name="connsiteX21" fmla="*/ 340492 w 430979"/>
                    <a:gd name="connsiteY21" fmla="*/ 451582 h 849250"/>
                    <a:gd name="connsiteX22" fmla="*/ 402404 w 430979"/>
                    <a:gd name="connsiteY22" fmla="*/ 377763 h 849250"/>
                    <a:gd name="connsiteX23" fmla="*/ 430979 w 430979"/>
                    <a:gd name="connsiteY23" fmla="*/ 258700 h 849250"/>
                    <a:gd name="connsiteX24" fmla="*/ 395261 w 430979"/>
                    <a:gd name="connsiteY24" fmla="*/ 165832 h 849250"/>
                    <a:gd name="connsiteX25" fmla="*/ 330967 w 430979"/>
                    <a:gd name="connsiteY25" fmla="*/ 113444 h 849250"/>
                    <a:gd name="connsiteX26" fmla="*/ 238234 w 430979"/>
                    <a:gd name="connsiteY26" fmla="*/ 101810 h 84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30979" h="849250">
                      <a:moveTo>
                        <a:pt x="238234" y="101810"/>
                      </a:moveTo>
                      <a:lnTo>
                        <a:pt x="214342" y="61967"/>
                      </a:lnTo>
                      <a:lnTo>
                        <a:pt x="206831" y="0"/>
                      </a:lnTo>
                      <a:lnTo>
                        <a:pt x="0" y="190555"/>
                      </a:lnTo>
                      <a:lnTo>
                        <a:pt x="50974" y="210313"/>
                      </a:lnTo>
                      <a:lnTo>
                        <a:pt x="60362" y="234724"/>
                      </a:lnTo>
                      <a:lnTo>
                        <a:pt x="73792" y="287275"/>
                      </a:lnTo>
                      <a:lnTo>
                        <a:pt x="52361" y="384906"/>
                      </a:lnTo>
                      <a:lnTo>
                        <a:pt x="92842" y="413482"/>
                      </a:lnTo>
                      <a:lnTo>
                        <a:pt x="154754" y="434913"/>
                      </a:lnTo>
                      <a:lnTo>
                        <a:pt x="154754" y="480157"/>
                      </a:lnTo>
                      <a:lnTo>
                        <a:pt x="97604" y="518257"/>
                      </a:lnTo>
                      <a:lnTo>
                        <a:pt x="64267" y="587313"/>
                      </a:lnTo>
                      <a:lnTo>
                        <a:pt x="57123" y="684944"/>
                      </a:lnTo>
                      <a:lnTo>
                        <a:pt x="73792" y="777813"/>
                      </a:lnTo>
                      <a:lnTo>
                        <a:pt x="138086" y="830200"/>
                      </a:lnTo>
                      <a:lnTo>
                        <a:pt x="216667" y="849250"/>
                      </a:lnTo>
                      <a:lnTo>
                        <a:pt x="295248" y="787338"/>
                      </a:lnTo>
                      <a:lnTo>
                        <a:pt x="404786" y="618269"/>
                      </a:lnTo>
                      <a:lnTo>
                        <a:pt x="411929" y="539688"/>
                      </a:lnTo>
                      <a:lnTo>
                        <a:pt x="361923" y="503969"/>
                      </a:lnTo>
                      <a:lnTo>
                        <a:pt x="340492" y="451582"/>
                      </a:lnTo>
                      <a:lnTo>
                        <a:pt x="402404" y="377763"/>
                      </a:lnTo>
                      <a:lnTo>
                        <a:pt x="430979" y="258700"/>
                      </a:lnTo>
                      <a:lnTo>
                        <a:pt x="395261" y="165832"/>
                      </a:lnTo>
                      <a:lnTo>
                        <a:pt x="330967" y="113444"/>
                      </a:lnTo>
                      <a:lnTo>
                        <a:pt x="238234" y="10181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7303859" y="2544694"/>
                  <a:ext cx="591859" cy="595884"/>
                </a:xfrm>
                <a:custGeom>
                  <a:avLst/>
                  <a:gdLst>
                    <a:gd name="connsiteX0" fmla="*/ 345282 w 350044"/>
                    <a:gd name="connsiteY0" fmla="*/ 107157 h 352425"/>
                    <a:gd name="connsiteX1" fmla="*/ 314325 w 350044"/>
                    <a:gd name="connsiteY1" fmla="*/ 45244 h 352425"/>
                    <a:gd name="connsiteX2" fmla="*/ 223838 w 350044"/>
                    <a:gd name="connsiteY2" fmla="*/ 0 h 352425"/>
                    <a:gd name="connsiteX3" fmla="*/ 138113 w 350044"/>
                    <a:gd name="connsiteY3" fmla="*/ 16669 h 352425"/>
                    <a:gd name="connsiteX4" fmla="*/ 73819 w 350044"/>
                    <a:gd name="connsiteY4" fmla="*/ 102394 h 352425"/>
                    <a:gd name="connsiteX5" fmla="*/ 2382 w 350044"/>
                    <a:gd name="connsiteY5" fmla="*/ 200025 h 352425"/>
                    <a:gd name="connsiteX6" fmla="*/ 0 w 350044"/>
                    <a:gd name="connsiteY6" fmla="*/ 283369 h 352425"/>
                    <a:gd name="connsiteX7" fmla="*/ 38100 w 350044"/>
                    <a:gd name="connsiteY7" fmla="*/ 333375 h 352425"/>
                    <a:gd name="connsiteX8" fmla="*/ 130969 w 350044"/>
                    <a:gd name="connsiteY8" fmla="*/ 338138 h 352425"/>
                    <a:gd name="connsiteX9" fmla="*/ 250032 w 350044"/>
                    <a:gd name="connsiteY9" fmla="*/ 352425 h 352425"/>
                    <a:gd name="connsiteX10" fmla="*/ 321469 w 350044"/>
                    <a:gd name="connsiteY10" fmla="*/ 326232 h 352425"/>
                    <a:gd name="connsiteX11" fmla="*/ 350044 w 350044"/>
                    <a:gd name="connsiteY11" fmla="*/ 252413 h 352425"/>
                    <a:gd name="connsiteX12" fmla="*/ 345282 w 350044"/>
                    <a:gd name="connsiteY12" fmla="*/ 107157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0044" h="352425">
                      <a:moveTo>
                        <a:pt x="345282" y="107157"/>
                      </a:moveTo>
                      <a:lnTo>
                        <a:pt x="314325" y="45244"/>
                      </a:lnTo>
                      <a:lnTo>
                        <a:pt x="223838" y="0"/>
                      </a:lnTo>
                      <a:lnTo>
                        <a:pt x="138113" y="16669"/>
                      </a:lnTo>
                      <a:lnTo>
                        <a:pt x="73819" y="102394"/>
                      </a:lnTo>
                      <a:lnTo>
                        <a:pt x="2382" y="200025"/>
                      </a:lnTo>
                      <a:lnTo>
                        <a:pt x="0" y="283369"/>
                      </a:lnTo>
                      <a:lnTo>
                        <a:pt x="38100" y="333375"/>
                      </a:lnTo>
                      <a:lnTo>
                        <a:pt x="130969" y="338138"/>
                      </a:lnTo>
                      <a:lnTo>
                        <a:pt x="250032" y="352425"/>
                      </a:lnTo>
                      <a:lnTo>
                        <a:pt x="321469" y="326232"/>
                      </a:lnTo>
                      <a:lnTo>
                        <a:pt x="350044" y="252413"/>
                      </a:lnTo>
                      <a:lnTo>
                        <a:pt x="345282" y="10715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6213474" y="2021282"/>
                  <a:ext cx="2056683" cy="696540"/>
                </a:xfrm>
                <a:custGeom>
                  <a:avLst/>
                  <a:gdLst>
                    <a:gd name="connsiteX0" fmla="*/ 73819 w 823912"/>
                    <a:gd name="connsiteY0" fmla="*/ 61912 h 411956"/>
                    <a:gd name="connsiteX1" fmla="*/ 28575 w 823912"/>
                    <a:gd name="connsiteY1" fmla="*/ 97631 h 411956"/>
                    <a:gd name="connsiteX2" fmla="*/ 4762 w 823912"/>
                    <a:gd name="connsiteY2" fmla="*/ 164306 h 411956"/>
                    <a:gd name="connsiteX3" fmla="*/ 0 w 823912"/>
                    <a:gd name="connsiteY3" fmla="*/ 223837 h 411956"/>
                    <a:gd name="connsiteX4" fmla="*/ 21431 w 823912"/>
                    <a:gd name="connsiteY4" fmla="*/ 328612 h 411956"/>
                    <a:gd name="connsiteX5" fmla="*/ 73819 w 823912"/>
                    <a:gd name="connsiteY5" fmla="*/ 392906 h 411956"/>
                    <a:gd name="connsiteX6" fmla="*/ 178594 w 823912"/>
                    <a:gd name="connsiteY6" fmla="*/ 411956 h 411956"/>
                    <a:gd name="connsiteX7" fmla="*/ 257175 w 823912"/>
                    <a:gd name="connsiteY7" fmla="*/ 345281 h 411956"/>
                    <a:gd name="connsiteX8" fmla="*/ 314325 w 823912"/>
                    <a:gd name="connsiteY8" fmla="*/ 238125 h 411956"/>
                    <a:gd name="connsiteX9" fmla="*/ 364331 w 823912"/>
                    <a:gd name="connsiteY9" fmla="*/ 192881 h 411956"/>
                    <a:gd name="connsiteX10" fmla="*/ 447675 w 823912"/>
                    <a:gd name="connsiteY10" fmla="*/ 180975 h 411956"/>
                    <a:gd name="connsiteX11" fmla="*/ 492919 w 823912"/>
                    <a:gd name="connsiteY11" fmla="*/ 233362 h 411956"/>
                    <a:gd name="connsiteX12" fmla="*/ 559594 w 823912"/>
                    <a:gd name="connsiteY12" fmla="*/ 285750 h 411956"/>
                    <a:gd name="connsiteX13" fmla="*/ 669131 w 823912"/>
                    <a:gd name="connsiteY13" fmla="*/ 280987 h 411956"/>
                    <a:gd name="connsiteX14" fmla="*/ 738187 w 823912"/>
                    <a:gd name="connsiteY14" fmla="*/ 197644 h 411956"/>
                    <a:gd name="connsiteX15" fmla="*/ 812006 w 823912"/>
                    <a:gd name="connsiteY15" fmla="*/ 119062 h 411956"/>
                    <a:gd name="connsiteX16" fmla="*/ 823912 w 823912"/>
                    <a:gd name="connsiteY16" fmla="*/ 52387 h 411956"/>
                    <a:gd name="connsiteX17" fmla="*/ 764381 w 823912"/>
                    <a:gd name="connsiteY17" fmla="*/ 7144 h 411956"/>
                    <a:gd name="connsiteX18" fmla="*/ 673894 w 823912"/>
                    <a:gd name="connsiteY18" fmla="*/ 2381 h 411956"/>
                    <a:gd name="connsiteX19" fmla="*/ 545306 w 823912"/>
                    <a:gd name="connsiteY19" fmla="*/ 0 h 411956"/>
                    <a:gd name="connsiteX20" fmla="*/ 473869 w 823912"/>
                    <a:gd name="connsiteY20" fmla="*/ 50006 h 411956"/>
                    <a:gd name="connsiteX21" fmla="*/ 442912 w 823912"/>
                    <a:gd name="connsiteY21" fmla="*/ 100012 h 411956"/>
                    <a:gd name="connsiteX22" fmla="*/ 340519 w 823912"/>
                    <a:gd name="connsiteY22" fmla="*/ 76200 h 411956"/>
                    <a:gd name="connsiteX23" fmla="*/ 207169 w 823912"/>
                    <a:gd name="connsiteY23" fmla="*/ 52387 h 411956"/>
                    <a:gd name="connsiteX24" fmla="*/ 73819 w 823912"/>
                    <a:gd name="connsiteY24" fmla="*/ 61912 h 411956"/>
                    <a:gd name="connsiteX0" fmla="*/ 75697 w 825790"/>
                    <a:gd name="connsiteY0" fmla="*/ 61912 h 411956"/>
                    <a:gd name="connsiteX1" fmla="*/ 30453 w 825790"/>
                    <a:gd name="connsiteY1" fmla="*/ 97631 h 411956"/>
                    <a:gd name="connsiteX2" fmla="*/ 6640 w 825790"/>
                    <a:gd name="connsiteY2" fmla="*/ 164306 h 411956"/>
                    <a:gd name="connsiteX3" fmla="*/ 0 w 825790"/>
                    <a:gd name="connsiteY3" fmla="*/ 265148 h 411956"/>
                    <a:gd name="connsiteX4" fmla="*/ 23309 w 825790"/>
                    <a:gd name="connsiteY4" fmla="*/ 328612 h 411956"/>
                    <a:gd name="connsiteX5" fmla="*/ 75697 w 825790"/>
                    <a:gd name="connsiteY5" fmla="*/ 392906 h 411956"/>
                    <a:gd name="connsiteX6" fmla="*/ 180472 w 825790"/>
                    <a:gd name="connsiteY6" fmla="*/ 411956 h 411956"/>
                    <a:gd name="connsiteX7" fmla="*/ 259053 w 825790"/>
                    <a:gd name="connsiteY7" fmla="*/ 345281 h 411956"/>
                    <a:gd name="connsiteX8" fmla="*/ 316203 w 825790"/>
                    <a:gd name="connsiteY8" fmla="*/ 238125 h 411956"/>
                    <a:gd name="connsiteX9" fmla="*/ 366209 w 825790"/>
                    <a:gd name="connsiteY9" fmla="*/ 192881 h 411956"/>
                    <a:gd name="connsiteX10" fmla="*/ 449553 w 825790"/>
                    <a:gd name="connsiteY10" fmla="*/ 180975 h 411956"/>
                    <a:gd name="connsiteX11" fmla="*/ 494797 w 825790"/>
                    <a:gd name="connsiteY11" fmla="*/ 233362 h 411956"/>
                    <a:gd name="connsiteX12" fmla="*/ 561472 w 825790"/>
                    <a:gd name="connsiteY12" fmla="*/ 285750 h 411956"/>
                    <a:gd name="connsiteX13" fmla="*/ 671009 w 825790"/>
                    <a:gd name="connsiteY13" fmla="*/ 280987 h 411956"/>
                    <a:gd name="connsiteX14" fmla="*/ 740065 w 825790"/>
                    <a:gd name="connsiteY14" fmla="*/ 197644 h 411956"/>
                    <a:gd name="connsiteX15" fmla="*/ 813884 w 825790"/>
                    <a:gd name="connsiteY15" fmla="*/ 119062 h 411956"/>
                    <a:gd name="connsiteX16" fmla="*/ 825790 w 825790"/>
                    <a:gd name="connsiteY16" fmla="*/ 52387 h 411956"/>
                    <a:gd name="connsiteX17" fmla="*/ 766259 w 825790"/>
                    <a:gd name="connsiteY17" fmla="*/ 7144 h 411956"/>
                    <a:gd name="connsiteX18" fmla="*/ 675772 w 825790"/>
                    <a:gd name="connsiteY18" fmla="*/ 2381 h 411956"/>
                    <a:gd name="connsiteX19" fmla="*/ 547184 w 825790"/>
                    <a:gd name="connsiteY19" fmla="*/ 0 h 411956"/>
                    <a:gd name="connsiteX20" fmla="*/ 475747 w 825790"/>
                    <a:gd name="connsiteY20" fmla="*/ 50006 h 411956"/>
                    <a:gd name="connsiteX21" fmla="*/ 444790 w 825790"/>
                    <a:gd name="connsiteY21" fmla="*/ 100012 h 411956"/>
                    <a:gd name="connsiteX22" fmla="*/ 342397 w 825790"/>
                    <a:gd name="connsiteY22" fmla="*/ 76200 h 411956"/>
                    <a:gd name="connsiteX23" fmla="*/ 209047 w 825790"/>
                    <a:gd name="connsiteY23" fmla="*/ 52387 h 411956"/>
                    <a:gd name="connsiteX24" fmla="*/ 75697 w 825790"/>
                    <a:gd name="connsiteY24" fmla="*/ 61912 h 411956"/>
                    <a:gd name="connsiteX0" fmla="*/ 75697 w 825790"/>
                    <a:gd name="connsiteY0" fmla="*/ 61912 h 411956"/>
                    <a:gd name="connsiteX1" fmla="*/ 30453 w 825790"/>
                    <a:gd name="connsiteY1" fmla="*/ 97631 h 411956"/>
                    <a:gd name="connsiteX2" fmla="*/ 6640 w 825790"/>
                    <a:gd name="connsiteY2" fmla="*/ 164306 h 411956"/>
                    <a:gd name="connsiteX3" fmla="*/ 0 w 825790"/>
                    <a:gd name="connsiteY3" fmla="*/ 265148 h 411956"/>
                    <a:gd name="connsiteX4" fmla="*/ 38331 w 825790"/>
                    <a:gd name="connsiteY4" fmla="*/ 354901 h 411956"/>
                    <a:gd name="connsiteX5" fmla="*/ 75697 w 825790"/>
                    <a:gd name="connsiteY5" fmla="*/ 392906 h 411956"/>
                    <a:gd name="connsiteX6" fmla="*/ 180472 w 825790"/>
                    <a:gd name="connsiteY6" fmla="*/ 411956 h 411956"/>
                    <a:gd name="connsiteX7" fmla="*/ 259053 w 825790"/>
                    <a:gd name="connsiteY7" fmla="*/ 345281 h 411956"/>
                    <a:gd name="connsiteX8" fmla="*/ 316203 w 825790"/>
                    <a:gd name="connsiteY8" fmla="*/ 238125 h 411956"/>
                    <a:gd name="connsiteX9" fmla="*/ 366209 w 825790"/>
                    <a:gd name="connsiteY9" fmla="*/ 192881 h 411956"/>
                    <a:gd name="connsiteX10" fmla="*/ 449553 w 825790"/>
                    <a:gd name="connsiteY10" fmla="*/ 180975 h 411956"/>
                    <a:gd name="connsiteX11" fmla="*/ 494797 w 825790"/>
                    <a:gd name="connsiteY11" fmla="*/ 233362 h 411956"/>
                    <a:gd name="connsiteX12" fmla="*/ 561472 w 825790"/>
                    <a:gd name="connsiteY12" fmla="*/ 285750 h 411956"/>
                    <a:gd name="connsiteX13" fmla="*/ 671009 w 825790"/>
                    <a:gd name="connsiteY13" fmla="*/ 280987 h 411956"/>
                    <a:gd name="connsiteX14" fmla="*/ 740065 w 825790"/>
                    <a:gd name="connsiteY14" fmla="*/ 197644 h 411956"/>
                    <a:gd name="connsiteX15" fmla="*/ 813884 w 825790"/>
                    <a:gd name="connsiteY15" fmla="*/ 119062 h 411956"/>
                    <a:gd name="connsiteX16" fmla="*/ 825790 w 825790"/>
                    <a:gd name="connsiteY16" fmla="*/ 52387 h 411956"/>
                    <a:gd name="connsiteX17" fmla="*/ 766259 w 825790"/>
                    <a:gd name="connsiteY17" fmla="*/ 7144 h 411956"/>
                    <a:gd name="connsiteX18" fmla="*/ 675772 w 825790"/>
                    <a:gd name="connsiteY18" fmla="*/ 2381 h 411956"/>
                    <a:gd name="connsiteX19" fmla="*/ 547184 w 825790"/>
                    <a:gd name="connsiteY19" fmla="*/ 0 h 411956"/>
                    <a:gd name="connsiteX20" fmla="*/ 475747 w 825790"/>
                    <a:gd name="connsiteY20" fmla="*/ 50006 h 411956"/>
                    <a:gd name="connsiteX21" fmla="*/ 444790 w 825790"/>
                    <a:gd name="connsiteY21" fmla="*/ 100012 h 411956"/>
                    <a:gd name="connsiteX22" fmla="*/ 342397 w 825790"/>
                    <a:gd name="connsiteY22" fmla="*/ 76200 h 411956"/>
                    <a:gd name="connsiteX23" fmla="*/ 209047 w 825790"/>
                    <a:gd name="connsiteY23" fmla="*/ 52387 h 411956"/>
                    <a:gd name="connsiteX24" fmla="*/ 75697 w 825790"/>
                    <a:gd name="connsiteY24" fmla="*/ 61912 h 411956"/>
                    <a:gd name="connsiteX0" fmla="*/ 69057 w 819150"/>
                    <a:gd name="connsiteY0" fmla="*/ 61912 h 411956"/>
                    <a:gd name="connsiteX1" fmla="*/ 23813 w 819150"/>
                    <a:gd name="connsiteY1" fmla="*/ 97631 h 411956"/>
                    <a:gd name="connsiteX2" fmla="*/ 0 w 819150"/>
                    <a:gd name="connsiteY2" fmla="*/ 164306 h 411956"/>
                    <a:gd name="connsiteX3" fmla="*/ 4627 w 819150"/>
                    <a:gd name="connsiteY3" fmla="*/ 347771 h 411956"/>
                    <a:gd name="connsiteX4" fmla="*/ 31691 w 819150"/>
                    <a:gd name="connsiteY4" fmla="*/ 354901 h 411956"/>
                    <a:gd name="connsiteX5" fmla="*/ 69057 w 819150"/>
                    <a:gd name="connsiteY5" fmla="*/ 392906 h 411956"/>
                    <a:gd name="connsiteX6" fmla="*/ 173832 w 819150"/>
                    <a:gd name="connsiteY6" fmla="*/ 411956 h 411956"/>
                    <a:gd name="connsiteX7" fmla="*/ 252413 w 819150"/>
                    <a:gd name="connsiteY7" fmla="*/ 345281 h 411956"/>
                    <a:gd name="connsiteX8" fmla="*/ 309563 w 819150"/>
                    <a:gd name="connsiteY8" fmla="*/ 238125 h 411956"/>
                    <a:gd name="connsiteX9" fmla="*/ 359569 w 819150"/>
                    <a:gd name="connsiteY9" fmla="*/ 192881 h 411956"/>
                    <a:gd name="connsiteX10" fmla="*/ 442913 w 819150"/>
                    <a:gd name="connsiteY10" fmla="*/ 180975 h 411956"/>
                    <a:gd name="connsiteX11" fmla="*/ 488157 w 819150"/>
                    <a:gd name="connsiteY11" fmla="*/ 233362 h 411956"/>
                    <a:gd name="connsiteX12" fmla="*/ 554832 w 819150"/>
                    <a:gd name="connsiteY12" fmla="*/ 285750 h 411956"/>
                    <a:gd name="connsiteX13" fmla="*/ 664369 w 819150"/>
                    <a:gd name="connsiteY13" fmla="*/ 280987 h 411956"/>
                    <a:gd name="connsiteX14" fmla="*/ 733425 w 819150"/>
                    <a:gd name="connsiteY14" fmla="*/ 197644 h 411956"/>
                    <a:gd name="connsiteX15" fmla="*/ 807244 w 819150"/>
                    <a:gd name="connsiteY15" fmla="*/ 119062 h 411956"/>
                    <a:gd name="connsiteX16" fmla="*/ 819150 w 819150"/>
                    <a:gd name="connsiteY16" fmla="*/ 52387 h 411956"/>
                    <a:gd name="connsiteX17" fmla="*/ 759619 w 819150"/>
                    <a:gd name="connsiteY17" fmla="*/ 7144 h 411956"/>
                    <a:gd name="connsiteX18" fmla="*/ 669132 w 819150"/>
                    <a:gd name="connsiteY18" fmla="*/ 2381 h 411956"/>
                    <a:gd name="connsiteX19" fmla="*/ 540544 w 819150"/>
                    <a:gd name="connsiteY19" fmla="*/ 0 h 411956"/>
                    <a:gd name="connsiteX20" fmla="*/ 469107 w 819150"/>
                    <a:gd name="connsiteY20" fmla="*/ 50006 h 411956"/>
                    <a:gd name="connsiteX21" fmla="*/ 438150 w 819150"/>
                    <a:gd name="connsiteY21" fmla="*/ 100012 h 411956"/>
                    <a:gd name="connsiteX22" fmla="*/ 335757 w 819150"/>
                    <a:gd name="connsiteY22" fmla="*/ 76200 h 411956"/>
                    <a:gd name="connsiteX23" fmla="*/ 202407 w 819150"/>
                    <a:gd name="connsiteY23" fmla="*/ 52387 h 411956"/>
                    <a:gd name="connsiteX24" fmla="*/ 69057 w 819150"/>
                    <a:gd name="connsiteY24" fmla="*/ 61912 h 411956"/>
                    <a:gd name="connsiteX0" fmla="*/ 100980 w 851073"/>
                    <a:gd name="connsiteY0" fmla="*/ 61912 h 411956"/>
                    <a:gd name="connsiteX1" fmla="*/ 55736 w 851073"/>
                    <a:gd name="connsiteY1" fmla="*/ 97631 h 411956"/>
                    <a:gd name="connsiteX2" fmla="*/ 0 w 851073"/>
                    <a:gd name="connsiteY2" fmla="*/ 361475 h 411956"/>
                    <a:gd name="connsiteX3" fmla="*/ 36550 w 851073"/>
                    <a:gd name="connsiteY3" fmla="*/ 347771 h 411956"/>
                    <a:gd name="connsiteX4" fmla="*/ 63614 w 851073"/>
                    <a:gd name="connsiteY4" fmla="*/ 354901 h 411956"/>
                    <a:gd name="connsiteX5" fmla="*/ 100980 w 851073"/>
                    <a:gd name="connsiteY5" fmla="*/ 392906 h 411956"/>
                    <a:gd name="connsiteX6" fmla="*/ 205755 w 851073"/>
                    <a:gd name="connsiteY6" fmla="*/ 411956 h 411956"/>
                    <a:gd name="connsiteX7" fmla="*/ 284336 w 851073"/>
                    <a:gd name="connsiteY7" fmla="*/ 345281 h 411956"/>
                    <a:gd name="connsiteX8" fmla="*/ 341486 w 851073"/>
                    <a:gd name="connsiteY8" fmla="*/ 238125 h 411956"/>
                    <a:gd name="connsiteX9" fmla="*/ 391492 w 851073"/>
                    <a:gd name="connsiteY9" fmla="*/ 192881 h 411956"/>
                    <a:gd name="connsiteX10" fmla="*/ 474836 w 851073"/>
                    <a:gd name="connsiteY10" fmla="*/ 180975 h 411956"/>
                    <a:gd name="connsiteX11" fmla="*/ 520080 w 851073"/>
                    <a:gd name="connsiteY11" fmla="*/ 233362 h 411956"/>
                    <a:gd name="connsiteX12" fmla="*/ 586755 w 851073"/>
                    <a:gd name="connsiteY12" fmla="*/ 285750 h 411956"/>
                    <a:gd name="connsiteX13" fmla="*/ 696292 w 851073"/>
                    <a:gd name="connsiteY13" fmla="*/ 280987 h 411956"/>
                    <a:gd name="connsiteX14" fmla="*/ 765348 w 851073"/>
                    <a:gd name="connsiteY14" fmla="*/ 197644 h 411956"/>
                    <a:gd name="connsiteX15" fmla="*/ 839167 w 851073"/>
                    <a:gd name="connsiteY15" fmla="*/ 119062 h 411956"/>
                    <a:gd name="connsiteX16" fmla="*/ 851073 w 851073"/>
                    <a:gd name="connsiteY16" fmla="*/ 52387 h 411956"/>
                    <a:gd name="connsiteX17" fmla="*/ 791542 w 851073"/>
                    <a:gd name="connsiteY17" fmla="*/ 7144 h 411956"/>
                    <a:gd name="connsiteX18" fmla="*/ 701055 w 851073"/>
                    <a:gd name="connsiteY18" fmla="*/ 2381 h 411956"/>
                    <a:gd name="connsiteX19" fmla="*/ 572467 w 851073"/>
                    <a:gd name="connsiteY19" fmla="*/ 0 h 411956"/>
                    <a:gd name="connsiteX20" fmla="*/ 501030 w 851073"/>
                    <a:gd name="connsiteY20" fmla="*/ 50006 h 411956"/>
                    <a:gd name="connsiteX21" fmla="*/ 470073 w 851073"/>
                    <a:gd name="connsiteY21" fmla="*/ 100012 h 411956"/>
                    <a:gd name="connsiteX22" fmla="*/ 367680 w 851073"/>
                    <a:gd name="connsiteY22" fmla="*/ 76200 h 411956"/>
                    <a:gd name="connsiteX23" fmla="*/ 234330 w 851073"/>
                    <a:gd name="connsiteY23" fmla="*/ 52387 h 411956"/>
                    <a:gd name="connsiteX24" fmla="*/ 100980 w 851073"/>
                    <a:gd name="connsiteY24" fmla="*/ 61912 h 411956"/>
                    <a:gd name="connsiteX0" fmla="*/ 317524 w 1067617"/>
                    <a:gd name="connsiteY0" fmla="*/ 61912 h 411956"/>
                    <a:gd name="connsiteX1" fmla="*/ 0 w 1067617"/>
                    <a:gd name="connsiteY1" fmla="*/ 285411 h 411956"/>
                    <a:gd name="connsiteX2" fmla="*/ 216544 w 1067617"/>
                    <a:gd name="connsiteY2" fmla="*/ 361475 h 411956"/>
                    <a:gd name="connsiteX3" fmla="*/ 253094 w 1067617"/>
                    <a:gd name="connsiteY3" fmla="*/ 347771 h 411956"/>
                    <a:gd name="connsiteX4" fmla="*/ 280158 w 1067617"/>
                    <a:gd name="connsiteY4" fmla="*/ 354901 h 411956"/>
                    <a:gd name="connsiteX5" fmla="*/ 317524 w 1067617"/>
                    <a:gd name="connsiteY5" fmla="*/ 392906 h 411956"/>
                    <a:gd name="connsiteX6" fmla="*/ 422299 w 1067617"/>
                    <a:gd name="connsiteY6" fmla="*/ 411956 h 411956"/>
                    <a:gd name="connsiteX7" fmla="*/ 500880 w 1067617"/>
                    <a:gd name="connsiteY7" fmla="*/ 345281 h 411956"/>
                    <a:gd name="connsiteX8" fmla="*/ 558030 w 1067617"/>
                    <a:gd name="connsiteY8" fmla="*/ 238125 h 411956"/>
                    <a:gd name="connsiteX9" fmla="*/ 608036 w 1067617"/>
                    <a:gd name="connsiteY9" fmla="*/ 192881 h 411956"/>
                    <a:gd name="connsiteX10" fmla="*/ 691380 w 1067617"/>
                    <a:gd name="connsiteY10" fmla="*/ 180975 h 411956"/>
                    <a:gd name="connsiteX11" fmla="*/ 736624 w 1067617"/>
                    <a:gd name="connsiteY11" fmla="*/ 233362 h 411956"/>
                    <a:gd name="connsiteX12" fmla="*/ 803299 w 1067617"/>
                    <a:gd name="connsiteY12" fmla="*/ 285750 h 411956"/>
                    <a:gd name="connsiteX13" fmla="*/ 912836 w 1067617"/>
                    <a:gd name="connsiteY13" fmla="*/ 280987 h 411956"/>
                    <a:gd name="connsiteX14" fmla="*/ 981892 w 1067617"/>
                    <a:gd name="connsiteY14" fmla="*/ 197644 h 411956"/>
                    <a:gd name="connsiteX15" fmla="*/ 1055711 w 1067617"/>
                    <a:gd name="connsiteY15" fmla="*/ 119062 h 411956"/>
                    <a:gd name="connsiteX16" fmla="*/ 1067617 w 1067617"/>
                    <a:gd name="connsiteY16" fmla="*/ 52387 h 411956"/>
                    <a:gd name="connsiteX17" fmla="*/ 1008086 w 1067617"/>
                    <a:gd name="connsiteY17" fmla="*/ 7144 h 411956"/>
                    <a:gd name="connsiteX18" fmla="*/ 917599 w 1067617"/>
                    <a:gd name="connsiteY18" fmla="*/ 2381 h 411956"/>
                    <a:gd name="connsiteX19" fmla="*/ 789011 w 1067617"/>
                    <a:gd name="connsiteY19" fmla="*/ 0 h 411956"/>
                    <a:gd name="connsiteX20" fmla="*/ 717574 w 1067617"/>
                    <a:gd name="connsiteY20" fmla="*/ 50006 h 411956"/>
                    <a:gd name="connsiteX21" fmla="*/ 686617 w 1067617"/>
                    <a:gd name="connsiteY21" fmla="*/ 100012 h 411956"/>
                    <a:gd name="connsiteX22" fmla="*/ 584224 w 1067617"/>
                    <a:gd name="connsiteY22" fmla="*/ 76200 h 411956"/>
                    <a:gd name="connsiteX23" fmla="*/ 450874 w 1067617"/>
                    <a:gd name="connsiteY23" fmla="*/ 52387 h 411956"/>
                    <a:gd name="connsiteX24" fmla="*/ 317524 w 1067617"/>
                    <a:gd name="connsiteY24" fmla="*/ 61912 h 411956"/>
                    <a:gd name="connsiteX0" fmla="*/ 413292 w 1163385"/>
                    <a:gd name="connsiteY0" fmla="*/ 61912 h 411956"/>
                    <a:gd name="connsiteX1" fmla="*/ 0 w 1163385"/>
                    <a:gd name="connsiteY1" fmla="*/ 287289 h 411956"/>
                    <a:gd name="connsiteX2" fmla="*/ 312312 w 1163385"/>
                    <a:gd name="connsiteY2" fmla="*/ 361475 h 411956"/>
                    <a:gd name="connsiteX3" fmla="*/ 348862 w 1163385"/>
                    <a:gd name="connsiteY3" fmla="*/ 347771 h 411956"/>
                    <a:gd name="connsiteX4" fmla="*/ 375926 w 1163385"/>
                    <a:gd name="connsiteY4" fmla="*/ 354901 h 411956"/>
                    <a:gd name="connsiteX5" fmla="*/ 413292 w 1163385"/>
                    <a:gd name="connsiteY5" fmla="*/ 392906 h 411956"/>
                    <a:gd name="connsiteX6" fmla="*/ 518067 w 1163385"/>
                    <a:gd name="connsiteY6" fmla="*/ 411956 h 411956"/>
                    <a:gd name="connsiteX7" fmla="*/ 596648 w 1163385"/>
                    <a:gd name="connsiteY7" fmla="*/ 345281 h 411956"/>
                    <a:gd name="connsiteX8" fmla="*/ 653798 w 1163385"/>
                    <a:gd name="connsiteY8" fmla="*/ 238125 h 411956"/>
                    <a:gd name="connsiteX9" fmla="*/ 703804 w 1163385"/>
                    <a:gd name="connsiteY9" fmla="*/ 192881 h 411956"/>
                    <a:gd name="connsiteX10" fmla="*/ 787148 w 1163385"/>
                    <a:gd name="connsiteY10" fmla="*/ 180975 h 411956"/>
                    <a:gd name="connsiteX11" fmla="*/ 832392 w 1163385"/>
                    <a:gd name="connsiteY11" fmla="*/ 233362 h 411956"/>
                    <a:gd name="connsiteX12" fmla="*/ 899067 w 1163385"/>
                    <a:gd name="connsiteY12" fmla="*/ 285750 h 411956"/>
                    <a:gd name="connsiteX13" fmla="*/ 1008604 w 1163385"/>
                    <a:gd name="connsiteY13" fmla="*/ 280987 h 411956"/>
                    <a:gd name="connsiteX14" fmla="*/ 1077660 w 1163385"/>
                    <a:gd name="connsiteY14" fmla="*/ 197644 h 411956"/>
                    <a:gd name="connsiteX15" fmla="*/ 1151479 w 1163385"/>
                    <a:gd name="connsiteY15" fmla="*/ 119062 h 411956"/>
                    <a:gd name="connsiteX16" fmla="*/ 1163385 w 1163385"/>
                    <a:gd name="connsiteY16" fmla="*/ 52387 h 411956"/>
                    <a:gd name="connsiteX17" fmla="*/ 1103854 w 1163385"/>
                    <a:gd name="connsiteY17" fmla="*/ 7144 h 411956"/>
                    <a:gd name="connsiteX18" fmla="*/ 1013367 w 1163385"/>
                    <a:gd name="connsiteY18" fmla="*/ 2381 h 411956"/>
                    <a:gd name="connsiteX19" fmla="*/ 884779 w 1163385"/>
                    <a:gd name="connsiteY19" fmla="*/ 0 h 411956"/>
                    <a:gd name="connsiteX20" fmla="*/ 813342 w 1163385"/>
                    <a:gd name="connsiteY20" fmla="*/ 50006 h 411956"/>
                    <a:gd name="connsiteX21" fmla="*/ 782385 w 1163385"/>
                    <a:gd name="connsiteY21" fmla="*/ 100012 h 411956"/>
                    <a:gd name="connsiteX22" fmla="*/ 679992 w 1163385"/>
                    <a:gd name="connsiteY22" fmla="*/ 76200 h 411956"/>
                    <a:gd name="connsiteX23" fmla="*/ 546642 w 1163385"/>
                    <a:gd name="connsiteY23" fmla="*/ 52387 h 411956"/>
                    <a:gd name="connsiteX24" fmla="*/ 413292 w 1163385"/>
                    <a:gd name="connsiteY24" fmla="*/ 61912 h 411956"/>
                    <a:gd name="connsiteX0" fmla="*/ 413292 w 1163385"/>
                    <a:gd name="connsiteY0" fmla="*/ 61912 h 411956"/>
                    <a:gd name="connsiteX1" fmla="*/ 228667 w 1163385"/>
                    <a:gd name="connsiteY1" fmla="*/ 164074 h 411956"/>
                    <a:gd name="connsiteX2" fmla="*/ 0 w 1163385"/>
                    <a:gd name="connsiteY2" fmla="*/ 287289 h 411956"/>
                    <a:gd name="connsiteX3" fmla="*/ 312312 w 1163385"/>
                    <a:gd name="connsiteY3" fmla="*/ 361475 h 411956"/>
                    <a:gd name="connsiteX4" fmla="*/ 348862 w 1163385"/>
                    <a:gd name="connsiteY4" fmla="*/ 347771 h 411956"/>
                    <a:gd name="connsiteX5" fmla="*/ 375926 w 1163385"/>
                    <a:gd name="connsiteY5" fmla="*/ 354901 h 411956"/>
                    <a:gd name="connsiteX6" fmla="*/ 413292 w 1163385"/>
                    <a:gd name="connsiteY6" fmla="*/ 392906 h 411956"/>
                    <a:gd name="connsiteX7" fmla="*/ 518067 w 1163385"/>
                    <a:gd name="connsiteY7" fmla="*/ 411956 h 411956"/>
                    <a:gd name="connsiteX8" fmla="*/ 596648 w 1163385"/>
                    <a:gd name="connsiteY8" fmla="*/ 345281 h 411956"/>
                    <a:gd name="connsiteX9" fmla="*/ 653798 w 1163385"/>
                    <a:gd name="connsiteY9" fmla="*/ 238125 h 411956"/>
                    <a:gd name="connsiteX10" fmla="*/ 703804 w 1163385"/>
                    <a:gd name="connsiteY10" fmla="*/ 192881 h 411956"/>
                    <a:gd name="connsiteX11" fmla="*/ 787148 w 1163385"/>
                    <a:gd name="connsiteY11" fmla="*/ 180975 h 411956"/>
                    <a:gd name="connsiteX12" fmla="*/ 832392 w 1163385"/>
                    <a:gd name="connsiteY12" fmla="*/ 233362 h 411956"/>
                    <a:gd name="connsiteX13" fmla="*/ 899067 w 1163385"/>
                    <a:gd name="connsiteY13" fmla="*/ 285750 h 411956"/>
                    <a:gd name="connsiteX14" fmla="*/ 1008604 w 1163385"/>
                    <a:gd name="connsiteY14" fmla="*/ 280987 h 411956"/>
                    <a:gd name="connsiteX15" fmla="*/ 1077660 w 1163385"/>
                    <a:gd name="connsiteY15" fmla="*/ 197644 h 411956"/>
                    <a:gd name="connsiteX16" fmla="*/ 1151479 w 1163385"/>
                    <a:gd name="connsiteY16" fmla="*/ 119062 h 411956"/>
                    <a:gd name="connsiteX17" fmla="*/ 1163385 w 1163385"/>
                    <a:gd name="connsiteY17" fmla="*/ 52387 h 411956"/>
                    <a:gd name="connsiteX18" fmla="*/ 1103854 w 1163385"/>
                    <a:gd name="connsiteY18" fmla="*/ 7144 h 411956"/>
                    <a:gd name="connsiteX19" fmla="*/ 1013367 w 1163385"/>
                    <a:gd name="connsiteY19" fmla="*/ 2381 h 411956"/>
                    <a:gd name="connsiteX20" fmla="*/ 884779 w 1163385"/>
                    <a:gd name="connsiteY20" fmla="*/ 0 h 411956"/>
                    <a:gd name="connsiteX21" fmla="*/ 813342 w 1163385"/>
                    <a:gd name="connsiteY21" fmla="*/ 50006 h 411956"/>
                    <a:gd name="connsiteX22" fmla="*/ 782385 w 1163385"/>
                    <a:gd name="connsiteY22" fmla="*/ 100012 h 411956"/>
                    <a:gd name="connsiteX23" fmla="*/ 679992 w 1163385"/>
                    <a:gd name="connsiteY23" fmla="*/ 76200 h 411956"/>
                    <a:gd name="connsiteX24" fmla="*/ 546642 w 1163385"/>
                    <a:gd name="connsiteY24" fmla="*/ 52387 h 411956"/>
                    <a:gd name="connsiteX25" fmla="*/ 413292 w 1163385"/>
                    <a:gd name="connsiteY25" fmla="*/ 61912 h 411956"/>
                    <a:gd name="connsiteX0" fmla="*/ 413292 w 1163385"/>
                    <a:gd name="connsiteY0" fmla="*/ 61912 h 411956"/>
                    <a:gd name="connsiteX1" fmla="*/ 5209 w 1163385"/>
                    <a:gd name="connsiteY1" fmla="*/ 229797 h 411956"/>
                    <a:gd name="connsiteX2" fmla="*/ 0 w 1163385"/>
                    <a:gd name="connsiteY2" fmla="*/ 287289 h 411956"/>
                    <a:gd name="connsiteX3" fmla="*/ 312312 w 1163385"/>
                    <a:gd name="connsiteY3" fmla="*/ 361475 h 411956"/>
                    <a:gd name="connsiteX4" fmla="*/ 348862 w 1163385"/>
                    <a:gd name="connsiteY4" fmla="*/ 347771 h 411956"/>
                    <a:gd name="connsiteX5" fmla="*/ 375926 w 1163385"/>
                    <a:gd name="connsiteY5" fmla="*/ 354901 h 411956"/>
                    <a:gd name="connsiteX6" fmla="*/ 413292 w 1163385"/>
                    <a:gd name="connsiteY6" fmla="*/ 392906 h 411956"/>
                    <a:gd name="connsiteX7" fmla="*/ 518067 w 1163385"/>
                    <a:gd name="connsiteY7" fmla="*/ 411956 h 411956"/>
                    <a:gd name="connsiteX8" fmla="*/ 596648 w 1163385"/>
                    <a:gd name="connsiteY8" fmla="*/ 345281 h 411956"/>
                    <a:gd name="connsiteX9" fmla="*/ 653798 w 1163385"/>
                    <a:gd name="connsiteY9" fmla="*/ 238125 h 411956"/>
                    <a:gd name="connsiteX10" fmla="*/ 703804 w 1163385"/>
                    <a:gd name="connsiteY10" fmla="*/ 192881 h 411956"/>
                    <a:gd name="connsiteX11" fmla="*/ 787148 w 1163385"/>
                    <a:gd name="connsiteY11" fmla="*/ 180975 h 411956"/>
                    <a:gd name="connsiteX12" fmla="*/ 832392 w 1163385"/>
                    <a:gd name="connsiteY12" fmla="*/ 233362 h 411956"/>
                    <a:gd name="connsiteX13" fmla="*/ 899067 w 1163385"/>
                    <a:gd name="connsiteY13" fmla="*/ 285750 h 411956"/>
                    <a:gd name="connsiteX14" fmla="*/ 1008604 w 1163385"/>
                    <a:gd name="connsiteY14" fmla="*/ 280987 h 411956"/>
                    <a:gd name="connsiteX15" fmla="*/ 1077660 w 1163385"/>
                    <a:gd name="connsiteY15" fmla="*/ 197644 h 411956"/>
                    <a:gd name="connsiteX16" fmla="*/ 1151479 w 1163385"/>
                    <a:gd name="connsiteY16" fmla="*/ 119062 h 411956"/>
                    <a:gd name="connsiteX17" fmla="*/ 1163385 w 1163385"/>
                    <a:gd name="connsiteY17" fmla="*/ 52387 h 411956"/>
                    <a:gd name="connsiteX18" fmla="*/ 1103854 w 1163385"/>
                    <a:gd name="connsiteY18" fmla="*/ 7144 h 411956"/>
                    <a:gd name="connsiteX19" fmla="*/ 1013367 w 1163385"/>
                    <a:gd name="connsiteY19" fmla="*/ 2381 h 411956"/>
                    <a:gd name="connsiteX20" fmla="*/ 884779 w 1163385"/>
                    <a:gd name="connsiteY20" fmla="*/ 0 h 411956"/>
                    <a:gd name="connsiteX21" fmla="*/ 813342 w 1163385"/>
                    <a:gd name="connsiteY21" fmla="*/ 50006 h 411956"/>
                    <a:gd name="connsiteX22" fmla="*/ 782385 w 1163385"/>
                    <a:gd name="connsiteY22" fmla="*/ 100012 h 411956"/>
                    <a:gd name="connsiteX23" fmla="*/ 679992 w 1163385"/>
                    <a:gd name="connsiteY23" fmla="*/ 76200 h 411956"/>
                    <a:gd name="connsiteX24" fmla="*/ 546642 w 1163385"/>
                    <a:gd name="connsiteY24" fmla="*/ 52387 h 411956"/>
                    <a:gd name="connsiteX25" fmla="*/ 413292 w 1163385"/>
                    <a:gd name="connsiteY25" fmla="*/ 61912 h 411956"/>
                    <a:gd name="connsiteX0" fmla="*/ 413292 w 1163385"/>
                    <a:gd name="connsiteY0" fmla="*/ 61912 h 411956"/>
                    <a:gd name="connsiteX1" fmla="*/ 204256 w 1163385"/>
                    <a:gd name="connsiteY1" fmla="*/ 145296 h 411956"/>
                    <a:gd name="connsiteX2" fmla="*/ 5209 w 1163385"/>
                    <a:gd name="connsiteY2" fmla="*/ 229797 h 411956"/>
                    <a:gd name="connsiteX3" fmla="*/ 0 w 1163385"/>
                    <a:gd name="connsiteY3" fmla="*/ 287289 h 411956"/>
                    <a:gd name="connsiteX4" fmla="*/ 312312 w 1163385"/>
                    <a:gd name="connsiteY4" fmla="*/ 361475 h 411956"/>
                    <a:gd name="connsiteX5" fmla="*/ 348862 w 1163385"/>
                    <a:gd name="connsiteY5" fmla="*/ 347771 h 411956"/>
                    <a:gd name="connsiteX6" fmla="*/ 375926 w 1163385"/>
                    <a:gd name="connsiteY6" fmla="*/ 354901 h 411956"/>
                    <a:gd name="connsiteX7" fmla="*/ 413292 w 1163385"/>
                    <a:gd name="connsiteY7" fmla="*/ 392906 h 411956"/>
                    <a:gd name="connsiteX8" fmla="*/ 518067 w 1163385"/>
                    <a:gd name="connsiteY8" fmla="*/ 411956 h 411956"/>
                    <a:gd name="connsiteX9" fmla="*/ 596648 w 1163385"/>
                    <a:gd name="connsiteY9" fmla="*/ 345281 h 411956"/>
                    <a:gd name="connsiteX10" fmla="*/ 653798 w 1163385"/>
                    <a:gd name="connsiteY10" fmla="*/ 238125 h 411956"/>
                    <a:gd name="connsiteX11" fmla="*/ 703804 w 1163385"/>
                    <a:gd name="connsiteY11" fmla="*/ 192881 h 411956"/>
                    <a:gd name="connsiteX12" fmla="*/ 787148 w 1163385"/>
                    <a:gd name="connsiteY12" fmla="*/ 180975 h 411956"/>
                    <a:gd name="connsiteX13" fmla="*/ 832392 w 1163385"/>
                    <a:gd name="connsiteY13" fmla="*/ 233362 h 411956"/>
                    <a:gd name="connsiteX14" fmla="*/ 899067 w 1163385"/>
                    <a:gd name="connsiteY14" fmla="*/ 285750 h 411956"/>
                    <a:gd name="connsiteX15" fmla="*/ 1008604 w 1163385"/>
                    <a:gd name="connsiteY15" fmla="*/ 280987 h 411956"/>
                    <a:gd name="connsiteX16" fmla="*/ 1077660 w 1163385"/>
                    <a:gd name="connsiteY16" fmla="*/ 197644 h 411956"/>
                    <a:gd name="connsiteX17" fmla="*/ 1151479 w 1163385"/>
                    <a:gd name="connsiteY17" fmla="*/ 119062 h 411956"/>
                    <a:gd name="connsiteX18" fmla="*/ 1163385 w 1163385"/>
                    <a:gd name="connsiteY18" fmla="*/ 52387 h 411956"/>
                    <a:gd name="connsiteX19" fmla="*/ 1103854 w 1163385"/>
                    <a:gd name="connsiteY19" fmla="*/ 7144 h 411956"/>
                    <a:gd name="connsiteX20" fmla="*/ 1013367 w 1163385"/>
                    <a:gd name="connsiteY20" fmla="*/ 2381 h 411956"/>
                    <a:gd name="connsiteX21" fmla="*/ 884779 w 1163385"/>
                    <a:gd name="connsiteY21" fmla="*/ 0 h 411956"/>
                    <a:gd name="connsiteX22" fmla="*/ 813342 w 1163385"/>
                    <a:gd name="connsiteY22" fmla="*/ 50006 h 411956"/>
                    <a:gd name="connsiteX23" fmla="*/ 782385 w 1163385"/>
                    <a:gd name="connsiteY23" fmla="*/ 100012 h 411956"/>
                    <a:gd name="connsiteX24" fmla="*/ 679992 w 1163385"/>
                    <a:gd name="connsiteY24" fmla="*/ 76200 h 411956"/>
                    <a:gd name="connsiteX25" fmla="*/ 546642 w 1163385"/>
                    <a:gd name="connsiteY25" fmla="*/ 52387 h 411956"/>
                    <a:gd name="connsiteX26" fmla="*/ 413292 w 1163385"/>
                    <a:gd name="connsiteY26" fmla="*/ 61912 h 411956"/>
                    <a:gd name="connsiteX0" fmla="*/ 417471 w 1167564"/>
                    <a:gd name="connsiteY0" fmla="*/ 61912 h 411956"/>
                    <a:gd name="connsiteX1" fmla="*/ 0 w 1167564"/>
                    <a:gd name="connsiteY1" fmla="*/ 203508 h 411956"/>
                    <a:gd name="connsiteX2" fmla="*/ 9388 w 1167564"/>
                    <a:gd name="connsiteY2" fmla="*/ 229797 h 411956"/>
                    <a:gd name="connsiteX3" fmla="*/ 4179 w 1167564"/>
                    <a:gd name="connsiteY3" fmla="*/ 287289 h 411956"/>
                    <a:gd name="connsiteX4" fmla="*/ 316491 w 1167564"/>
                    <a:gd name="connsiteY4" fmla="*/ 361475 h 411956"/>
                    <a:gd name="connsiteX5" fmla="*/ 353041 w 1167564"/>
                    <a:gd name="connsiteY5" fmla="*/ 347771 h 411956"/>
                    <a:gd name="connsiteX6" fmla="*/ 380105 w 1167564"/>
                    <a:gd name="connsiteY6" fmla="*/ 354901 h 411956"/>
                    <a:gd name="connsiteX7" fmla="*/ 417471 w 1167564"/>
                    <a:gd name="connsiteY7" fmla="*/ 392906 h 411956"/>
                    <a:gd name="connsiteX8" fmla="*/ 522246 w 1167564"/>
                    <a:gd name="connsiteY8" fmla="*/ 411956 h 411956"/>
                    <a:gd name="connsiteX9" fmla="*/ 600827 w 1167564"/>
                    <a:gd name="connsiteY9" fmla="*/ 345281 h 411956"/>
                    <a:gd name="connsiteX10" fmla="*/ 657977 w 1167564"/>
                    <a:gd name="connsiteY10" fmla="*/ 238125 h 411956"/>
                    <a:gd name="connsiteX11" fmla="*/ 707983 w 1167564"/>
                    <a:gd name="connsiteY11" fmla="*/ 192881 h 411956"/>
                    <a:gd name="connsiteX12" fmla="*/ 791327 w 1167564"/>
                    <a:gd name="connsiteY12" fmla="*/ 180975 h 411956"/>
                    <a:gd name="connsiteX13" fmla="*/ 836571 w 1167564"/>
                    <a:gd name="connsiteY13" fmla="*/ 233362 h 411956"/>
                    <a:gd name="connsiteX14" fmla="*/ 903246 w 1167564"/>
                    <a:gd name="connsiteY14" fmla="*/ 285750 h 411956"/>
                    <a:gd name="connsiteX15" fmla="*/ 1012783 w 1167564"/>
                    <a:gd name="connsiteY15" fmla="*/ 280987 h 411956"/>
                    <a:gd name="connsiteX16" fmla="*/ 1081839 w 1167564"/>
                    <a:gd name="connsiteY16" fmla="*/ 197644 h 411956"/>
                    <a:gd name="connsiteX17" fmla="*/ 1155658 w 1167564"/>
                    <a:gd name="connsiteY17" fmla="*/ 119062 h 411956"/>
                    <a:gd name="connsiteX18" fmla="*/ 1167564 w 1167564"/>
                    <a:gd name="connsiteY18" fmla="*/ 52387 h 411956"/>
                    <a:gd name="connsiteX19" fmla="*/ 1108033 w 1167564"/>
                    <a:gd name="connsiteY19" fmla="*/ 7144 h 411956"/>
                    <a:gd name="connsiteX20" fmla="*/ 1017546 w 1167564"/>
                    <a:gd name="connsiteY20" fmla="*/ 2381 h 411956"/>
                    <a:gd name="connsiteX21" fmla="*/ 888958 w 1167564"/>
                    <a:gd name="connsiteY21" fmla="*/ 0 h 411956"/>
                    <a:gd name="connsiteX22" fmla="*/ 817521 w 1167564"/>
                    <a:gd name="connsiteY22" fmla="*/ 50006 h 411956"/>
                    <a:gd name="connsiteX23" fmla="*/ 786564 w 1167564"/>
                    <a:gd name="connsiteY23" fmla="*/ 100012 h 411956"/>
                    <a:gd name="connsiteX24" fmla="*/ 684171 w 1167564"/>
                    <a:gd name="connsiteY24" fmla="*/ 76200 h 411956"/>
                    <a:gd name="connsiteX25" fmla="*/ 550821 w 1167564"/>
                    <a:gd name="connsiteY25" fmla="*/ 52387 h 411956"/>
                    <a:gd name="connsiteX26" fmla="*/ 417471 w 1167564"/>
                    <a:gd name="connsiteY26" fmla="*/ 61912 h 411956"/>
                    <a:gd name="connsiteX0" fmla="*/ 417471 w 1167564"/>
                    <a:gd name="connsiteY0" fmla="*/ 61912 h 411956"/>
                    <a:gd name="connsiteX1" fmla="*/ 200924 w 1167564"/>
                    <a:gd name="connsiteY1" fmla="*/ 134029 h 411956"/>
                    <a:gd name="connsiteX2" fmla="*/ 0 w 1167564"/>
                    <a:gd name="connsiteY2" fmla="*/ 203508 h 411956"/>
                    <a:gd name="connsiteX3" fmla="*/ 9388 w 1167564"/>
                    <a:gd name="connsiteY3" fmla="*/ 229797 h 411956"/>
                    <a:gd name="connsiteX4" fmla="*/ 4179 w 1167564"/>
                    <a:gd name="connsiteY4" fmla="*/ 287289 h 411956"/>
                    <a:gd name="connsiteX5" fmla="*/ 316491 w 1167564"/>
                    <a:gd name="connsiteY5" fmla="*/ 361475 h 411956"/>
                    <a:gd name="connsiteX6" fmla="*/ 353041 w 1167564"/>
                    <a:gd name="connsiteY6" fmla="*/ 347771 h 411956"/>
                    <a:gd name="connsiteX7" fmla="*/ 380105 w 1167564"/>
                    <a:gd name="connsiteY7" fmla="*/ 354901 h 411956"/>
                    <a:gd name="connsiteX8" fmla="*/ 417471 w 1167564"/>
                    <a:gd name="connsiteY8" fmla="*/ 392906 h 411956"/>
                    <a:gd name="connsiteX9" fmla="*/ 522246 w 1167564"/>
                    <a:gd name="connsiteY9" fmla="*/ 411956 h 411956"/>
                    <a:gd name="connsiteX10" fmla="*/ 600827 w 1167564"/>
                    <a:gd name="connsiteY10" fmla="*/ 345281 h 411956"/>
                    <a:gd name="connsiteX11" fmla="*/ 657977 w 1167564"/>
                    <a:gd name="connsiteY11" fmla="*/ 238125 h 411956"/>
                    <a:gd name="connsiteX12" fmla="*/ 707983 w 1167564"/>
                    <a:gd name="connsiteY12" fmla="*/ 192881 h 411956"/>
                    <a:gd name="connsiteX13" fmla="*/ 791327 w 1167564"/>
                    <a:gd name="connsiteY13" fmla="*/ 180975 h 411956"/>
                    <a:gd name="connsiteX14" fmla="*/ 836571 w 1167564"/>
                    <a:gd name="connsiteY14" fmla="*/ 233362 h 411956"/>
                    <a:gd name="connsiteX15" fmla="*/ 903246 w 1167564"/>
                    <a:gd name="connsiteY15" fmla="*/ 285750 h 411956"/>
                    <a:gd name="connsiteX16" fmla="*/ 1012783 w 1167564"/>
                    <a:gd name="connsiteY16" fmla="*/ 280987 h 411956"/>
                    <a:gd name="connsiteX17" fmla="*/ 1081839 w 1167564"/>
                    <a:gd name="connsiteY17" fmla="*/ 197644 h 411956"/>
                    <a:gd name="connsiteX18" fmla="*/ 1155658 w 1167564"/>
                    <a:gd name="connsiteY18" fmla="*/ 119062 h 411956"/>
                    <a:gd name="connsiteX19" fmla="*/ 1167564 w 1167564"/>
                    <a:gd name="connsiteY19" fmla="*/ 52387 h 411956"/>
                    <a:gd name="connsiteX20" fmla="*/ 1108033 w 1167564"/>
                    <a:gd name="connsiteY20" fmla="*/ 7144 h 411956"/>
                    <a:gd name="connsiteX21" fmla="*/ 1017546 w 1167564"/>
                    <a:gd name="connsiteY21" fmla="*/ 2381 h 411956"/>
                    <a:gd name="connsiteX22" fmla="*/ 888958 w 1167564"/>
                    <a:gd name="connsiteY22" fmla="*/ 0 h 411956"/>
                    <a:gd name="connsiteX23" fmla="*/ 817521 w 1167564"/>
                    <a:gd name="connsiteY23" fmla="*/ 50006 h 411956"/>
                    <a:gd name="connsiteX24" fmla="*/ 786564 w 1167564"/>
                    <a:gd name="connsiteY24" fmla="*/ 100012 h 411956"/>
                    <a:gd name="connsiteX25" fmla="*/ 684171 w 1167564"/>
                    <a:gd name="connsiteY25" fmla="*/ 76200 h 411956"/>
                    <a:gd name="connsiteX26" fmla="*/ 550821 w 1167564"/>
                    <a:gd name="connsiteY26" fmla="*/ 52387 h 411956"/>
                    <a:gd name="connsiteX27" fmla="*/ 417471 w 1167564"/>
                    <a:gd name="connsiteY27" fmla="*/ 61912 h 411956"/>
                    <a:gd name="connsiteX0" fmla="*/ 466294 w 1216387"/>
                    <a:gd name="connsiteY0" fmla="*/ 61912 h 411956"/>
                    <a:gd name="connsiteX1" fmla="*/ 0 w 1216387"/>
                    <a:gd name="connsiteY1" fmla="*/ 186607 h 411956"/>
                    <a:gd name="connsiteX2" fmla="*/ 48823 w 1216387"/>
                    <a:gd name="connsiteY2" fmla="*/ 203508 h 411956"/>
                    <a:gd name="connsiteX3" fmla="*/ 58211 w 1216387"/>
                    <a:gd name="connsiteY3" fmla="*/ 229797 h 411956"/>
                    <a:gd name="connsiteX4" fmla="*/ 53002 w 1216387"/>
                    <a:gd name="connsiteY4" fmla="*/ 287289 h 411956"/>
                    <a:gd name="connsiteX5" fmla="*/ 365314 w 1216387"/>
                    <a:gd name="connsiteY5" fmla="*/ 361475 h 411956"/>
                    <a:gd name="connsiteX6" fmla="*/ 401864 w 1216387"/>
                    <a:gd name="connsiteY6" fmla="*/ 347771 h 411956"/>
                    <a:gd name="connsiteX7" fmla="*/ 428928 w 1216387"/>
                    <a:gd name="connsiteY7" fmla="*/ 354901 h 411956"/>
                    <a:gd name="connsiteX8" fmla="*/ 466294 w 1216387"/>
                    <a:gd name="connsiteY8" fmla="*/ 392906 h 411956"/>
                    <a:gd name="connsiteX9" fmla="*/ 571069 w 1216387"/>
                    <a:gd name="connsiteY9" fmla="*/ 411956 h 411956"/>
                    <a:gd name="connsiteX10" fmla="*/ 649650 w 1216387"/>
                    <a:gd name="connsiteY10" fmla="*/ 345281 h 411956"/>
                    <a:gd name="connsiteX11" fmla="*/ 706800 w 1216387"/>
                    <a:gd name="connsiteY11" fmla="*/ 238125 h 411956"/>
                    <a:gd name="connsiteX12" fmla="*/ 756806 w 1216387"/>
                    <a:gd name="connsiteY12" fmla="*/ 192881 h 411956"/>
                    <a:gd name="connsiteX13" fmla="*/ 840150 w 1216387"/>
                    <a:gd name="connsiteY13" fmla="*/ 180975 h 411956"/>
                    <a:gd name="connsiteX14" fmla="*/ 885394 w 1216387"/>
                    <a:gd name="connsiteY14" fmla="*/ 233362 h 411956"/>
                    <a:gd name="connsiteX15" fmla="*/ 952069 w 1216387"/>
                    <a:gd name="connsiteY15" fmla="*/ 285750 h 411956"/>
                    <a:gd name="connsiteX16" fmla="*/ 1061606 w 1216387"/>
                    <a:gd name="connsiteY16" fmla="*/ 280987 h 411956"/>
                    <a:gd name="connsiteX17" fmla="*/ 1130662 w 1216387"/>
                    <a:gd name="connsiteY17" fmla="*/ 197644 h 411956"/>
                    <a:gd name="connsiteX18" fmla="*/ 1204481 w 1216387"/>
                    <a:gd name="connsiteY18" fmla="*/ 119062 h 411956"/>
                    <a:gd name="connsiteX19" fmla="*/ 1216387 w 1216387"/>
                    <a:gd name="connsiteY19" fmla="*/ 52387 h 411956"/>
                    <a:gd name="connsiteX20" fmla="*/ 1156856 w 1216387"/>
                    <a:gd name="connsiteY20" fmla="*/ 7144 h 411956"/>
                    <a:gd name="connsiteX21" fmla="*/ 1066369 w 1216387"/>
                    <a:gd name="connsiteY21" fmla="*/ 2381 h 411956"/>
                    <a:gd name="connsiteX22" fmla="*/ 937781 w 1216387"/>
                    <a:gd name="connsiteY22" fmla="*/ 0 h 411956"/>
                    <a:gd name="connsiteX23" fmla="*/ 866344 w 1216387"/>
                    <a:gd name="connsiteY23" fmla="*/ 50006 h 411956"/>
                    <a:gd name="connsiteX24" fmla="*/ 835387 w 1216387"/>
                    <a:gd name="connsiteY24" fmla="*/ 100012 h 411956"/>
                    <a:gd name="connsiteX25" fmla="*/ 732994 w 1216387"/>
                    <a:gd name="connsiteY25" fmla="*/ 76200 h 411956"/>
                    <a:gd name="connsiteX26" fmla="*/ 599644 w 1216387"/>
                    <a:gd name="connsiteY26" fmla="*/ 52387 h 411956"/>
                    <a:gd name="connsiteX27" fmla="*/ 466294 w 1216387"/>
                    <a:gd name="connsiteY27" fmla="*/ 61912 h 411956"/>
                    <a:gd name="connsiteX0" fmla="*/ 466294 w 1216387"/>
                    <a:gd name="connsiteY0" fmla="*/ 61912 h 411956"/>
                    <a:gd name="connsiteX1" fmla="*/ 411238 w 1216387"/>
                    <a:gd name="connsiteY1" fmla="*/ 73940 h 411956"/>
                    <a:gd name="connsiteX2" fmla="*/ 0 w 1216387"/>
                    <a:gd name="connsiteY2" fmla="*/ 186607 h 411956"/>
                    <a:gd name="connsiteX3" fmla="*/ 48823 w 1216387"/>
                    <a:gd name="connsiteY3" fmla="*/ 203508 h 411956"/>
                    <a:gd name="connsiteX4" fmla="*/ 58211 w 1216387"/>
                    <a:gd name="connsiteY4" fmla="*/ 229797 h 411956"/>
                    <a:gd name="connsiteX5" fmla="*/ 53002 w 1216387"/>
                    <a:gd name="connsiteY5" fmla="*/ 287289 h 411956"/>
                    <a:gd name="connsiteX6" fmla="*/ 365314 w 1216387"/>
                    <a:gd name="connsiteY6" fmla="*/ 361475 h 411956"/>
                    <a:gd name="connsiteX7" fmla="*/ 401864 w 1216387"/>
                    <a:gd name="connsiteY7" fmla="*/ 347771 h 411956"/>
                    <a:gd name="connsiteX8" fmla="*/ 428928 w 1216387"/>
                    <a:gd name="connsiteY8" fmla="*/ 354901 h 411956"/>
                    <a:gd name="connsiteX9" fmla="*/ 466294 w 1216387"/>
                    <a:gd name="connsiteY9" fmla="*/ 392906 h 411956"/>
                    <a:gd name="connsiteX10" fmla="*/ 571069 w 1216387"/>
                    <a:gd name="connsiteY10" fmla="*/ 411956 h 411956"/>
                    <a:gd name="connsiteX11" fmla="*/ 649650 w 1216387"/>
                    <a:gd name="connsiteY11" fmla="*/ 345281 h 411956"/>
                    <a:gd name="connsiteX12" fmla="*/ 706800 w 1216387"/>
                    <a:gd name="connsiteY12" fmla="*/ 238125 h 411956"/>
                    <a:gd name="connsiteX13" fmla="*/ 756806 w 1216387"/>
                    <a:gd name="connsiteY13" fmla="*/ 192881 h 411956"/>
                    <a:gd name="connsiteX14" fmla="*/ 840150 w 1216387"/>
                    <a:gd name="connsiteY14" fmla="*/ 180975 h 411956"/>
                    <a:gd name="connsiteX15" fmla="*/ 885394 w 1216387"/>
                    <a:gd name="connsiteY15" fmla="*/ 233362 h 411956"/>
                    <a:gd name="connsiteX16" fmla="*/ 952069 w 1216387"/>
                    <a:gd name="connsiteY16" fmla="*/ 285750 h 411956"/>
                    <a:gd name="connsiteX17" fmla="*/ 1061606 w 1216387"/>
                    <a:gd name="connsiteY17" fmla="*/ 280987 h 411956"/>
                    <a:gd name="connsiteX18" fmla="*/ 1130662 w 1216387"/>
                    <a:gd name="connsiteY18" fmla="*/ 197644 h 411956"/>
                    <a:gd name="connsiteX19" fmla="*/ 1204481 w 1216387"/>
                    <a:gd name="connsiteY19" fmla="*/ 119062 h 411956"/>
                    <a:gd name="connsiteX20" fmla="*/ 1216387 w 1216387"/>
                    <a:gd name="connsiteY20" fmla="*/ 52387 h 411956"/>
                    <a:gd name="connsiteX21" fmla="*/ 1156856 w 1216387"/>
                    <a:gd name="connsiteY21" fmla="*/ 7144 h 411956"/>
                    <a:gd name="connsiteX22" fmla="*/ 1066369 w 1216387"/>
                    <a:gd name="connsiteY22" fmla="*/ 2381 h 411956"/>
                    <a:gd name="connsiteX23" fmla="*/ 937781 w 1216387"/>
                    <a:gd name="connsiteY23" fmla="*/ 0 h 411956"/>
                    <a:gd name="connsiteX24" fmla="*/ 866344 w 1216387"/>
                    <a:gd name="connsiteY24" fmla="*/ 50006 h 411956"/>
                    <a:gd name="connsiteX25" fmla="*/ 835387 w 1216387"/>
                    <a:gd name="connsiteY25" fmla="*/ 100012 h 411956"/>
                    <a:gd name="connsiteX26" fmla="*/ 732994 w 1216387"/>
                    <a:gd name="connsiteY26" fmla="*/ 76200 h 411956"/>
                    <a:gd name="connsiteX27" fmla="*/ 599644 w 1216387"/>
                    <a:gd name="connsiteY27" fmla="*/ 52387 h 411956"/>
                    <a:gd name="connsiteX28" fmla="*/ 466294 w 1216387"/>
                    <a:gd name="connsiteY28" fmla="*/ 61912 h 411956"/>
                    <a:gd name="connsiteX0" fmla="*/ 466294 w 1216387"/>
                    <a:gd name="connsiteY0" fmla="*/ 61912 h 411956"/>
                    <a:gd name="connsiteX1" fmla="*/ 422505 w 1216387"/>
                    <a:gd name="connsiteY1" fmla="*/ 51407 h 411956"/>
                    <a:gd name="connsiteX2" fmla="*/ 0 w 1216387"/>
                    <a:gd name="connsiteY2" fmla="*/ 186607 h 411956"/>
                    <a:gd name="connsiteX3" fmla="*/ 48823 w 1216387"/>
                    <a:gd name="connsiteY3" fmla="*/ 203508 h 411956"/>
                    <a:gd name="connsiteX4" fmla="*/ 58211 w 1216387"/>
                    <a:gd name="connsiteY4" fmla="*/ 229797 h 411956"/>
                    <a:gd name="connsiteX5" fmla="*/ 53002 w 1216387"/>
                    <a:gd name="connsiteY5" fmla="*/ 287289 h 411956"/>
                    <a:gd name="connsiteX6" fmla="*/ 365314 w 1216387"/>
                    <a:gd name="connsiteY6" fmla="*/ 361475 h 411956"/>
                    <a:gd name="connsiteX7" fmla="*/ 401864 w 1216387"/>
                    <a:gd name="connsiteY7" fmla="*/ 347771 h 411956"/>
                    <a:gd name="connsiteX8" fmla="*/ 428928 w 1216387"/>
                    <a:gd name="connsiteY8" fmla="*/ 354901 h 411956"/>
                    <a:gd name="connsiteX9" fmla="*/ 466294 w 1216387"/>
                    <a:gd name="connsiteY9" fmla="*/ 392906 h 411956"/>
                    <a:gd name="connsiteX10" fmla="*/ 571069 w 1216387"/>
                    <a:gd name="connsiteY10" fmla="*/ 411956 h 411956"/>
                    <a:gd name="connsiteX11" fmla="*/ 649650 w 1216387"/>
                    <a:gd name="connsiteY11" fmla="*/ 345281 h 411956"/>
                    <a:gd name="connsiteX12" fmla="*/ 706800 w 1216387"/>
                    <a:gd name="connsiteY12" fmla="*/ 238125 h 411956"/>
                    <a:gd name="connsiteX13" fmla="*/ 756806 w 1216387"/>
                    <a:gd name="connsiteY13" fmla="*/ 192881 h 411956"/>
                    <a:gd name="connsiteX14" fmla="*/ 840150 w 1216387"/>
                    <a:gd name="connsiteY14" fmla="*/ 180975 h 411956"/>
                    <a:gd name="connsiteX15" fmla="*/ 885394 w 1216387"/>
                    <a:gd name="connsiteY15" fmla="*/ 233362 h 411956"/>
                    <a:gd name="connsiteX16" fmla="*/ 952069 w 1216387"/>
                    <a:gd name="connsiteY16" fmla="*/ 285750 h 411956"/>
                    <a:gd name="connsiteX17" fmla="*/ 1061606 w 1216387"/>
                    <a:gd name="connsiteY17" fmla="*/ 280987 h 411956"/>
                    <a:gd name="connsiteX18" fmla="*/ 1130662 w 1216387"/>
                    <a:gd name="connsiteY18" fmla="*/ 197644 h 411956"/>
                    <a:gd name="connsiteX19" fmla="*/ 1204481 w 1216387"/>
                    <a:gd name="connsiteY19" fmla="*/ 119062 h 411956"/>
                    <a:gd name="connsiteX20" fmla="*/ 1216387 w 1216387"/>
                    <a:gd name="connsiteY20" fmla="*/ 52387 h 411956"/>
                    <a:gd name="connsiteX21" fmla="*/ 1156856 w 1216387"/>
                    <a:gd name="connsiteY21" fmla="*/ 7144 h 411956"/>
                    <a:gd name="connsiteX22" fmla="*/ 1066369 w 1216387"/>
                    <a:gd name="connsiteY22" fmla="*/ 2381 h 411956"/>
                    <a:gd name="connsiteX23" fmla="*/ 937781 w 1216387"/>
                    <a:gd name="connsiteY23" fmla="*/ 0 h 411956"/>
                    <a:gd name="connsiteX24" fmla="*/ 866344 w 1216387"/>
                    <a:gd name="connsiteY24" fmla="*/ 50006 h 411956"/>
                    <a:gd name="connsiteX25" fmla="*/ 835387 w 1216387"/>
                    <a:gd name="connsiteY25" fmla="*/ 100012 h 411956"/>
                    <a:gd name="connsiteX26" fmla="*/ 732994 w 1216387"/>
                    <a:gd name="connsiteY26" fmla="*/ 76200 h 411956"/>
                    <a:gd name="connsiteX27" fmla="*/ 599644 w 1216387"/>
                    <a:gd name="connsiteY27" fmla="*/ 52387 h 411956"/>
                    <a:gd name="connsiteX28" fmla="*/ 466294 w 1216387"/>
                    <a:gd name="connsiteY28" fmla="*/ 61912 h 411956"/>
                    <a:gd name="connsiteX0" fmla="*/ 466294 w 1216387"/>
                    <a:gd name="connsiteY0" fmla="*/ 61912 h 411956"/>
                    <a:gd name="connsiteX1" fmla="*/ 422505 w 1216387"/>
                    <a:gd name="connsiteY1" fmla="*/ 51407 h 411956"/>
                    <a:gd name="connsiteX2" fmla="*/ 191536 w 1216387"/>
                    <a:gd name="connsiteY2" fmla="*/ 124640 h 411956"/>
                    <a:gd name="connsiteX3" fmla="*/ 0 w 1216387"/>
                    <a:gd name="connsiteY3" fmla="*/ 186607 h 411956"/>
                    <a:gd name="connsiteX4" fmla="*/ 48823 w 1216387"/>
                    <a:gd name="connsiteY4" fmla="*/ 203508 h 411956"/>
                    <a:gd name="connsiteX5" fmla="*/ 58211 w 1216387"/>
                    <a:gd name="connsiteY5" fmla="*/ 229797 h 411956"/>
                    <a:gd name="connsiteX6" fmla="*/ 53002 w 1216387"/>
                    <a:gd name="connsiteY6" fmla="*/ 287289 h 411956"/>
                    <a:gd name="connsiteX7" fmla="*/ 365314 w 1216387"/>
                    <a:gd name="connsiteY7" fmla="*/ 361475 h 411956"/>
                    <a:gd name="connsiteX8" fmla="*/ 401864 w 1216387"/>
                    <a:gd name="connsiteY8" fmla="*/ 347771 h 411956"/>
                    <a:gd name="connsiteX9" fmla="*/ 428928 w 1216387"/>
                    <a:gd name="connsiteY9" fmla="*/ 354901 h 411956"/>
                    <a:gd name="connsiteX10" fmla="*/ 466294 w 1216387"/>
                    <a:gd name="connsiteY10" fmla="*/ 392906 h 411956"/>
                    <a:gd name="connsiteX11" fmla="*/ 571069 w 1216387"/>
                    <a:gd name="connsiteY11" fmla="*/ 411956 h 411956"/>
                    <a:gd name="connsiteX12" fmla="*/ 649650 w 1216387"/>
                    <a:gd name="connsiteY12" fmla="*/ 345281 h 411956"/>
                    <a:gd name="connsiteX13" fmla="*/ 706800 w 1216387"/>
                    <a:gd name="connsiteY13" fmla="*/ 238125 h 411956"/>
                    <a:gd name="connsiteX14" fmla="*/ 756806 w 1216387"/>
                    <a:gd name="connsiteY14" fmla="*/ 192881 h 411956"/>
                    <a:gd name="connsiteX15" fmla="*/ 840150 w 1216387"/>
                    <a:gd name="connsiteY15" fmla="*/ 180975 h 411956"/>
                    <a:gd name="connsiteX16" fmla="*/ 885394 w 1216387"/>
                    <a:gd name="connsiteY16" fmla="*/ 233362 h 411956"/>
                    <a:gd name="connsiteX17" fmla="*/ 952069 w 1216387"/>
                    <a:gd name="connsiteY17" fmla="*/ 285750 h 411956"/>
                    <a:gd name="connsiteX18" fmla="*/ 1061606 w 1216387"/>
                    <a:gd name="connsiteY18" fmla="*/ 280987 h 411956"/>
                    <a:gd name="connsiteX19" fmla="*/ 1130662 w 1216387"/>
                    <a:gd name="connsiteY19" fmla="*/ 197644 h 411956"/>
                    <a:gd name="connsiteX20" fmla="*/ 1204481 w 1216387"/>
                    <a:gd name="connsiteY20" fmla="*/ 119062 h 411956"/>
                    <a:gd name="connsiteX21" fmla="*/ 1216387 w 1216387"/>
                    <a:gd name="connsiteY21" fmla="*/ 52387 h 411956"/>
                    <a:gd name="connsiteX22" fmla="*/ 1156856 w 1216387"/>
                    <a:gd name="connsiteY22" fmla="*/ 7144 h 411956"/>
                    <a:gd name="connsiteX23" fmla="*/ 1066369 w 1216387"/>
                    <a:gd name="connsiteY23" fmla="*/ 2381 h 411956"/>
                    <a:gd name="connsiteX24" fmla="*/ 937781 w 1216387"/>
                    <a:gd name="connsiteY24" fmla="*/ 0 h 411956"/>
                    <a:gd name="connsiteX25" fmla="*/ 866344 w 1216387"/>
                    <a:gd name="connsiteY25" fmla="*/ 50006 h 411956"/>
                    <a:gd name="connsiteX26" fmla="*/ 835387 w 1216387"/>
                    <a:gd name="connsiteY26" fmla="*/ 100012 h 411956"/>
                    <a:gd name="connsiteX27" fmla="*/ 732994 w 1216387"/>
                    <a:gd name="connsiteY27" fmla="*/ 76200 h 411956"/>
                    <a:gd name="connsiteX28" fmla="*/ 599644 w 1216387"/>
                    <a:gd name="connsiteY28" fmla="*/ 52387 h 411956"/>
                    <a:gd name="connsiteX29" fmla="*/ 466294 w 1216387"/>
                    <a:gd name="connsiteY29" fmla="*/ 61912 h 411956"/>
                    <a:gd name="connsiteX0" fmla="*/ 466294 w 1216387"/>
                    <a:gd name="connsiteY0" fmla="*/ 61912 h 411956"/>
                    <a:gd name="connsiteX1" fmla="*/ 422505 w 1216387"/>
                    <a:gd name="connsiteY1" fmla="*/ 51407 h 411956"/>
                    <a:gd name="connsiteX2" fmla="*/ 386827 w 1216387"/>
                    <a:gd name="connsiteY2" fmla="*/ 15728 h 411956"/>
                    <a:gd name="connsiteX3" fmla="*/ 0 w 1216387"/>
                    <a:gd name="connsiteY3" fmla="*/ 186607 h 411956"/>
                    <a:gd name="connsiteX4" fmla="*/ 48823 w 1216387"/>
                    <a:gd name="connsiteY4" fmla="*/ 203508 h 411956"/>
                    <a:gd name="connsiteX5" fmla="*/ 58211 w 1216387"/>
                    <a:gd name="connsiteY5" fmla="*/ 229797 h 411956"/>
                    <a:gd name="connsiteX6" fmla="*/ 53002 w 1216387"/>
                    <a:gd name="connsiteY6" fmla="*/ 287289 h 411956"/>
                    <a:gd name="connsiteX7" fmla="*/ 365314 w 1216387"/>
                    <a:gd name="connsiteY7" fmla="*/ 361475 h 411956"/>
                    <a:gd name="connsiteX8" fmla="*/ 401864 w 1216387"/>
                    <a:gd name="connsiteY8" fmla="*/ 347771 h 411956"/>
                    <a:gd name="connsiteX9" fmla="*/ 428928 w 1216387"/>
                    <a:gd name="connsiteY9" fmla="*/ 354901 h 411956"/>
                    <a:gd name="connsiteX10" fmla="*/ 466294 w 1216387"/>
                    <a:gd name="connsiteY10" fmla="*/ 392906 h 411956"/>
                    <a:gd name="connsiteX11" fmla="*/ 571069 w 1216387"/>
                    <a:gd name="connsiteY11" fmla="*/ 411956 h 411956"/>
                    <a:gd name="connsiteX12" fmla="*/ 649650 w 1216387"/>
                    <a:gd name="connsiteY12" fmla="*/ 345281 h 411956"/>
                    <a:gd name="connsiteX13" fmla="*/ 706800 w 1216387"/>
                    <a:gd name="connsiteY13" fmla="*/ 238125 h 411956"/>
                    <a:gd name="connsiteX14" fmla="*/ 756806 w 1216387"/>
                    <a:gd name="connsiteY14" fmla="*/ 192881 h 411956"/>
                    <a:gd name="connsiteX15" fmla="*/ 840150 w 1216387"/>
                    <a:gd name="connsiteY15" fmla="*/ 180975 h 411956"/>
                    <a:gd name="connsiteX16" fmla="*/ 885394 w 1216387"/>
                    <a:gd name="connsiteY16" fmla="*/ 233362 h 411956"/>
                    <a:gd name="connsiteX17" fmla="*/ 952069 w 1216387"/>
                    <a:gd name="connsiteY17" fmla="*/ 285750 h 411956"/>
                    <a:gd name="connsiteX18" fmla="*/ 1061606 w 1216387"/>
                    <a:gd name="connsiteY18" fmla="*/ 280987 h 411956"/>
                    <a:gd name="connsiteX19" fmla="*/ 1130662 w 1216387"/>
                    <a:gd name="connsiteY19" fmla="*/ 197644 h 411956"/>
                    <a:gd name="connsiteX20" fmla="*/ 1204481 w 1216387"/>
                    <a:gd name="connsiteY20" fmla="*/ 119062 h 411956"/>
                    <a:gd name="connsiteX21" fmla="*/ 1216387 w 1216387"/>
                    <a:gd name="connsiteY21" fmla="*/ 52387 h 411956"/>
                    <a:gd name="connsiteX22" fmla="*/ 1156856 w 1216387"/>
                    <a:gd name="connsiteY22" fmla="*/ 7144 h 411956"/>
                    <a:gd name="connsiteX23" fmla="*/ 1066369 w 1216387"/>
                    <a:gd name="connsiteY23" fmla="*/ 2381 h 411956"/>
                    <a:gd name="connsiteX24" fmla="*/ 937781 w 1216387"/>
                    <a:gd name="connsiteY24" fmla="*/ 0 h 411956"/>
                    <a:gd name="connsiteX25" fmla="*/ 866344 w 1216387"/>
                    <a:gd name="connsiteY25" fmla="*/ 50006 h 411956"/>
                    <a:gd name="connsiteX26" fmla="*/ 835387 w 1216387"/>
                    <a:gd name="connsiteY26" fmla="*/ 100012 h 411956"/>
                    <a:gd name="connsiteX27" fmla="*/ 732994 w 1216387"/>
                    <a:gd name="connsiteY27" fmla="*/ 76200 h 411956"/>
                    <a:gd name="connsiteX28" fmla="*/ 599644 w 1216387"/>
                    <a:gd name="connsiteY28" fmla="*/ 52387 h 411956"/>
                    <a:gd name="connsiteX29" fmla="*/ 466294 w 1216387"/>
                    <a:gd name="connsiteY29" fmla="*/ 61912 h 411956"/>
                    <a:gd name="connsiteX0" fmla="*/ 466294 w 1216387"/>
                    <a:gd name="connsiteY0" fmla="*/ 61912 h 411956"/>
                    <a:gd name="connsiteX1" fmla="*/ 422505 w 1216387"/>
                    <a:gd name="connsiteY1" fmla="*/ 51407 h 411956"/>
                    <a:gd name="connsiteX2" fmla="*/ 375560 w 1216387"/>
                    <a:gd name="connsiteY2" fmla="*/ 2583 h 411956"/>
                    <a:gd name="connsiteX3" fmla="*/ 0 w 1216387"/>
                    <a:gd name="connsiteY3" fmla="*/ 186607 h 411956"/>
                    <a:gd name="connsiteX4" fmla="*/ 48823 w 1216387"/>
                    <a:gd name="connsiteY4" fmla="*/ 203508 h 411956"/>
                    <a:gd name="connsiteX5" fmla="*/ 58211 w 1216387"/>
                    <a:gd name="connsiteY5" fmla="*/ 229797 h 411956"/>
                    <a:gd name="connsiteX6" fmla="*/ 53002 w 1216387"/>
                    <a:gd name="connsiteY6" fmla="*/ 287289 h 411956"/>
                    <a:gd name="connsiteX7" fmla="*/ 365314 w 1216387"/>
                    <a:gd name="connsiteY7" fmla="*/ 361475 h 411956"/>
                    <a:gd name="connsiteX8" fmla="*/ 401864 w 1216387"/>
                    <a:gd name="connsiteY8" fmla="*/ 347771 h 411956"/>
                    <a:gd name="connsiteX9" fmla="*/ 428928 w 1216387"/>
                    <a:gd name="connsiteY9" fmla="*/ 354901 h 411956"/>
                    <a:gd name="connsiteX10" fmla="*/ 466294 w 1216387"/>
                    <a:gd name="connsiteY10" fmla="*/ 392906 h 411956"/>
                    <a:gd name="connsiteX11" fmla="*/ 571069 w 1216387"/>
                    <a:gd name="connsiteY11" fmla="*/ 411956 h 411956"/>
                    <a:gd name="connsiteX12" fmla="*/ 649650 w 1216387"/>
                    <a:gd name="connsiteY12" fmla="*/ 345281 h 411956"/>
                    <a:gd name="connsiteX13" fmla="*/ 706800 w 1216387"/>
                    <a:gd name="connsiteY13" fmla="*/ 238125 h 411956"/>
                    <a:gd name="connsiteX14" fmla="*/ 756806 w 1216387"/>
                    <a:gd name="connsiteY14" fmla="*/ 192881 h 411956"/>
                    <a:gd name="connsiteX15" fmla="*/ 840150 w 1216387"/>
                    <a:gd name="connsiteY15" fmla="*/ 180975 h 411956"/>
                    <a:gd name="connsiteX16" fmla="*/ 885394 w 1216387"/>
                    <a:gd name="connsiteY16" fmla="*/ 233362 h 411956"/>
                    <a:gd name="connsiteX17" fmla="*/ 952069 w 1216387"/>
                    <a:gd name="connsiteY17" fmla="*/ 285750 h 411956"/>
                    <a:gd name="connsiteX18" fmla="*/ 1061606 w 1216387"/>
                    <a:gd name="connsiteY18" fmla="*/ 280987 h 411956"/>
                    <a:gd name="connsiteX19" fmla="*/ 1130662 w 1216387"/>
                    <a:gd name="connsiteY19" fmla="*/ 197644 h 411956"/>
                    <a:gd name="connsiteX20" fmla="*/ 1204481 w 1216387"/>
                    <a:gd name="connsiteY20" fmla="*/ 119062 h 411956"/>
                    <a:gd name="connsiteX21" fmla="*/ 1216387 w 1216387"/>
                    <a:gd name="connsiteY21" fmla="*/ 52387 h 411956"/>
                    <a:gd name="connsiteX22" fmla="*/ 1156856 w 1216387"/>
                    <a:gd name="connsiteY22" fmla="*/ 7144 h 411956"/>
                    <a:gd name="connsiteX23" fmla="*/ 1066369 w 1216387"/>
                    <a:gd name="connsiteY23" fmla="*/ 2381 h 411956"/>
                    <a:gd name="connsiteX24" fmla="*/ 937781 w 1216387"/>
                    <a:gd name="connsiteY24" fmla="*/ 0 h 411956"/>
                    <a:gd name="connsiteX25" fmla="*/ 866344 w 1216387"/>
                    <a:gd name="connsiteY25" fmla="*/ 50006 h 411956"/>
                    <a:gd name="connsiteX26" fmla="*/ 835387 w 1216387"/>
                    <a:gd name="connsiteY26" fmla="*/ 100012 h 411956"/>
                    <a:gd name="connsiteX27" fmla="*/ 732994 w 1216387"/>
                    <a:gd name="connsiteY27" fmla="*/ 76200 h 411956"/>
                    <a:gd name="connsiteX28" fmla="*/ 599644 w 1216387"/>
                    <a:gd name="connsiteY28" fmla="*/ 52387 h 411956"/>
                    <a:gd name="connsiteX29" fmla="*/ 466294 w 1216387"/>
                    <a:gd name="connsiteY29" fmla="*/ 61912 h 411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216387" h="411956">
                      <a:moveTo>
                        <a:pt x="466294" y="61912"/>
                      </a:moveTo>
                      <a:lnTo>
                        <a:pt x="422505" y="51407"/>
                      </a:lnTo>
                      <a:lnTo>
                        <a:pt x="375560" y="2583"/>
                      </a:lnTo>
                      <a:lnTo>
                        <a:pt x="0" y="186607"/>
                      </a:lnTo>
                      <a:lnTo>
                        <a:pt x="48823" y="203508"/>
                      </a:lnTo>
                      <a:lnTo>
                        <a:pt x="58211" y="229797"/>
                      </a:lnTo>
                      <a:lnTo>
                        <a:pt x="53002" y="287289"/>
                      </a:lnTo>
                      <a:lnTo>
                        <a:pt x="365314" y="361475"/>
                      </a:lnTo>
                      <a:lnTo>
                        <a:pt x="401864" y="347771"/>
                      </a:lnTo>
                      <a:lnTo>
                        <a:pt x="428928" y="354901"/>
                      </a:lnTo>
                      <a:lnTo>
                        <a:pt x="466294" y="392906"/>
                      </a:lnTo>
                      <a:lnTo>
                        <a:pt x="571069" y="411956"/>
                      </a:lnTo>
                      <a:lnTo>
                        <a:pt x="649650" y="345281"/>
                      </a:lnTo>
                      <a:lnTo>
                        <a:pt x="706800" y="238125"/>
                      </a:lnTo>
                      <a:lnTo>
                        <a:pt x="756806" y="192881"/>
                      </a:lnTo>
                      <a:lnTo>
                        <a:pt x="840150" y="180975"/>
                      </a:lnTo>
                      <a:lnTo>
                        <a:pt x="885394" y="233362"/>
                      </a:lnTo>
                      <a:lnTo>
                        <a:pt x="952069" y="285750"/>
                      </a:lnTo>
                      <a:lnTo>
                        <a:pt x="1061606" y="280987"/>
                      </a:lnTo>
                      <a:lnTo>
                        <a:pt x="1130662" y="197644"/>
                      </a:lnTo>
                      <a:lnTo>
                        <a:pt x="1204481" y="119062"/>
                      </a:lnTo>
                      <a:lnTo>
                        <a:pt x="1216387" y="52387"/>
                      </a:lnTo>
                      <a:lnTo>
                        <a:pt x="1156856" y="7144"/>
                      </a:lnTo>
                      <a:lnTo>
                        <a:pt x="1066369" y="2381"/>
                      </a:lnTo>
                      <a:lnTo>
                        <a:pt x="937781" y="0"/>
                      </a:lnTo>
                      <a:lnTo>
                        <a:pt x="866344" y="50006"/>
                      </a:lnTo>
                      <a:lnTo>
                        <a:pt x="835387" y="100012"/>
                      </a:lnTo>
                      <a:lnTo>
                        <a:pt x="732994" y="76200"/>
                      </a:lnTo>
                      <a:lnTo>
                        <a:pt x="599644" y="52387"/>
                      </a:lnTo>
                      <a:lnTo>
                        <a:pt x="466294" y="61912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5918831" y="2413080"/>
                  <a:ext cx="3197228" cy="1903162"/>
                </a:xfrm>
                <a:custGeom>
                  <a:avLst/>
                  <a:gdLst>
                    <a:gd name="connsiteX0" fmla="*/ 226218 w 1890712"/>
                    <a:gd name="connsiteY0" fmla="*/ 2381 h 1307306"/>
                    <a:gd name="connsiteX1" fmla="*/ 309562 w 1890712"/>
                    <a:gd name="connsiteY1" fmla="*/ 16668 h 1307306"/>
                    <a:gd name="connsiteX2" fmla="*/ 373856 w 1890712"/>
                    <a:gd name="connsiteY2" fmla="*/ 16668 h 1307306"/>
                    <a:gd name="connsiteX3" fmla="*/ 435768 w 1890712"/>
                    <a:gd name="connsiteY3" fmla="*/ 19050 h 1307306"/>
                    <a:gd name="connsiteX4" fmla="*/ 473868 w 1890712"/>
                    <a:gd name="connsiteY4" fmla="*/ 54768 h 1307306"/>
                    <a:gd name="connsiteX5" fmla="*/ 488156 w 1890712"/>
                    <a:gd name="connsiteY5" fmla="*/ 126206 h 1307306"/>
                    <a:gd name="connsiteX6" fmla="*/ 485775 w 1890712"/>
                    <a:gd name="connsiteY6" fmla="*/ 204787 h 1307306"/>
                    <a:gd name="connsiteX7" fmla="*/ 509587 w 1890712"/>
                    <a:gd name="connsiteY7" fmla="*/ 250031 h 1307306"/>
                    <a:gd name="connsiteX8" fmla="*/ 542925 w 1890712"/>
                    <a:gd name="connsiteY8" fmla="*/ 269081 h 1307306"/>
                    <a:gd name="connsiteX9" fmla="*/ 602456 w 1890712"/>
                    <a:gd name="connsiteY9" fmla="*/ 285750 h 1307306"/>
                    <a:gd name="connsiteX10" fmla="*/ 647700 w 1890712"/>
                    <a:gd name="connsiteY10" fmla="*/ 328612 h 1307306"/>
                    <a:gd name="connsiteX11" fmla="*/ 671512 w 1890712"/>
                    <a:gd name="connsiteY11" fmla="*/ 397668 h 1307306"/>
                    <a:gd name="connsiteX12" fmla="*/ 697706 w 1890712"/>
                    <a:gd name="connsiteY12" fmla="*/ 511968 h 1307306"/>
                    <a:gd name="connsiteX13" fmla="*/ 709612 w 1890712"/>
                    <a:gd name="connsiteY13" fmla="*/ 588168 h 1307306"/>
                    <a:gd name="connsiteX14" fmla="*/ 771525 w 1890712"/>
                    <a:gd name="connsiteY14" fmla="*/ 621506 h 1307306"/>
                    <a:gd name="connsiteX15" fmla="*/ 840581 w 1890712"/>
                    <a:gd name="connsiteY15" fmla="*/ 609600 h 1307306"/>
                    <a:gd name="connsiteX16" fmla="*/ 904875 w 1890712"/>
                    <a:gd name="connsiteY16" fmla="*/ 552450 h 1307306"/>
                    <a:gd name="connsiteX17" fmla="*/ 990600 w 1890712"/>
                    <a:gd name="connsiteY17" fmla="*/ 538162 h 1307306"/>
                    <a:gd name="connsiteX18" fmla="*/ 1102518 w 1890712"/>
                    <a:gd name="connsiteY18" fmla="*/ 550068 h 1307306"/>
                    <a:gd name="connsiteX19" fmla="*/ 1159668 w 1890712"/>
                    <a:gd name="connsiteY19" fmla="*/ 604837 h 1307306"/>
                    <a:gd name="connsiteX20" fmla="*/ 1171575 w 1890712"/>
                    <a:gd name="connsiteY20" fmla="*/ 714375 h 1307306"/>
                    <a:gd name="connsiteX21" fmla="*/ 1178718 w 1890712"/>
                    <a:gd name="connsiteY21" fmla="*/ 840581 h 1307306"/>
                    <a:gd name="connsiteX22" fmla="*/ 1214437 w 1890712"/>
                    <a:gd name="connsiteY22" fmla="*/ 892968 h 1307306"/>
                    <a:gd name="connsiteX23" fmla="*/ 1309687 w 1890712"/>
                    <a:gd name="connsiteY23" fmla="*/ 862012 h 1307306"/>
                    <a:gd name="connsiteX24" fmla="*/ 1385887 w 1890712"/>
                    <a:gd name="connsiteY24" fmla="*/ 826293 h 1307306"/>
                    <a:gd name="connsiteX25" fmla="*/ 1450181 w 1890712"/>
                    <a:gd name="connsiteY25" fmla="*/ 835818 h 1307306"/>
                    <a:gd name="connsiteX26" fmla="*/ 1502568 w 1890712"/>
                    <a:gd name="connsiteY26" fmla="*/ 754856 h 1307306"/>
                    <a:gd name="connsiteX27" fmla="*/ 1540668 w 1890712"/>
                    <a:gd name="connsiteY27" fmla="*/ 676275 h 1307306"/>
                    <a:gd name="connsiteX28" fmla="*/ 1602581 w 1890712"/>
                    <a:gd name="connsiteY28" fmla="*/ 597693 h 1307306"/>
                    <a:gd name="connsiteX29" fmla="*/ 1676400 w 1890712"/>
                    <a:gd name="connsiteY29" fmla="*/ 557212 h 1307306"/>
                    <a:gd name="connsiteX30" fmla="*/ 1759743 w 1890712"/>
                    <a:gd name="connsiteY30" fmla="*/ 576262 h 1307306"/>
                    <a:gd name="connsiteX31" fmla="*/ 1835943 w 1890712"/>
                    <a:gd name="connsiteY31" fmla="*/ 592931 h 1307306"/>
                    <a:gd name="connsiteX32" fmla="*/ 1859756 w 1890712"/>
                    <a:gd name="connsiteY32" fmla="*/ 647700 h 1307306"/>
                    <a:gd name="connsiteX33" fmla="*/ 1876425 w 1890712"/>
                    <a:gd name="connsiteY33" fmla="*/ 733425 h 1307306"/>
                    <a:gd name="connsiteX34" fmla="*/ 1890712 w 1890712"/>
                    <a:gd name="connsiteY34" fmla="*/ 809625 h 1307306"/>
                    <a:gd name="connsiteX35" fmla="*/ 1888331 w 1890712"/>
                    <a:gd name="connsiteY35" fmla="*/ 869156 h 1307306"/>
                    <a:gd name="connsiteX36" fmla="*/ 1852612 w 1890712"/>
                    <a:gd name="connsiteY36" fmla="*/ 921543 h 1307306"/>
                    <a:gd name="connsiteX37" fmla="*/ 1854993 w 1890712"/>
                    <a:gd name="connsiteY37" fmla="*/ 978693 h 1307306"/>
                    <a:gd name="connsiteX38" fmla="*/ 1800225 w 1890712"/>
                    <a:gd name="connsiteY38" fmla="*/ 1021556 h 1307306"/>
                    <a:gd name="connsiteX39" fmla="*/ 1783556 w 1890712"/>
                    <a:gd name="connsiteY39" fmla="*/ 1095375 h 1307306"/>
                    <a:gd name="connsiteX40" fmla="*/ 1593056 w 1890712"/>
                    <a:gd name="connsiteY40" fmla="*/ 1166812 h 1307306"/>
                    <a:gd name="connsiteX41" fmla="*/ 1554956 w 1890712"/>
                    <a:gd name="connsiteY41" fmla="*/ 1231106 h 1307306"/>
                    <a:gd name="connsiteX42" fmla="*/ 1452562 w 1890712"/>
                    <a:gd name="connsiteY42" fmla="*/ 1250156 h 1307306"/>
                    <a:gd name="connsiteX43" fmla="*/ 1312068 w 1890712"/>
                    <a:gd name="connsiteY43" fmla="*/ 1245393 h 1307306"/>
                    <a:gd name="connsiteX44" fmla="*/ 1281112 w 1890712"/>
                    <a:gd name="connsiteY44" fmla="*/ 1283493 h 1307306"/>
                    <a:gd name="connsiteX45" fmla="*/ 1152525 w 1890712"/>
                    <a:gd name="connsiteY45" fmla="*/ 1307306 h 1307306"/>
                    <a:gd name="connsiteX46" fmla="*/ 1112043 w 1890712"/>
                    <a:gd name="connsiteY46" fmla="*/ 1285875 h 1307306"/>
                    <a:gd name="connsiteX47" fmla="*/ 1052512 w 1890712"/>
                    <a:gd name="connsiteY47" fmla="*/ 1266825 h 1307306"/>
                    <a:gd name="connsiteX48" fmla="*/ 988218 w 1890712"/>
                    <a:gd name="connsiteY48" fmla="*/ 1271587 h 1307306"/>
                    <a:gd name="connsiteX49" fmla="*/ 0 w 1890712"/>
                    <a:gd name="connsiteY49" fmla="*/ 1228725 h 1307306"/>
                    <a:gd name="connsiteX50" fmla="*/ 54768 w 1890712"/>
                    <a:gd name="connsiteY50" fmla="*/ 0 h 1307306"/>
                    <a:gd name="connsiteX51" fmla="*/ 226218 w 1890712"/>
                    <a:gd name="connsiteY51" fmla="*/ 2381 h 1307306"/>
                    <a:gd name="connsiteX0" fmla="*/ 226219 w 1890713"/>
                    <a:gd name="connsiteY0" fmla="*/ 0 h 1304925"/>
                    <a:gd name="connsiteX1" fmla="*/ 309563 w 1890713"/>
                    <a:gd name="connsiteY1" fmla="*/ 14287 h 1304925"/>
                    <a:gd name="connsiteX2" fmla="*/ 373857 w 1890713"/>
                    <a:gd name="connsiteY2" fmla="*/ 14287 h 1304925"/>
                    <a:gd name="connsiteX3" fmla="*/ 435769 w 1890713"/>
                    <a:gd name="connsiteY3" fmla="*/ 16669 h 1304925"/>
                    <a:gd name="connsiteX4" fmla="*/ 473869 w 1890713"/>
                    <a:gd name="connsiteY4" fmla="*/ 52387 h 1304925"/>
                    <a:gd name="connsiteX5" fmla="*/ 488157 w 1890713"/>
                    <a:gd name="connsiteY5" fmla="*/ 123825 h 1304925"/>
                    <a:gd name="connsiteX6" fmla="*/ 485776 w 1890713"/>
                    <a:gd name="connsiteY6" fmla="*/ 202406 h 1304925"/>
                    <a:gd name="connsiteX7" fmla="*/ 509588 w 1890713"/>
                    <a:gd name="connsiteY7" fmla="*/ 247650 h 1304925"/>
                    <a:gd name="connsiteX8" fmla="*/ 542926 w 1890713"/>
                    <a:gd name="connsiteY8" fmla="*/ 266700 h 1304925"/>
                    <a:gd name="connsiteX9" fmla="*/ 602457 w 1890713"/>
                    <a:gd name="connsiteY9" fmla="*/ 283369 h 1304925"/>
                    <a:gd name="connsiteX10" fmla="*/ 647701 w 1890713"/>
                    <a:gd name="connsiteY10" fmla="*/ 326231 h 1304925"/>
                    <a:gd name="connsiteX11" fmla="*/ 671513 w 1890713"/>
                    <a:gd name="connsiteY11" fmla="*/ 395287 h 1304925"/>
                    <a:gd name="connsiteX12" fmla="*/ 697707 w 1890713"/>
                    <a:gd name="connsiteY12" fmla="*/ 509587 h 1304925"/>
                    <a:gd name="connsiteX13" fmla="*/ 709613 w 1890713"/>
                    <a:gd name="connsiteY13" fmla="*/ 585787 h 1304925"/>
                    <a:gd name="connsiteX14" fmla="*/ 771526 w 1890713"/>
                    <a:gd name="connsiteY14" fmla="*/ 619125 h 1304925"/>
                    <a:gd name="connsiteX15" fmla="*/ 840582 w 1890713"/>
                    <a:gd name="connsiteY15" fmla="*/ 607219 h 1304925"/>
                    <a:gd name="connsiteX16" fmla="*/ 904876 w 1890713"/>
                    <a:gd name="connsiteY16" fmla="*/ 550069 h 1304925"/>
                    <a:gd name="connsiteX17" fmla="*/ 990601 w 1890713"/>
                    <a:gd name="connsiteY17" fmla="*/ 535781 h 1304925"/>
                    <a:gd name="connsiteX18" fmla="*/ 1102519 w 1890713"/>
                    <a:gd name="connsiteY18" fmla="*/ 547687 h 1304925"/>
                    <a:gd name="connsiteX19" fmla="*/ 1159669 w 1890713"/>
                    <a:gd name="connsiteY19" fmla="*/ 602456 h 1304925"/>
                    <a:gd name="connsiteX20" fmla="*/ 1171576 w 1890713"/>
                    <a:gd name="connsiteY20" fmla="*/ 711994 h 1304925"/>
                    <a:gd name="connsiteX21" fmla="*/ 1178719 w 1890713"/>
                    <a:gd name="connsiteY21" fmla="*/ 838200 h 1304925"/>
                    <a:gd name="connsiteX22" fmla="*/ 1214438 w 1890713"/>
                    <a:gd name="connsiteY22" fmla="*/ 890587 h 1304925"/>
                    <a:gd name="connsiteX23" fmla="*/ 1309688 w 1890713"/>
                    <a:gd name="connsiteY23" fmla="*/ 859631 h 1304925"/>
                    <a:gd name="connsiteX24" fmla="*/ 1385888 w 1890713"/>
                    <a:gd name="connsiteY24" fmla="*/ 823912 h 1304925"/>
                    <a:gd name="connsiteX25" fmla="*/ 1450182 w 1890713"/>
                    <a:gd name="connsiteY25" fmla="*/ 833437 h 1304925"/>
                    <a:gd name="connsiteX26" fmla="*/ 1502569 w 1890713"/>
                    <a:gd name="connsiteY26" fmla="*/ 752475 h 1304925"/>
                    <a:gd name="connsiteX27" fmla="*/ 1540669 w 1890713"/>
                    <a:gd name="connsiteY27" fmla="*/ 673894 h 1304925"/>
                    <a:gd name="connsiteX28" fmla="*/ 1602582 w 1890713"/>
                    <a:gd name="connsiteY28" fmla="*/ 595312 h 1304925"/>
                    <a:gd name="connsiteX29" fmla="*/ 1676401 w 1890713"/>
                    <a:gd name="connsiteY29" fmla="*/ 554831 h 1304925"/>
                    <a:gd name="connsiteX30" fmla="*/ 1759744 w 1890713"/>
                    <a:gd name="connsiteY30" fmla="*/ 573881 h 1304925"/>
                    <a:gd name="connsiteX31" fmla="*/ 1835944 w 1890713"/>
                    <a:gd name="connsiteY31" fmla="*/ 590550 h 1304925"/>
                    <a:gd name="connsiteX32" fmla="*/ 1859757 w 1890713"/>
                    <a:gd name="connsiteY32" fmla="*/ 645319 h 1304925"/>
                    <a:gd name="connsiteX33" fmla="*/ 1876426 w 1890713"/>
                    <a:gd name="connsiteY33" fmla="*/ 731044 h 1304925"/>
                    <a:gd name="connsiteX34" fmla="*/ 1890713 w 1890713"/>
                    <a:gd name="connsiteY34" fmla="*/ 807244 h 1304925"/>
                    <a:gd name="connsiteX35" fmla="*/ 1888332 w 1890713"/>
                    <a:gd name="connsiteY35" fmla="*/ 866775 h 1304925"/>
                    <a:gd name="connsiteX36" fmla="*/ 1852613 w 1890713"/>
                    <a:gd name="connsiteY36" fmla="*/ 919162 h 1304925"/>
                    <a:gd name="connsiteX37" fmla="*/ 1854994 w 1890713"/>
                    <a:gd name="connsiteY37" fmla="*/ 976312 h 1304925"/>
                    <a:gd name="connsiteX38" fmla="*/ 1800226 w 1890713"/>
                    <a:gd name="connsiteY38" fmla="*/ 1019175 h 1304925"/>
                    <a:gd name="connsiteX39" fmla="*/ 1783557 w 1890713"/>
                    <a:gd name="connsiteY39" fmla="*/ 1092994 h 1304925"/>
                    <a:gd name="connsiteX40" fmla="*/ 1593057 w 1890713"/>
                    <a:gd name="connsiteY40" fmla="*/ 1164431 h 1304925"/>
                    <a:gd name="connsiteX41" fmla="*/ 1554957 w 1890713"/>
                    <a:gd name="connsiteY41" fmla="*/ 1228725 h 1304925"/>
                    <a:gd name="connsiteX42" fmla="*/ 1452563 w 1890713"/>
                    <a:gd name="connsiteY42" fmla="*/ 1247775 h 1304925"/>
                    <a:gd name="connsiteX43" fmla="*/ 1312069 w 1890713"/>
                    <a:gd name="connsiteY43" fmla="*/ 1243012 h 1304925"/>
                    <a:gd name="connsiteX44" fmla="*/ 1281113 w 1890713"/>
                    <a:gd name="connsiteY44" fmla="*/ 1281112 h 1304925"/>
                    <a:gd name="connsiteX45" fmla="*/ 1152526 w 1890713"/>
                    <a:gd name="connsiteY45" fmla="*/ 1304925 h 1304925"/>
                    <a:gd name="connsiteX46" fmla="*/ 1112044 w 1890713"/>
                    <a:gd name="connsiteY46" fmla="*/ 1283494 h 1304925"/>
                    <a:gd name="connsiteX47" fmla="*/ 1052513 w 1890713"/>
                    <a:gd name="connsiteY47" fmla="*/ 1264444 h 1304925"/>
                    <a:gd name="connsiteX48" fmla="*/ 988219 w 1890713"/>
                    <a:gd name="connsiteY48" fmla="*/ 1269206 h 1304925"/>
                    <a:gd name="connsiteX49" fmla="*/ 1 w 1890713"/>
                    <a:gd name="connsiteY49" fmla="*/ 1226344 h 1304925"/>
                    <a:gd name="connsiteX50" fmla="*/ 0 w 1890713"/>
                    <a:gd name="connsiteY50" fmla="*/ 2382 h 1304925"/>
                    <a:gd name="connsiteX51" fmla="*/ 226219 w 1890713"/>
                    <a:gd name="connsiteY51" fmla="*/ 0 h 1304925"/>
                    <a:gd name="connsiteX0" fmla="*/ 226219 w 1890713"/>
                    <a:gd name="connsiteY0" fmla="*/ 0 h 1304925"/>
                    <a:gd name="connsiteX1" fmla="*/ 309563 w 1890713"/>
                    <a:gd name="connsiteY1" fmla="*/ 14287 h 1304925"/>
                    <a:gd name="connsiteX2" fmla="*/ 373857 w 1890713"/>
                    <a:gd name="connsiteY2" fmla="*/ 14287 h 1304925"/>
                    <a:gd name="connsiteX3" fmla="*/ 435769 w 1890713"/>
                    <a:gd name="connsiteY3" fmla="*/ 16669 h 1304925"/>
                    <a:gd name="connsiteX4" fmla="*/ 473869 w 1890713"/>
                    <a:gd name="connsiteY4" fmla="*/ 52387 h 1304925"/>
                    <a:gd name="connsiteX5" fmla="*/ 488157 w 1890713"/>
                    <a:gd name="connsiteY5" fmla="*/ 123825 h 1304925"/>
                    <a:gd name="connsiteX6" fmla="*/ 485776 w 1890713"/>
                    <a:gd name="connsiteY6" fmla="*/ 202406 h 1304925"/>
                    <a:gd name="connsiteX7" fmla="*/ 509588 w 1890713"/>
                    <a:gd name="connsiteY7" fmla="*/ 247650 h 1304925"/>
                    <a:gd name="connsiteX8" fmla="*/ 542926 w 1890713"/>
                    <a:gd name="connsiteY8" fmla="*/ 266700 h 1304925"/>
                    <a:gd name="connsiteX9" fmla="*/ 602457 w 1890713"/>
                    <a:gd name="connsiteY9" fmla="*/ 283369 h 1304925"/>
                    <a:gd name="connsiteX10" fmla="*/ 647701 w 1890713"/>
                    <a:gd name="connsiteY10" fmla="*/ 326231 h 1304925"/>
                    <a:gd name="connsiteX11" fmla="*/ 671513 w 1890713"/>
                    <a:gd name="connsiteY11" fmla="*/ 395287 h 1304925"/>
                    <a:gd name="connsiteX12" fmla="*/ 697707 w 1890713"/>
                    <a:gd name="connsiteY12" fmla="*/ 509587 h 1304925"/>
                    <a:gd name="connsiteX13" fmla="*/ 709613 w 1890713"/>
                    <a:gd name="connsiteY13" fmla="*/ 585787 h 1304925"/>
                    <a:gd name="connsiteX14" fmla="*/ 771526 w 1890713"/>
                    <a:gd name="connsiteY14" fmla="*/ 619125 h 1304925"/>
                    <a:gd name="connsiteX15" fmla="*/ 840582 w 1890713"/>
                    <a:gd name="connsiteY15" fmla="*/ 607219 h 1304925"/>
                    <a:gd name="connsiteX16" fmla="*/ 904876 w 1890713"/>
                    <a:gd name="connsiteY16" fmla="*/ 550069 h 1304925"/>
                    <a:gd name="connsiteX17" fmla="*/ 990601 w 1890713"/>
                    <a:gd name="connsiteY17" fmla="*/ 535781 h 1304925"/>
                    <a:gd name="connsiteX18" fmla="*/ 1102519 w 1890713"/>
                    <a:gd name="connsiteY18" fmla="*/ 547687 h 1304925"/>
                    <a:gd name="connsiteX19" fmla="*/ 1159669 w 1890713"/>
                    <a:gd name="connsiteY19" fmla="*/ 602456 h 1304925"/>
                    <a:gd name="connsiteX20" fmla="*/ 1171576 w 1890713"/>
                    <a:gd name="connsiteY20" fmla="*/ 711994 h 1304925"/>
                    <a:gd name="connsiteX21" fmla="*/ 1178719 w 1890713"/>
                    <a:gd name="connsiteY21" fmla="*/ 838200 h 1304925"/>
                    <a:gd name="connsiteX22" fmla="*/ 1214438 w 1890713"/>
                    <a:gd name="connsiteY22" fmla="*/ 890587 h 1304925"/>
                    <a:gd name="connsiteX23" fmla="*/ 1309688 w 1890713"/>
                    <a:gd name="connsiteY23" fmla="*/ 859631 h 1304925"/>
                    <a:gd name="connsiteX24" fmla="*/ 1385888 w 1890713"/>
                    <a:gd name="connsiteY24" fmla="*/ 823912 h 1304925"/>
                    <a:gd name="connsiteX25" fmla="*/ 1450182 w 1890713"/>
                    <a:gd name="connsiteY25" fmla="*/ 833437 h 1304925"/>
                    <a:gd name="connsiteX26" fmla="*/ 1502569 w 1890713"/>
                    <a:gd name="connsiteY26" fmla="*/ 752475 h 1304925"/>
                    <a:gd name="connsiteX27" fmla="*/ 1540669 w 1890713"/>
                    <a:gd name="connsiteY27" fmla="*/ 673894 h 1304925"/>
                    <a:gd name="connsiteX28" fmla="*/ 1602582 w 1890713"/>
                    <a:gd name="connsiteY28" fmla="*/ 595312 h 1304925"/>
                    <a:gd name="connsiteX29" fmla="*/ 1676401 w 1890713"/>
                    <a:gd name="connsiteY29" fmla="*/ 554831 h 1304925"/>
                    <a:gd name="connsiteX30" fmla="*/ 1759744 w 1890713"/>
                    <a:gd name="connsiteY30" fmla="*/ 573881 h 1304925"/>
                    <a:gd name="connsiteX31" fmla="*/ 1835944 w 1890713"/>
                    <a:gd name="connsiteY31" fmla="*/ 590550 h 1304925"/>
                    <a:gd name="connsiteX32" fmla="*/ 1859757 w 1890713"/>
                    <a:gd name="connsiteY32" fmla="*/ 645319 h 1304925"/>
                    <a:gd name="connsiteX33" fmla="*/ 1876426 w 1890713"/>
                    <a:gd name="connsiteY33" fmla="*/ 731044 h 1304925"/>
                    <a:gd name="connsiteX34" fmla="*/ 1890713 w 1890713"/>
                    <a:gd name="connsiteY34" fmla="*/ 807244 h 1304925"/>
                    <a:gd name="connsiteX35" fmla="*/ 1888332 w 1890713"/>
                    <a:gd name="connsiteY35" fmla="*/ 866775 h 1304925"/>
                    <a:gd name="connsiteX36" fmla="*/ 1852613 w 1890713"/>
                    <a:gd name="connsiteY36" fmla="*/ 919162 h 1304925"/>
                    <a:gd name="connsiteX37" fmla="*/ 1854994 w 1890713"/>
                    <a:gd name="connsiteY37" fmla="*/ 976312 h 1304925"/>
                    <a:gd name="connsiteX38" fmla="*/ 1800226 w 1890713"/>
                    <a:gd name="connsiteY38" fmla="*/ 1019175 h 1304925"/>
                    <a:gd name="connsiteX39" fmla="*/ 1783557 w 1890713"/>
                    <a:gd name="connsiteY39" fmla="*/ 1092994 h 1304925"/>
                    <a:gd name="connsiteX40" fmla="*/ 1593057 w 1890713"/>
                    <a:gd name="connsiteY40" fmla="*/ 1164431 h 1304925"/>
                    <a:gd name="connsiteX41" fmla="*/ 1554957 w 1890713"/>
                    <a:gd name="connsiteY41" fmla="*/ 1228725 h 1304925"/>
                    <a:gd name="connsiteX42" fmla="*/ 1452563 w 1890713"/>
                    <a:gd name="connsiteY42" fmla="*/ 1247775 h 1304925"/>
                    <a:gd name="connsiteX43" fmla="*/ 1312069 w 1890713"/>
                    <a:gd name="connsiteY43" fmla="*/ 1243012 h 1304925"/>
                    <a:gd name="connsiteX44" fmla="*/ 1281113 w 1890713"/>
                    <a:gd name="connsiteY44" fmla="*/ 1281112 h 1304925"/>
                    <a:gd name="connsiteX45" fmla="*/ 1152526 w 1890713"/>
                    <a:gd name="connsiteY45" fmla="*/ 1304925 h 1304925"/>
                    <a:gd name="connsiteX46" fmla="*/ 1112044 w 1890713"/>
                    <a:gd name="connsiteY46" fmla="*/ 1283494 h 1304925"/>
                    <a:gd name="connsiteX47" fmla="*/ 1052513 w 1890713"/>
                    <a:gd name="connsiteY47" fmla="*/ 1264444 h 1304925"/>
                    <a:gd name="connsiteX48" fmla="*/ 1 w 1890713"/>
                    <a:gd name="connsiteY48" fmla="*/ 1226344 h 1304925"/>
                    <a:gd name="connsiteX49" fmla="*/ 0 w 1890713"/>
                    <a:gd name="connsiteY49" fmla="*/ 2382 h 1304925"/>
                    <a:gd name="connsiteX50" fmla="*/ 226219 w 1890713"/>
                    <a:gd name="connsiteY50" fmla="*/ 0 h 1304925"/>
                    <a:gd name="connsiteX0" fmla="*/ 226219 w 1890713"/>
                    <a:gd name="connsiteY0" fmla="*/ 0 h 1304925"/>
                    <a:gd name="connsiteX1" fmla="*/ 309563 w 1890713"/>
                    <a:gd name="connsiteY1" fmla="*/ 14287 h 1304925"/>
                    <a:gd name="connsiteX2" fmla="*/ 373857 w 1890713"/>
                    <a:gd name="connsiteY2" fmla="*/ 14287 h 1304925"/>
                    <a:gd name="connsiteX3" fmla="*/ 435769 w 1890713"/>
                    <a:gd name="connsiteY3" fmla="*/ 16669 h 1304925"/>
                    <a:gd name="connsiteX4" fmla="*/ 473869 w 1890713"/>
                    <a:gd name="connsiteY4" fmla="*/ 52387 h 1304925"/>
                    <a:gd name="connsiteX5" fmla="*/ 488157 w 1890713"/>
                    <a:gd name="connsiteY5" fmla="*/ 123825 h 1304925"/>
                    <a:gd name="connsiteX6" fmla="*/ 485776 w 1890713"/>
                    <a:gd name="connsiteY6" fmla="*/ 202406 h 1304925"/>
                    <a:gd name="connsiteX7" fmla="*/ 509588 w 1890713"/>
                    <a:gd name="connsiteY7" fmla="*/ 247650 h 1304925"/>
                    <a:gd name="connsiteX8" fmla="*/ 542926 w 1890713"/>
                    <a:gd name="connsiteY8" fmla="*/ 266700 h 1304925"/>
                    <a:gd name="connsiteX9" fmla="*/ 602457 w 1890713"/>
                    <a:gd name="connsiteY9" fmla="*/ 283369 h 1304925"/>
                    <a:gd name="connsiteX10" fmla="*/ 647701 w 1890713"/>
                    <a:gd name="connsiteY10" fmla="*/ 326231 h 1304925"/>
                    <a:gd name="connsiteX11" fmla="*/ 671513 w 1890713"/>
                    <a:gd name="connsiteY11" fmla="*/ 395287 h 1304925"/>
                    <a:gd name="connsiteX12" fmla="*/ 697707 w 1890713"/>
                    <a:gd name="connsiteY12" fmla="*/ 509587 h 1304925"/>
                    <a:gd name="connsiteX13" fmla="*/ 709613 w 1890713"/>
                    <a:gd name="connsiteY13" fmla="*/ 585787 h 1304925"/>
                    <a:gd name="connsiteX14" fmla="*/ 771526 w 1890713"/>
                    <a:gd name="connsiteY14" fmla="*/ 619125 h 1304925"/>
                    <a:gd name="connsiteX15" fmla="*/ 840582 w 1890713"/>
                    <a:gd name="connsiteY15" fmla="*/ 607219 h 1304925"/>
                    <a:gd name="connsiteX16" fmla="*/ 904876 w 1890713"/>
                    <a:gd name="connsiteY16" fmla="*/ 550069 h 1304925"/>
                    <a:gd name="connsiteX17" fmla="*/ 990601 w 1890713"/>
                    <a:gd name="connsiteY17" fmla="*/ 535781 h 1304925"/>
                    <a:gd name="connsiteX18" fmla="*/ 1102519 w 1890713"/>
                    <a:gd name="connsiteY18" fmla="*/ 547687 h 1304925"/>
                    <a:gd name="connsiteX19" fmla="*/ 1159669 w 1890713"/>
                    <a:gd name="connsiteY19" fmla="*/ 602456 h 1304925"/>
                    <a:gd name="connsiteX20" fmla="*/ 1171576 w 1890713"/>
                    <a:gd name="connsiteY20" fmla="*/ 711994 h 1304925"/>
                    <a:gd name="connsiteX21" fmla="*/ 1178719 w 1890713"/>
                    <a:gd name="connsiteY21" fmla="*/ 838200 h 1304925"/>
                    <a:gd name="connsiteX22" fmla="*/ 1214438 w 1890713"/>
                    <a:gd name="connsiteY22" fmla="*/ 890587 h 1304925"/>
                    <a:gd name="connsiteX23" fmla="*/ 1309688 w 1890713"/>
                    <a:gd name="connsiteY23" fmla="*/ 859631 h 1304925"/>
                    <a:gd name="connsiteX24" fmla="*/ 1385888 w 1890713"/>
                    <a:gd name="connsiteY24" fmla="*/ 823912 h 1304925"/>
                    <a:gd name="connsiteX25" fmla="*/ 1450182 w 1890713"/>
                    <a:gd name="connsiteY25" fmla="*/ 833437 h 1304925"/>
                    <a:gd name="connsiteX26" fmla="*/ 1502569 w 1890713"/>
                    <a:gd name="connsiteY26" fmla="*/ 752475 h 1304925"/>
                    <a:gd name="connsiteX27" fmla="*/ 1540669 w 1890713"/>
                    <a:gd name="connsiteY27" fmla="*/ 673894 h 1304925"/>
                    <a:gd name="connsiteX28" fmla="*/ 1602582 w 1890713"/>
                    <a:gd name="connsiteY28" fmla="*/ 595312 h 1304925"/>
                    <a:gd name="connsiteX29" fmla="*/ 1676401 w 1890713"/>
                    <a:gd name="connsiteY29" fmla="*/ 554831 h 1304925"/>
                    <a:gd name="connsiteX30" fmla="*/ 1759744 w 1890713"/>
                    <a:gd name="connsiteY30" fmla="*/ 573881 h 1304925"/>
                    <a:gd name="connsiteX31" fmla="*/ 1835944 w 1890713"/>
                    <a:gd name="connsiteY31" fmla="*/ 590550 h 1304925"/>
                    <a:gd name="connsiteX32" fmla="*/ 1859757 w 1890713"/>
                    <a:gd name="connsiteY32" fmla="*/ 645319 h 1304925"/>
                    <a:gd name="connsiteX33" fmla="*/ 1876426 w 1890713"/>
                    <a:gd name="connsiteY33" fmla="*/ 731044 h 1304925"/>
                    <a:gd name="connsiteX34" fmla="*/ 1890713 w 1890713"/>
                    <a:gd name="connsiteY34" fmla="*/ 807244 h 1304925"/>
                    <a:gd name="connsiteX35" fmla="*/ 1888332 w 1890713"/>
                    <a:gd name="connsiteY35" fmla="*/ 866775 h 1304925"/>
                    <a:gd name="connsiteX36" fmla="*/ 1852613 w 1890713"/>
                    <a:gd name="connsiteY36" fmla="*/ 919162 h 1304925"/>
                    <a:gd name="connsiteX37" fmla="*/ 1854994 w 1890713"/>
                    <a:gd name="connsiteY37" fmla="*/ 976312 h 1304925"/>
                    <a:gd name="connsiteX38" fmla="*/ 1800226 w 1890713"/>
                    <a:gd name="connsiteY38" fmla="*/ 1019175 h 1304925"/>
                    <a:gd name="connsiteX39" fmla="*/ 1783557 w 1890713"/>
                    <a:gd name="connsiteY39" fmla="*/ 1092994 h 1304925"/>
                    <a:gd name="connsiteX40" fmla="*/ 1593057 w 1890713"/>
                    <a:gd name="connsiteY40" fmla="*/ 1164431 h 1304925"/>
                    <a:gd name="connsiteX41" fmla="*/ 1554957 w 1890713"/>
                    <a:gd name="connsiteY41" fmla="*/ 1228725 h 1304925"/>
                    <a:gd name="connsiteX42" fmla="*/ 1452563 w 1890713"/>
                    <a:gd name="connsiteY42" fmla="*/ 1247775 h 1304925"/>
                    <a:gd name="connsiteX43" fmla="*/ 1312069 w 1890713"/>
                    <a:gd name="connsiteY43" fmla="*/ 1243012 h 1304925"/>
                    <a:gd name="connsiteX44" fmla="*/ 1281113 w 1890713"/>
                    <a:gd name="connsiteY44" fmla="*/ 1281112 h 1304925"/>
                    <a:gd name="connsiteX45" fmla="*/ 1152526 w 1890713"/>
                    <a:gd name="connsiteY45" fmla="*/ 1304925 h 1304925"/>
                    <a:gd name="connsiteX46" fmla="*/ 1112044 w 1890713"/>
                    <a:gd name="connsiteY46" fmla="*/ 1283494 h 1304925"/>
                    <a:gd name="connsiteX47" fmla="*/ 1 w 1890713"/>
                    <a:gd name="connsiteY47" fmla="*/ 1226344 h 1304925"/>
                    <a:gd name="connsiteX48" fmla="*/ 0 w 1890713"/>
                    <a:gd name="connsiteY48" fmla="*/ 2382 h 1304925"/>
                    <a:gd name="connsiteX49" fmla="*/ 226219 w 1890713"/>
                    <a:gd name="connsiteY49" fmla="*/ 0 h 1304925"/>
                    <a:gd name="connsiteX0" fmla="*/ 226219 w 1890713"/>
                    <a:gd name="connsiteY0" fmla="*/ 0 h 1304925"/>
                    <a:gd name="connsiteX1" fmla="*/ 309563 w 1890713"/>
                    <a:gd name="connsiteY1" fmla="*/ 14287 h 1304925"/>
                    <a:gd name="connsiteX2" fmla="*/ 373857 w 1890713"/>
                    <a:gd name="connsiteY2" fmla="*/ 14287 h 1304925"/>
                    <a:gd name="connsiteX3" fmla="*/ 435769 w 1890713"/>
                    <a:gd name="connsiteY3" fmla="*/ 16669 h 1304925"/>
                    <a:gd name="connsiteX4" fmla="*/ 473869 w 1890713"/>
                    <a:gd name="connsiteY4" fmla="*/ 52387 h 1304925"/>
                    <a:gd name="connsiteX5" fmla="*/ 488157 w 1890713"/>
                    <a:gd name="connsiteY5" fmla="*/ 123825 h 1304925"/>
                    <a:gd name="connsiteX6" fmla="*/ 485776 w 1890713"/>
                    <a:gd name="connsiteY6" fmla="*/ 202406 h 1304925"/>
                    <a:gd name="connsiteX7" fmla="*/ 509588 w 1890713"/>
                    <a:gd name="connsiteY7" fmla="*/ 247650 h 1304925"/>
                    <a:gd name="connsiteX8" fmla="*/ 542926 w 1890713"/>
                    <a:gd name="connsiteY8" fmla="*/ 266700 h 1304925"/>
                    <a:gd name="connsiteX9" fmla="*/ 602457 w 1890713"/>
                    <a:gd name="connsiteY9" fmla="*/ 283369 h 1304925"/>
                    <a:gd name="connsiteX10" fmla="*/ 647701 w 1890713"/>
                    <a:gd name="connsiteY10" fmla="*/ 326231 h 1304925"/>
                    <a:gd name="connsiteX11" fmla="*/ 671513 w 1890713"/>
                    <a:gd name="connsiteY11" fmla="*/ 395287 h 1304925"/>
                    <a:gd name="connsiteX12" fmla="*/ 697707 w 1890713"/>
                    <a:gd name="connsiteY12" fmla="*/ 509587 h 1304925"/>
                    <a:gd name="connsiteX13" fmla="*/ 709613 w 1890713"/>
                    <a:gd name="connsiteY13" fmla="*/ 585787 h 1304925"/>
                    <a:gd name="connsiteX14" fmla="*/ 771526 w 1890713"/>
                    <a:gd name="connsiteY14" fmla="*/ 619125 h 1304925"/>
                    <a:gd name="connsiteX15" fmla="*/ 840582 w 1890713"/>
                    <a:gd name="connsiteY15" fmla="*/ 607219 h 1304925"/>
                    <a:gd name="connsiteX16" fmla="*/ 904876 w 1890713"/>
                    <a:gd name="connsiteY16" fmla="*/ 550069 h 1304925"/>
                    <a:gd name="connsiteX17" fmla="*/ 990601 w 1890713"/>
                    <a:gd name="connsiteY17" fmla="*/ 535781 h 1304925"/>
                    <a:gd name="connsiteX18" fmla="*/ 1102519 w 1890713"/>
                    <a:gd name="connsiteY18" fmla="*/ 547687 h 1304925"/>
                    <a:gd name="connsiteX19" fmla="*/ 1159669 w 1890713"/>
                    <a:gd name="connsiteY19" fmla="*/ 602456 h 1304925"/>
                    <a:gd name="connsiteX20" fmla="*/ 1171576 w 1890713"/>
                    <a:gd name="connsiteY20" fmla="*/ 711994 h 1304925"/>
                    <a:gd name="connsiteX21" fmla="*/ 1178719 w 1890713"/>
                    <a:gd name="connsiteY21" fmla="*/ 838200 h 1304925"/>
                    <a:gd name="connsiteX22" fmla="*/ 1214438 w 1890713"/>
                    <a:gd name="connsiteY22" fmla="*/ 890587 h 1304925"/>
                    <a:gd name="connsiteX23" fmla="*/ 1309688 w 1890713"/>
                    <a:gd name="connsiteY23" fmla="*/ 859631 h 1304925"/>
                    <a:gd name="connsiteX24" fmla="*/ 1385888 w 1890713"/>
                    <a:gd name="connsiteY24" fmla="*/ 823912 h 1304925"/>
                    <a:gd name="connsiteX25" fmla="*/ 1450182 w 1890713"/>
                    <a:gd name="connsiteY25" fmla="*/ 833437 h 1304925"/>
                    <a:gd name="connsiteX26" fmla="*/ 1502569 w 1890713"/>
                    <a:gd name="connsiteY26" fmla="*/ 752475 h 1304925"/>
                    <a:gd name="connsiteX27" fmla="*/ 1540669 w 1890713"/>
                    <a:gd name="connsiteY27" fmla="*/ 673894 h 1304925"/>
                    <a:gd name="connsiteX28" fmla="*/ 1602582 w 1890713"/>
                    <a:gd name="connsiteY28" fmla="*/ 595312 h 1304925"/>
                    <a:gd name="connsiteX29" fmla="*/ 1676401 w 1890713"/>
                    <a:gd name="connsiteY29" fmla="*/ 554831 h 1304925"/>
                    <a:gd name="connsiteX30" fmla="*/ 1759744 w 1890713"/>
                    <a:gd name="connsiteY30" fmla="*/ 573881 h 1304925"/>
                    <a:gd name="connsiteX31" fmla="*/ 1835944 w 1890713"/>
                    <a:gd name="connsiteY31" fmla="*/ 590550 h 1304925"/>
                    <a:gd name="connsiteX32" fmla="*/ 1859757 w 1890713"/>
                    <a:gd name="connsiteY32" fmla="*/ 645319 h 1304925"/>
                    <a:gd name="connsiteX33" fmla="*/ 1876426 w 1890713"/>
                    <a:gd name="connsiteY33" fmla="*/ 731044 h 1304925"/>
                    <a:gd name="connsiteX34" fmla="*/ 1890713 w 1890713"/>
                    <a:gd name="connsiteY34" fmla="*/ 807244 h 1304925"/>
                    <a:gd name="connsiteX35" fmla="*/ 1888332 w 1890713"/>
                    <a:gd name="connsiteY35" fmla="*/ 866775 h 1304925"/>
                    <a:gd name="connsiteX36" fmla="*/ 1852613 w 1890713"/>
                    <a:gd name="connsiteY36" fmla="*/ 919162 h 1304925"/>
                    <a:gd name="connsiteX37" fmla="*/ 1854994 w 1890713"/>
                    <a:gd name="connsiteY37" fmla="*/ 976312 h 1304925"/>
                    <a:gd name="connsiteX38" fmla="*/ 1800226 w 1890713"/>
                    <a:gd name="connsiteY38" fmla="*/ 1019175 h 1304925"/>
                    <a:gd name="connsiteX39" fmla="*/ 1783557 w 1890713"/>
                    <a:gd name="connsiteY39" fmla="*/ 1092994 h 1304925"/>
                    <a:gd name="connsiteX40" fmla="*/ 1593057 w 1890713"/>
                    <a:gd name="connsiteY40" fmla="*/ 1164431 h 1304925"/>
                    <a:gd name="connsiteX41" fmla="*/ 1554957 w 1890713"/>
                    <a:gd name="connsiteY41" fmla="*/ 1228725 h 1304925"/>
                    <a:gd name="connsiteX42" fmla="*/ 1452563 w 1890713"/>
                    <a:gd name="connsiteY42" fmla="*/ 1247775 h 1304925"/>
                    <a:gd name="connsiteX43" fmla="*/ 1312069 w 1890713"/>
                    <a:gd name="connsiteY43" fmla="*/ 1243012 h 1304925"/>
                    <a:gd name="connsiteX44" fmla="*/ 1281113 w 1890713"/>
                    <a:gd name="connsiteY44" fmla="*/ 1281112 h 1304925"/>
                    <a:gd name="connsiteX45" fmla="*/ 1152526 w 1890713"/>
                    <a:gd name="connsiteY45" fmla="*/ 1304925 h 1304925"/>
                    <a:gd name="connsiteX46" fmla="*/ 1 w 1890713"/>
                    <a:gd name="connsiteY46" fmla="*/ 1226344 h 1304925"/>
                    <a:gd name="connsiteX47" fmla="*/ 0 w 1890713"/>
                    <a:gd name="connsiteY47" fmla="*/ 2382 h 1304925"/>
                    <a:gd name="connsiteX48" fmla="*/ 226219 w 1890713"/>
                    <a:gd name="connsiteY48" fmla="*/ 0 h 1304925"/>
                    <a:gd name="connsiteX0" fmla="*/ 226219 w 1890713"/>
                    <a:gd name="connsiteY0" fmla="*/ 0 h 1281112"/>
                    <a:gd name="connsiteX1" fmla="*/ 309563 w 1890713"/>
                    <a:gd name="connsiteY1" fmla="*/ 14287 h 1281112"/>
                    <a:gd name="connsiteX2" fmla="*/ 373857 w 1890713"/>
                    <a:gd name="connsiteY2" fmla="*/ 14287 h 1281112"/>
                    <a:gd name="connsiteX3" fmla="*/ 435769 w 1890713"/>
                    <a:gd name="connsiteY3" fmla="*/ 16669 h 1281112"/>
                    <a:gd name="connsiteX4" fmla="*/ 473869 w 1890713"/>
                    <a:gd name="connsiteY4" fmla="*/ 52387 h 1281112"/>
                    <a:gd name="connsiteX5" fmla="*/ 488157 w 1890713"/>
                    <a:gd name="connsiteY5" fmla="*/ 123825 h 1281112"/>
                    <a:gd name="connsiteX6" fmla="*/ 485776 w 1890713"/>
                    <a:gd name="connsiteY6" fmla="*/ 202406 h 1281112"/>
                    <a:gd name="connsiteX7" fmla="*/ 509588 w 1890713"/>
                    <a:gd name="connsiteY7" fmla="*/ 247650 h 1281112"/>
                    <a:gd name="connsiteX8" fmla="*/ 542926 w 1890713"/>
                    <a:gd name="connsiteY8" fmla="*/ 266700 h 1281112"/>
                    <a:gd name="connsiteX9" fmla="*/ 602457 w 1890713"/>
                    <a:gd name="connsiteY9" fmla="*/ 283369 h 1281112"/>
                    <a:gd name="connsiteX10" fmla="*/ 647701 w 1890713"/>
                    <a:gd name="connsiteY10" fmla="*/ 326231 h 1281112"/>
                    <a:gd name="connsiteX11" fmla="*/ 671513 w 1890713"/>
                    <a:gd name="connsiteY11" fmla="*/ 395287 h 1281112"/>
                    <a:gd name="connsiteX12" fmla="*/ 697707 w 1890713"/>
                    <a:gd name="connsiteY12" fmla="*/ 509587 h 1281112"/>
                    <a:gd name="connsiteX13" fmla="*/ 709613 w 1890713"/>
                    <a:gd name="connsiteY13" fmla="*/ 585787 h 1281112"/>
                    <a:gd name="connsiteX14" fmla="*/ 771526 w 1890713"/>
                    <a:gd name="connsiteY14" fmla="*/ 619125 h 1281112"/>
                    <a:gd name="connsiteX15" fmla="*/ 840582 w 1890713"/>
                    <a:gd name="connsiteY15" fmla="*/ 607219 h 1281112"/>
                    <a:gd name="connsiteX16" fmla="*/ 904876 w 1890713"/>
                    <a:gd name="connsiteY16" fmla="*/ 550069 h 1281112"/>
                    <a:gd name="connsiteX17" fmla="*/ 990601 w 1890713"/>
                    <a:gd name="connsiteY17" fmla="*/ 535781 h 1281112"/>
                    <a:gd name="connsiteX18" fmla="*/ 1102519 w 1890713"/>
                    <a:gd name="connsiteY18" fmla="*/ 547687 h 1281112"/>
                    <a:gd name="connsiteX19" fmla="*/ 1159669 w 1890713"/>
                    <a:gd name="connsiteY19" fmla="*/ 602456 h 1281112"/>
                    <a:gd name="connsiteX20" fmla="*/ 1171576 w 1890713"/>
                    <a:gd name="connsiteY20" fmla="*/ 711994 h 1281112"/>
                    <a:gd name="connsiteX21" fmla="*/ 1178719 w 1890713"/>
                    <a:gd name="connsiteY21" fmla="*/ 838200 h 1281112"/>
                    <a:gd name="connsiteX22" fmla="*/ 1214438 w 1890713"/>
                    <a:gd name="connsiteY22" fmla="*/ 890587 h 1281112"/>
                    <a:gd name="connsiteX23" fmla="*/ 1309688 w 1890713"/>
                    <a:gd name="connsiteY23" fmla="*/ 859631 h 1281112"/>
                    <a:gd name="connsiteX24" fmla="*/ 1385888 w 1890713"/>
                    <a:gd name="connsiteY24" fmla="*/ 823912 h 1281112"/>
                    <a:gd name="connsiteX25" fmla="*/ 1450182 w 1890713"/>
                    <a:gd name="connsiteY25" fmla="*/ 833437 h 1281112"/>
                    <a:gd name="connsiteX26" fmla="*/ 1502569 w 1890713"/>
                    <a:gd name="connsiteY26" fmla="*/ 752475 h 1281112"/>
                    <a:gd name="connsiteX27" fmla="*/ 1540669 w 1890713"/>
                    <a:gd name="connsiteY27" fmla="*/ 673894 h 1281112"/>
                    <a:gd name="connsiteX28" fmla="*/ 1602582 w 1890713"/>
                    <a:gd name="connsiteY28" fmla="*/ 595312 h 1281112"/>
                    <a:gd name="connsiteX29" fmla="*/ 1676401 w 1890713"/>
                    <a:gd name="connsiteY29" fmla="*/ 554831 h 1281112"/>
                    <a:gd name="connsiteX30" fmla="*/ 1759744 w 1890713"/>
                    <a:gd name="connsiteY30" fmla="*/ 573881 h 1281112"/>
                    <a:gd name="connsiteX31" fmla="*/ 1835944 w 1890713"/>
                    <a:gd name="connsiteY31" fmla="*/ 590550 h 1281112"/>
                    <a:gd name="connsiteX32" fmla="*/ 1859757 w 1890713"/>
                    <a:gd name="connsiteY32" fmla="*/ 645319 h 1281112"/>
                    <a:gd name="connsiteX33" fmla="*/ 1876426 w 1890713"/>
                    <a:gd name="connsiteY33" fmla="*/ 731044 h 1281112"/>
                    <a:gd name="connsiteX34" fmla="*/ 1890713 w 1890713"/>
                    <a:gd name="connsiteY34" fmla="*/ 807244 h 1281112"/>
                    <a:gd name="connsiteX35" fmla="*/ 1888332 w 1890713"/>
                    <a:gd name="connsiteY35" fmla="*/ 866775 h 1281112"/>
                    <a:gd name="connsiteX36" fmla="*/ 1852613 w 1890713"/>
                    <a:gd name="connsiteY36" fmla="*/ 919162 h 1281112"/>
                    <a:gd name="connsiteX37" fmla="*/ 1854994 w 1890713"/>
                    <a:gd name="connsiteY37" fmla="*/ 976312 h 1281112"/>
                    <a:gd name="connsiteX38" fmla="*/ 1800226 w 1890713"/>
                    <a:gd name="connsiteY38" fmla="*/ 1019175 h 1281112"/>
                    <a:gd name="connsiteX39" fmla="*/ 1783557 w 1890713"/>
                    <a:gd name="connsiteY39" fmla="*/ 1092994 h 1281112"/>
                    <a:gd name="connsiteX40" fmla="*/ 1593057 w 1890713"/>
                    <a:gd name="connsiteY40" fmla="*/ 1164431 h 1281112"/>
                    <a:gd name="connsiteX41" fmla="*/ 1554957 w 1890713"/>
                    <a:gd name="connsiteY41" fmla="*/ 1228725 h 1281112"/>
                    <a:gd name="connsiteX42" fmla="*/ 1452563 w 1890713"/>
                    <a:gd name="connsiteY42" fmla="*/ 1247775 h 1281112"/>
                    <a:gd name="connsiteX43" fmla="*/ 1312069 w 1890713"/>
                    <a:gd name="connsiteY43" fmla="*/ 1243012 h 1281112"/>
                    <a:gd name="connsiteX44" fmla="*/ 1281113 w 1890713"/>
                    <a:gd name="connsiteY44" fmla="*/ 1281112 h 1281112"/>
                    <a:gd name="connsiteX45" fmla="*/ 1 w 1890713"/>
                    <a:gd name="connsiteY45" fmla="*/ 1226344 h 1281112"/>
                    <a:gd name="connsiteX46" fmla="*/ 0 w 1890713"/>
                    <a:gd name="connsiteY46" fmla="*/ 2382 h 1281112"/>
                    <a:gd name="connsiteX47" fmla="*/ 226219 w 1890713"/>
                    <a:gd name="connsiteY47" fmla="*/ 0 h 1281112"/>
                    <a:gd name="connsiteX0" fmla="*/ 226219 w 1890713"/>
                    <a:gd name="connsiteY0" fmla="*/ 0 h 1247775"/>
                    <a:gd name="connsiteX1" fmla="*/ 309563 w 1890713"/>
                    <a:gd name="connsiteY1" fmla="*/ 14287 h 1247775"/>
                    <a:gd name="connsiteX2" fmla="*/ 373857 w 1890713"/>
                    <a:gd name="connsiteY2" fmla="*/ 14287 h 1247775"/>
                    <a:gd name="connsiteX3" fmla="*/ 435769 w 1890713"/>
                    <a:gd name="connsiteY3" fmla="*/ 16669 h 1247775"/>
                    <a:gd name="connsiteX4" fmla="*/ 473869 w 1890713"/>
                    <a:gd name="connsiteY4" fmla="*/ 52387 h 1247775"/>
                    <a:gd name="connsiteX5" fmla="*/ 488157 w 1890713"/>
                    <a:gd name="connsiteY5" fmla="*/ 123825 h 1247775"/>
                    <a:gd name="connsiteX6" fmla="*/ 485776 w 1890713"/>
                    <a:gd name="connsiteY6" fmla="*/ 202406 h 1247775"/>
                    <a:gd name="connsiteX7" fmla="*/ 509588 w 1890713"/>
                    <a:gd name="connsiteY7" fmla="*/ 247650 h 1247775"/>
                    <a:gd name="connsiteX8" fmla="*/ 542926 w 1890713"/>
                    <a:gd name="connsiteY8" fmla="*/ 266700 h 1247775"/>
                    <a:gd name="connsiteX9" fmla="*/ 602457 w 1890713"/>
                    <a:gd name="connsiteY9" fmla="*/ 283369 h 1247775"/>
                    <a:gd name="connsiteX10" fmla="*/ 647701 w 1890713"/>
                    <a:gd name="connsiteY10" fmla="*/ 326231 h 1247775"/>
                    <a:gd name="connsiteX11" fmla="*/ 671513 w 1890713"/>
                    <a:gd name="connsiteY11" fmla="*/ 395287 h 1247775"/>
                    <a:gd name="connsiteX12" fmla="*/ 697707 w 1890713"/>
                    <a:gd name="connsiteY12" fmla="*/ 509587 h 1247775"/>
                    <a:gd name="connsiteX13" fmla="*/ 709613 w 1890713"/>
                    <a:gd name="connsiteY13" fmla="*/ 585787 h 1247775"/>
                    <a:gd name="connsiteX14" fmla="*/ 771526 w 1890713"/>
                    <a:gd name="connsiteY14" fmla="*/ 619125 h 1247775"/>
                    <a:gd name="connsiteX15" fmla="*/ 840582 w 1890713"/>
                    <a:gd name="connsiteY15" fmla="*/ 607219 h 1247775"/>
                    <a:gd name="connsiteX16" fmla="*/ 904876 w 1890713"/>
                    <a:gd name="connsiteY16" fmla="*/ 550069 h 1247775"/>
                    <a:gd name="connsiteX17" fmla="*/ 990601 w 1890713"/>
                    <a:gd name="connsiteY17" fmla="*/ 535781 h 1247775"/>
                    <a:gd name="connsiteX18" fmla="*/ 1102519 w 1890713"/>
                    <a:gd name="connsiteY18" fmla="*/ 547687 h 1247775"/>
                    <a:gd name="connsiteX19" fmla="*/ 1159669 w 1890713"/>
                    <a:gd name="connsiteY19" fmla="*/ 602456 h 1247775"/>
                    <a:gd name="connsiteX20" fmla="*/ 1171576 w 1890713"/>
                    <a:gd name="connsiteY20" fmla="*/ 711994 h 1247775"/>
                    <a:gd name="connsiteX21" fmla="*/ 1178719 w 1890713"/>
                    <a:gd name="connsiteY21" fmla="*/ 838200 h 1247775"/>
                    <a:gd name="connsiteX22" fmla="*/ 1214438 w 1890713"/>
                    <a:gd name="connsiteY22" fmla="*/ 890587 h 1247775"/>
                    <a:gd name="connsiteX23" fmla="*/ 1309688 w 1890713"/>
                    <a:gd name="connsiteY23" fmla="*/ 859631 h 1247775"/>
                    <a:gd name="connsiteX24" fmla="*/ 1385888 w 1890713"/>
                    <a:gd name="connsiteY24" fmla="*/ 823912 h 1247775"/>
                    <a:gd name="connsiteX25" fmla="*/ 1450182 w 1890713"/>
                    <a:gd name="connsiteY25" fmla="*/ 833437 h 1247775"/>
                    <a:gd name="connsiteX26" fmla="*/ 1502569 w 1890713"/>
                    <a:gd name="connsiteY26" fmla="*/ 752475 h 1247775"/>
                    <a:gd name="connsiteX27" fmla="*/ 1540669 w 1890713"/>
                    <a:gd name="connsiteY27" fmla="*/ 673894 h 1247775"/>
                    <a:gd name="connsiteX28" fmla="*/ 1602582 w 1890713"/>
                    <a:gd name="connsiteY28" fmla="*/ 595312 h 1247775"/>
                    <a:gd name="connsiteX29" fmla="*/ 1676401 w 1890713"/>
                    <a:gd name="connsiteY29" fmla="*/ 554831 h 1247775"/>
                    <a:gd name="connsiteX30" fmla="*/ 1759744 w 1890713"/>
                    <a:gd name="connsiteY30" fmla="*/ 573881 h 1247775"/>
                    <a:gd name="connsiteX31" fmla="*/ 1835944 w 1890713"/>
                    <a:gd name="connsiteY31" fmla="*/ 590550 h 1247775"/>
                    <a:gd name="connsiteX32" fmla="*/ 1859757 w 1890713"/>
                    <a:gd name="connsiteY32" fmla="*/ 645319 h 1247775"/>
                    <a:gd name="connsiteX33" fmla="*/ 1876426 w 1890713"/>
                    <a:gd name="connsiteY33" fmla="*/ 731044 h 1247775"/>
                    <a:gd name="connsiteX34" fmla="*/ 1890713 w 1890713"/>
                    <a:gd name="connsiteY34" fmla="*/ 807244 h 1247775"/>
                    <a:gd name="connsiteX35" fmla="*/ 1888332 w 1890713"/>
                    <a:gd name="connsiteY35" fmla="*/ 866775 h 1247775"/>
                    <a:gd name="connsiteX36" fmla="*/ 1852613 w 1890713"/>
                    <a:gd name="connsiteY36" fmla="*/ 919162 h 1247775"/>
                    <a:gd name="connsiteX37" fmla="*/ 1854994 w 1890713"/>
                    <a:gd name="connsiteY37" fmla="*/ 976312 h 1247775"/>
                    <a:gd name="connsiteX38" fmla="*/ 1800226 w 1890713"/>
                    <a:gd name="connsiteY38" fmla="*/ 1019175 h 1247775"/>
                    <a:gd name="connsiteX39" fmla="*/ 1783557 w 1890713"/>
                    <a:gd name="connsiteY39" fmla="*/ 1092994 h 1247775"/>
                    <a:gd name="connsiteX40" fmla="*/ 1593057 w 1890713"/>
                    <a:gd name="connsiteY40" fmla="*/ 1164431 h 1247775"/>
                    <a:gd name="connsiteX41" fmla="*/ 1554957 w 1890713"/>
                    <a:gd name="connsiteY41" fmla="*/ 1228725 h 1247775"/>
                    <a:gd name="connsiteX42" fmla="*/ 1452563 w 1890713"/>
                    <a:gd name="connsiteY42" fmla="*/ 1247775 h 1247775"/>
                    <a:gd name="connsiteX43" fmla="*/ 1312069 w 1890713"/>
                    <a:gd name="connsiteY43" fmla="*/ 1243012 h 1247775"/>
                    <a:gd name="connsiteX44" fmla="*/ 1 w 1890713"/>
                    <a:gd name="connsiteY44" fmla="*/ 1226344 h 1247775"/>
                    <a:gd name="connsiteX45" fmla="*/ 0 w 1890713"/>
                    <a:gd name="connsiteY45" fmla="*/ 2382 h 1247775"/>
                    <a:gd name="connsiteX46" fmla="*/ 226219 w 1890713"/>
                    <a:gd name="connsiteY46" fmla="*/ 0 h 1247775"/>
                    <a:gd name="connsiteX0" fmla="*/ 226219 w 1890713"/>
                    <a:gd name="connsiteY0" fmla="*/ 0 h 1247775"/>
                    <a:gd name="connsiteX1" fmla="*/ 309563 w 1890713"/>
                    <a:gd name="connsiteY1" fmla="*/ 14287 h 1247775"/>
                    <a:gd name="connsiteX2" fmla="*/ 373857 w 1890713"/>
                    <a:gd name="connsiteY2" fmla="*/ 14287 h 1247775"/>
                    <a:gd name="connsiteX3" fmla="*/ 435769 w 1890713"/>
                    <a:gd name="connsiteY3" fmla="*/ 16669 h 1247775"/>
                    <a:gd name="connsiteX4" fmla="*/ 473869 w 1890713"/>
                    <a:gd name="connsiteY4" fmla="*/ 52387 h 1247775"/>
                    <a:gd name="connsiteX5" fmla="*/ 488157 w 1890713"/>
                    <a:gd name="connsiteY5" fmla="*/ 123825 h 1247775"/>
                    <a:gd name="connsiteX6" fmla="*/ 485776 w 1890713"/>
                    <a:gd name="connsiteY6" fmla="*/ 202406 h 1247775"/>
                    <a:gd name="connsiteX7" fmla="*/ 509588 w 1890713"/>
                    <a:gd name="connsiteY7" fmla="*/ 247650 h 1247775"/>
                    <a:gd name="connsiteX8" fmla="*/ 542926 w 1890713"/>
                    <a:gd name="connsiteY8" fmla="*/ 266700 h 1247775"/>
                    <a:gd name="connsiteX9" fmla="*/ 602457 w 1890713"/>
                    <a:gd name="connsiteY9" fmla="*/ 283369 h 1247775"/>
                    <a:gd name="connsiteX10" fmla="*/ 647701 w 1890713"/>
                    <a:gd name="connsiteY10" fmla="*/ 326231 h 1247775"/>
                    <a:gd name="connsiteX11" fmla="*/ 671513 w 1890713"/>
                    <a:gd name="connsiteY11" fmla="*/ 395287 h 1247775"/>
                    <a:gd name="connsiteX12" fmla="*/ 697707 w 1890713"/>
                    <a:gd name="connsiteY12" fmla="*/ 509587 h 1247775"/>
                    <a:gd name="connsiteX13" fmla="*/ 709613 w 1890713"/>
                    <a:gd name="connsiteY13" fmla="*/ 585787 h 1247775"/>
                    <a:gd name="connsiteX14" fmla="*/ 771526 w 1890713"/>
                    <a:gd name="connsiteY14" fmla="*/ 619125 h 1247775"/>
                    <a:gd name="connsiteX15" fmla="*/ 840582 w 1890713"/>
                    <a:gd name="connsiteY15" fmla="*/ 607219 h 1247775"/>
                    <a:gd name="connsiteX16" fmla="*/ 904876 w 1890713"/>
                    <a:gd name="connsiteY16" fmla="*/ 550069 h 1247775"/>
                    <a:gd name="connsiteX17" fmla="*/ 990601 w 1890713"/>
                    <a:gd name="connsiteY17" fmla="*/ 535781 h 1247775"/>
                    <a:gd name="connsiteX18" fmla="*/ 1102519 w 1890713"/>
                    <a:gd name="connsiteY18" fmla="*/ 547687 h 1247775"/>
                    <a:gd name="connsiteX19" fmla="*/ 1159669 w 1890713"/>
                    <a:gd name="connsiteY19" fmla="*/ 602456 h 1247775"/>
                    <a:gd name="connsiteX20" fmla="*/ 1171576 w 1890713"/>
                    <a:gd name="connsiteY20" fmla="*/ 711994 h 1247775"/>
                    <a:gd name="connsiteX21" fmla="*/ 1178719 w 1890713"/>
                    <a:gd name="connsiteY21" fmla="*/ 838200 h 1247775"/>
                    <a:gd name="connsiteX22" fmla="*/ 1214438 w 1890713"/>
                    <a:gd name="connsiteY22" fmla="*/ 890587 h 1247775"/>
                    <a:gd name="connsiteX23" fmla="*/ 1309688 w 1890713"/>
                    <a:gd name="connsiteY23" fmla="*/ 859631 h 1247775"/>
                    <a:gd name="connsiteX24" fmla="*/ 1385888 w 1890713"/>
                    <a:gd name="connsiteY24" fmla="*/ 823912 h 1247775"/>
                    <a:gd name="connsiteX25" fmla="*/ 1450182 w 1890713"/>
                    <a:gd name="connsiteY25" fmla="*/ 833437 h 1247775"/>
                    <a:gd name="connsiteX26" fmla="*/ 1502569 w 1890713"/>
                    <a:gd name="connsiteY26" fmla="*/ 752475 h 1247775"/>
                    <a:gd name="connsiteX27" fmla="*/ 1540669 w 1890713"/>
                    <a:gd name="connsiteY27" fmla="*/ 673894 h 1247775"/>
                    <a:gd name="connsiteX28" fmla="*/ 1602582 w 1890713"/>
                    <a:gd name="connsiteY28" fmla="*/ 595312 h 1247775"/>
                    <a:gd name="connsiteX29" fmla="*/ 1676401 w 1890713"/>
                    <a:gd name="connsiteY29" fmla="*/ 554831 h 1247775"/>
                    <a:gd name="connsiteX30" fmla="*/ 1759744 w 1890713"/>
                    <a:gd name="connsiteY30" fmla="*/ 573881 h 1247775"/>
                    <a:gd name="connsiteX31" fmla="*/ 1835944 w 1890713"/>
                    <a:gd name="connsiteY31" fmla="*/ 590550 h 1247775"/>
                    <a:gd name="connsiteX32" fmla="*/ 1859757 w 1890713"/>
                    <a:gd name="connsiteY32" fmla="*/ 645319 h 1247775"/>
                    <a:gd name="connsiteX33" fmla="*/ 1876426 w 1890713"/>
                    <a:gd name="connsiteY33" fmla="*/ 731044 h 1247775"/>
                    <a:gd name="connsiteX34" fmla="*/ 1890713 w 1890713"/>
                    <a:gd name="connsiteY34" fmla="*/ 807244 h 1247775"/>
                    <a:gd name="connsiteX35" fmla="*/ 1888332 w 1890713"/>
                    <a:gd name="connsiteY35" fmla="*/ 866775 h 1247775"/>
                    <a:gd name="connsiteX36" fmla="*/ 1852613 w 1890713"/>
                    <a:gd name="connsiteY36" fmla="*/ 919162 h 1247775"/>
                    <a:gd name="connsiteX37" fmla="*/ 1854994 w 1890713"/>
                    <a:gd name="connsiteY37" fmla="*/ 976312 h 1247775"/>
                    <a:gd name="connsiteX38" fmla="*/ 1800226 w 1890713"/>
                    <a:gd name="connsiteY38" fmla="*/ 1019175 h 1247775"/>
                    <a:gd name="connsiteX39" fmla="*/ 1783557 w 1890713"/>
                    <a:gd name="connsiteY39" fmla="*/ 1092994 h 1247775"/>
                    <a:gd name="connsiteX40" fmla="*/ 1593057 w 1890713"/>
                    <a:gd name="connsiteY40" fmla="*/ 1164431 h 1247775"/>
                    <a:gd name="connsiteX41" fmla="*/ 1554957 w 1890713"/>
                    <a:gd name="connsiteY41" fmla="*/ 1228725 h 1247775"/>
                    <a:gd name="connsiteX42" fmla="*/ 1452563 w 1890713"/>
                    <a:gd name="connsiteY42" fmla="*/ 1247775 h 1247775"/>
                    <a:gd name="connsiteX43" fmla="*/ 1 w 1890713"/>
                    <a:gd name="connsiteY43" fmla="*/ 1226344 h 1247775"/>
                    <a:gd name="connsiteX44" fmla="*/ 0 w 1890713"/>
                    <a:gd name="connsiteY44" fmla="*/ 2382 h 1247775"/>
                    <a:gd name="connsiteX45" fmla="*/ 226219 w 1890713"/>
                    <a:gd name="connsiteY45" fmla="*/ 0 h 1247775"/>
                    <a:gd name="connsiteX0" fmla="*/ 226219 w 1890713"/>
                    <a:gd name="connsiteY0" fmla="*/ 0 h 1228725"/>
                    <a:gd name="connsiteX1" fmla="*/ 309563 w 1890713"/>
                    <a:gd name="connsiteY1" fmla="*/ 14287 h 1228725"/>
                    <a:gd name="connsiteX2" fmla="*/ 373857 w 1890713"/>
                    <a:gd name="connsiteY2" fmla="*/ 14287 h 1228725"/>
                    <a:gd name="connsiteX3" fmla="*/ 435769 w 1890713"/>
                    <a:gd name="connsiteY3" fmla="*/ 16669 h 1228725"/>
                    <a:gd name="connsiteX4" fmla="*/ 473869 w 1890713"/>
                    <a:gd name="connsiteY4" fmla="*/ 52387 h 1228725"/>
                    <a:gd name="connsiteX5" fmla="*/ 488157 w 1890713"/>
                    <a:gd name="connsiteY5" fmla="*/ 123825 h 1228725"/>
                    <a:gd name="connsiteX6" fmla="*/ 485776 w 1890713"/>
                    <a:gd name="connsiteY6" fmla="*/ 202406 h 1228725"/>
                    <a:gd name="connsiteX7" fmla="*/ 509588 w 1890713"/>
                    <a:gd name="connsiteY7" fmla="*/ 247650 h 1228725"/>
                    <a:gd name="connsiteX8" fmla="*/ 542926 w 1890713"/>
                    <a:gd name="connsiteY8" fmla="*/ 266700 h 1228725"/>
                    <a:gd name="connsiteX9" fmla="*/ 602457 w 1890713"/>
                    <a:gd name="connsiteY9" fmla="*/ 283369 h 1228725"/>
                    <a:gd name="connsiteX10" fmla="*/ 647701 w 1890713"/>
                    <a:gd name="connsiteY10" fmla="*/ 326231 h 1228725"/>
                    <a:gd name="connsiteX11" fmla="*/ 671513 w 1890713"/>
                    <a:gd name="connsiteY11" fmla="*/ 395287 h 1228725"/>
                    <a:gd name="connsiteX12" fmla="*/ 697707 w 1890713"/>
                    <a:gd name="connsiteY12" fmla="*/ 509587 h 1228725"/>
                    <a:gd name="connsiteX13" fmla="*/ 709613 w 1890713"/>
                    <a:gd name="connsiteY13" fmla="*/ 585787 h 1228725"/>
                    <a:gd name="connsiteX14" fmla="*/ 771526 w 1890713"/>
                    <a:gd name="connsiteY14" fmla="*/ 619125 h 1228725"/>
                    <a:gd name="connsiteX15" fmla="*/ 840582 w 1890713"/>
                    <a:gd name="connsiteY15" fmla="*/ 607219 h 1228725"/>
                    <a:gd name="connsiteX16" fmla="*/ 904876 w 1890713"/>
                    <a:gd name="connsiteY16" fmla="*/ 550069 h 1228725"/>
                    <a:gd name="connsiteX17" fmla="*/ 990601 w 1890713"/>
                    <a:gd name="connsiteY17" fmla="*/ 535781 h 1228725"/>
                    <a:gd name="connsiteX18" fmla="*/ 1102519 w 1890713"/>
                    <a:gd name="connsiteY18" fmla="*/ 547687 h 1228725"/>
                    <a:gd name="connsiteX19" fmla="*/ 1159669 w 1890713"/>
                    <a:gd name="connsiteY19" fmla="*/ 602456 h 1228725"/>
                    <a:gd name="connsiteX20" fmla="*/ 1171576 w 1890713"/>
                    <a:gd name="connsiteY20" fmla="*/ 711994 h 1228725"/>
                    <a:gd name="connsiteX21" fmla="*/ 1178719 w 1890713"/>
                    <a:gd name="connsiteY21" fmla="*/ 838200 h 1228725"/>
                    <a:gd name="connsiteX22" fmla="*/ 1214438 w 1890713"/>
                    <a:gd name="connsiteY22" fmla="*/ 890587 h 1228725"/>
                    <a:gd name="connsiteX23" fmla="*/ 1309688 w 1890713"/>
                    <a:gd name="connsiteY23" fmla="*/ 859631 h 1228725"/>
                    <a:gd name="connsiteX24" fmla="*/ 1385888 w 1890713"/>
                    <a:gd name="connsiteY24" fmla="*/ 823912 h 1228725"/>
                    <a:gd name="connsiteX25" fmla="*/ 1450182 w 1890713"/>
                    <a:gd name="connsiteY25" fmla="*/ 833437 h 1228725"/>
                    <a:gd name="connsiteX26" fmla="*/ 1502569 w 1890713"/>
                    <a:gd name="connsiteY26" fmla="*/ 752475 h 1228725"/>
                    <a:gd name="connsiteX27" fmla="*/ 1540669 w 1890713"/>
                    <a:gd name="connsiteY27" fmla="*/ 673894 h 1228725"/>
                    <a:gd name="connsiteX28" fmla="*/ 1602582 w 1890713"/>
                    <a:gd name="connsiteY28" fmla="*/ 595312 h 1228725"/>
                    <a:gd name="connsiteX29" fmla="*/ 1676401 w 1890713"/>
                    <a:gd name="connsiteY29" fmla="*/ 554831 h 1228725"/>
                    <a:gd name="connsiteX30" fmla="*/ 1759744 w 1890713"/>
                    <a:gd name="connsiteY30" fmla="*/ 573881 h 1228725"/>
                    <a:gd name="connsiteX31" fmla="*/ 1835944 w 1890713"/>
                    <a:gd name="connsiteY31" fmla="*/ 590550 h 1228725"/>
                    <a:gd name="connsiteX32" fmla="*/ 1859757 w 1890713"/>
                    <a:gd name="connsiteY32" fmla="*/ 645319 h 1228725"/>
                    <a:gd name="connsiteX33" fmla="*/ 1876426 w 1890713"/>
                    <a:gd name="connsiteY33" fmla="*/ 731044 h 1228725"/>
                    <a:gd name="connsiteX34" fmla="*/ 1890713 w 1890713"/>
                    <a:gd name="connsiteY34" fmla="*/ 807244 h 1228725"/>
                    <a:gd name="connsiteX35" fmla="*/ 1888332 w 1890713"/>
                    <a:gd name="connsiteY35" fmla="*/ 866775 h 1228725"/>
                    <a:gd name="connsiteX36" fmla="*/ 1852613 w 1890713"/>
                    <a:gd name="connsiteY36" fmla="*/ 919162 h 1228725"/>
                    <a:gd name="connsiteX37" fmla="*/ 1854994 w 1890713"/>
                    <a:gd name="connsiteY37" fmla="*/ 976312 h 1228725"/>
                    <a:gd name="connsiteX38" fmla="*/ 1800226 w 1890713"/>
                    <a:gd name="connsiteY38" fmla="*/ 1019175 h 1228725"/>
                    <a:gd name="connsiteX39" fmla="*/ 1783557 w 1890713"/>
                    <a:gd name="connsiteY39" fmla="*/ 1092994 h 1228725"/>
                    <a:gd name="connsiteX40" fmla="*/ 1593057 w 1890713"/>
                    <a:gd name="connsiteY40" fmla="*/ 1164431 h 1228725"/>
                    <a:gd name="connsiteX41" fmla="*/ 1554957 w 1890713"/>
                    <a:gd name="connsiteY41" fmla="*/ 1228725 h 1228725"/>
                    <a:gd name="connsiteX42" fmla="*/ 1 w 1890713"/>
                    <a:gd name="connsiteY42" fmla="*/ 1226344 h 1228725"/>
                    <a:gd name="connsiteX43" fmla="*/ 0 w 1890713"/>
                    <a:gd name="connsiteY43" fmla="*/ 2382 h 1228725"/>
                    <a:gd name="connsiteX44" fmla="*/ 226219 w 1890713"/>
                    <a:gd name="connsiteY44" fmla="*/ 0 h 1228725"/>
                    <a:gd name="connsiteX0" fmla="*/ 226219 w 1890713"/>
                    <a:gd name="connsiteY0" fmla="*/ 0 h 1226344"/>
                    <a:gd name="connsiteX1" fmla="*/ 309563 w 1890713"/>
                    <a:gd name="connsiteY1" fmla="*/ 14287 h 1226344"/>
                    <a:gd name="connsiteX2" fmla="*/ 373857 w 1890713"/>
                    <a:gd name="connsiteY2" fmla="*/ 14287 h 1226344"/>
                    <a:gd name="connsiteX3" fmla="*/ 435769 w 1890713"/>
                    <a:gd name="connsiteY3" fmla="*/ 16669 h 1226344"/>
                    <a:gd name="connsiteX4" fmla="*/ 473869 w 1890713"/>
                    <a:gd name="connsiteY4" fmla="*/ 52387 h 1226344"/>
                    <a:gd name="connsiteX5" fmla="*/ 488157 w 1890713"/>
                    <a:gd name="connsiteY5" fmla="*/ 123825 h 1226344"/>
                    <a:gd name="connsiteX6" fmla="*/ 485776 w 1890713"/>
                    <a:gd name="connsiteY6" fmla="*/ 202406 h 1226344"/>
                    <a:gd name="connsiteX7" fmla="*/ 509588 w 1890713"/>
                    <a:gd name="connsiteY7" fmla="*/ 247650 h 1226344"/>
                    <a:gd name="connsiteX8" fmla="*/ 542926 w 1890713"/>
                    <a:gd name="connsiteY8" fmla="*/ 266700 h 1226344"/>
                    <a:gd name="connsiteX9" fmla="*/ 602457 w 1890713"/>
                    <a:gd name="connsiteY9" fmla="*/ 283369 h 1226344"/>
                    <a:gd name="connsiteX10" fmla="*/ 647701 w 1890713"/>
                    <a:gd name="connsiteY10" fmla="*/ 326231 h 1226344"/>
                    <a:gd name="connsiteX11" fmla="*/ 671513 w 1890713"/>
                    <a:gd name="connsiteY11" fmla="*/ 395287 h 1226344"/>
                    <a:gd name="connsiteX12" fmla="*/ 697707 w 1890713"/>
                    <a:gd name="connsiteY12" fmla="*/ 509587 h 1226344"/>
                    <a:gd name="connsiteX13" fmla="*/ 709613 w 1890713"/>
                    <a:gd name="connsiteY13" fmla="*/ 585787 h 1226344"/>
                    <a:gd name="connsiteX14" fmla="*/ 771526 w 1890713"/>
                    <a:gd name="connsiteY14" fmla="*/ 619125 h 1226344"/>
                    <a:gd name="connsiteX15" fmla="*/ 840582 w 1890713"/>
                    <a:gd name="connsiteY15" fmla="*/ 607219 h 1226344"/>
                    <a:gd name="connsiteX16" fmla="*/ 904876 w 1890713"/>
                    <a:gd name="connsiteY16" fmla="*/ 550069 h 1226344"/>
                    <a:gd name="connsiteX17" fmla="*/ 990601 w 1890713"/>
                    <a:gd name="connsiteY17" fmla="*/ 535781 h 1226344"/>
                    <a:gd name="connsiteX18" fmla="*/ 1102519 w 1890713"/>
                    <a:gd name="connsiteY18" fmla="*/ 547687 h 1226344"/>
                    <a:gd name="connsiteX19" fmla="*/ 1159669 w 1890713"/>
                    <a:gd name="connsiteY19" fmla="*/ 602456 h 1226344"/>
                    <a:gd name="connsiteX20" fmla="*/ 1171576 w 1890713"/>
                    <a:gd name="connsiteY20" fmla="*/ 711994 h 1226344"/>
                    <a:gd name="connsiteX21" fmla="*/ 1178719 w 1890713"/>
                    <a:gd name="connsiteY21" fmla="*/ 838200 h 1226344"/>
                    <a:gd name="connsiteX22" fmla="*/ 1214438 w 1890713"/>
                    <a:gd name="connsiteY22" fmla="*/ 890587 h 1226344"/>
                    <a:gd name="connsiteX23" fmla="*/ 1309688 w 1890713"/>
                    <a:gd name="connsiteY23" fmla="*/ 859631 h 1226344"/>
                    <a:gd name="connsiteX24" fmla="*/ 1385888 w 1890713"/>
                    <a:gd name="connsiteY24" fmla="*/ 823912 h 1226344"/>
                    <a:gd name="connsiteX25" fmla="*/ 1450182 w 1890713"/>
                    <a:gd name="connsiteY25" fmla="*/ 833437 h 1226344"/>
                    <a:gd name="connsiteX26" fmla="*/ 1502569 w 1890713"/>
                    <a:gd name="connsiteY26" fmla="*/ 752475 h 1226344"/>
                    <a:gd name="connsiteX27" fmla="*/ 1540669 w 1890713"/>
                    <a:gd name="connsiteY27" fmla="*/ 673894 h 1226344"/>
                    <a:gd name="connsiteX28" fmla="*/ 1602582 w 1890713"/>
                    <a:gd name="connsiteY28" fmla="*/ 595312 h 1226344"/>
                    <a:gd name="connsiteX29" fmla="*/ 1676401 w 1890713"/>
                    <a:gd name="connsiteY29" fmla="*/ 554831 h 1226344"/>
                    <a:gd name="connsiteX30" fmla="*/ 1759744 w 1890713"/>
                    <a:gd name="connsiteY30" fmla="*/ 573881 h 1226344"/>
                    <a:gd name="connsiteX31" fmla="*/ 1835944 w 1890713"/>
                    <a:gd name="connsiteY31" fmla="*/ 590550 h 1226344"/>
                    <a:gd name="connsiteX32" fmla="*/ 1859757 w 1890713"/>
                    <a:gd name="connsiteY32" fmla="*/ 645319 h 1226344"/>
                    <a:gd name="connsiteX33" fmla="*/ 1876426 w 1890713"/>
                    <a:gd name="connsiteY33" fmla="*/ 731044 h 1226344"/>
                    <a:gd name="connsiteX34" fmla="*/ 1890713 w 1890713"/>
                    <a:gd name="connsiteY34" fmla="*/ 807244 h 1226344"/>
                    <a:gd name="connsiteX35" fmla="*/ 1888332 w 1890713"/>
                    <a:gd name="connsiteY35" fmla="*/ 866775 h 1226344"/>
                    <a:gd name="connsiteX36" fmla="*/ 1852613 w 1890713"/>
                    <a:gd name="connsiteY36" fmla="*/ 919162 h 1226344"/>
                    <a:gd name="connsiteX37" fmla="*/ 1854994 w 1890713"/>
                    <a:gd name="connsiteY37" fmla="*/ 976312 h 1226344"/>
                    <a:gd name="connsiteX38" fmla="*/ 1800226 w 1890713"/>
                    <a:gd name="connsiteY38" fmla="*/ 1019175 h 1226344"/>
                    <a:gd name="connsiteX39" fmla="*/ 1783557 w 1890713"/>
                    <a:gd name="connsiteY39" fmla="*/ 1092994 h 1226344"/>
                    <a:gd name="connsiteX40" fmla="*/ 1593057 w 1890713"/>
                    <a:gd name="connsiteY40" fmla="*/ 1164431 h 1226344"/>
                    <a:gd name="connsiteX41" fmla="*/ 1 w 1890713"/>
                    <a:gd name="connsiteY41" fmla="*/ 1226344 h 1226344"/>
                    <a:gd name="connsiteX42" fmla="*/ 0 w 1890713"/>
                    <a:gd name="connsiteY42" fmla="*/ 2382 h 1226344"/>
                    <a:gd name="connsiteX43" fmla="*/ 226219 w 1890713"/>
                    <a:gd name="connsiteY43" fmla="*/ 0 h 1226344"/>
                    <a:gd name="connsiteX0" fmla="*/ 226219 w 1890713"/>
                    <a:gd name="connsiteY0" fmla="*/ 0 h 1226344"/>
                    <a:gd name="connsiteX1" fmla="*/ 309563 w 1890713"/>
                    <a:gd name="connsiteY1" fmla="*/ 14287 h 1226344"/>
                    <a:gd name="connsiteX2" fmla="*/ 373857 w 1890713"/>
                    <a:gd name="connsiteY2" fmla="*/ 14287 h 1226344"/>
                    <a:gd name="connsiteX3" fmla="*/ 435769 w 1890713"/>
                    <a:gd name="connsiteY3" fmla="*/ 16669 h 1226344"/>
                    <a:gd name="connsiteX4" fmla="*/ 473869 w 1890713"/>
                    <a:gd name="connsiteY4" fmla="*/ 52387 h 1226344"/>
                    <a:gd name="connsiteX5" fmla="*/ 488157 w 1890713"/>
                    <a:gd name="connsiteY5" fmla="*/ 123825 h 1226344"/>
                    <a:gd name="connsiteX6" fmla="*/ 485776 w 1890713"/>
                    <a:gd name="connsiteY6" fmla="*/ 202406 h 1226344"/>
                    <a:gd name="connsiteX7" fmla="*/ 509588 w 1890713"/>
                    <a:gd name="connsiteY7" fmla="*/ 247650 h 1226344"/>
                    <a:gd name="connsiteX8" fmla="*/ 542926 w 1890713"/>
                    <a:gd name="connsiteY8" fmla="*/ 266700 h 1226344"/>
                    <a:gd name="connsiteX9" fmla="*/ 602457 w 1890713"/>
                    <a:gd name="connsiteY9" fmla="*/ 283369 h 1226344"/>
                    <a:gd name="connsiteX10" fmla="*/ 647701 w 1890713"/>
                    <a:gd name="connsiteY10" fmla="*/ 326231 h 1226344"/>
                    <a:gd name="connsiteX11" fmla="*/ 671513 w 1890713"/>
                    <a:gd name="connsiteY11" fmla="*/ 395287 h 1226344"/>
                    <a:gd name="connsiteX12" fmla="*/ 697707 w 1890713"/>
                    <a:gd name="connsiteY12" fmla="*/ 509587 h 1226344"/>
                    <a:gd name="connsiteX13" fmla="*/ 709613 w 1890713"/>
                    <a:gd name="connsiteY13" fmla="*/ 585787 h 1226344"/>
                    <a:gd name="connsiteX14" fmla="*/ 771526 w 1890713"/>
                    <a:gd name="connsiteY14" fmla="*/ 619125 h 1226344"/>
                    <a:gd name="connsiteX15" fmla="*/ 840582 w 1890713"/>
                    <a:gd name="connsiteY15" fmla="*/ 607219 h 1226344"/>
                    <a:gd name="connsiteX16" fmla="*/ 904876 w 1890713"/>
                    <a:gd name="connsiteY16" fmla="*/ 550069 h 1226344"/>
                    <a:gd name="connsiteX17" fmla="*/ 990601 w 1890713"/>
                    <a:gd name="connsiteY17" fmla="*/ 535781 h 1226344"/>
                    <a:gd name="connsiteX18" fmla="*/ 1102519 w 1890713"/>
                    <a:gd name="connsiteY18" fmla="*/ 547687 h 1226344"/>
                    <a:gd name="connsiteX19" fmla="*/ 1159669 w 1890713"/>
                    <a:gd name="connsiteY19" fmla="*/ 602456 h 1226344"/>
                    <a:gd name="connsiteX20" fmla="*/ 1171576 w 1890713"/>
                    <a:gd name="connsiteY20" fmla="*/ 711994 h 1226344"/>
                    <a:gd name="connsiteX21" fmla="*/ 1178719 w 1890713"/>
                    <a:gd name="connsiteY21" fmla="*/ 838200 h 1226344"/>
                    <a:gd name="connsiteX22" fmla="*/ 1214438 w 1890713"/>
                    <a:gd name="connsiteY22" fmla="*/ 890587 h 1226344"/>
                    <a:gd name="connsiteX23" fmla="*/ 1309688 w 1890713"/>
                    <a:gd name="connsiteY23" fmla="*/ 859631 h 1226344"/>
                    <a:gd name="connsiteX24" fmla="*/ 1385888 w 1890713"/>
                    <a:gd name="connsiteY24" fmla="*/ 823912 h 1226344"/>
                    <a:gd name="connsiteX25" fmla="*/ 1450182 w 1890713"/>
                    <a:gd name="connsiteY25" fmla="*/ 833437 h 1226344"/>
                    <a:gd name="connsiteX26" fmla="*/ 1502569 w 1890713"/>
                    <a:gd name="connsiteY26" fmla="*/ 752475 h 1226344"/>
                    <a:gd name="connsiteX27" fmla="*/ 1540669 w 1890713"/>
                    <a:gd name="connsiteY27" fmla="*/ 673894 h 1226344"/>
                    <a:gd name="connsiteX28" fmla="*/ 1602582 w 1890713"/>
                    <a:gd name="connsiteY28" fmla="*/ 595312 h 1226344"/>
                    <a:gd name="connsiteX29" fmla="*/ 1676401 w 1890713"/>
                    <a:gd name="connsiteY29" fmla="*/ 554831 h 1226344"/>
                    <a:gd name="connsiteX30" fmla="*/ 1759744 w 1890713"/>
                    <a:gd name="connsiteY30" fmla="*/ 573881 h 1226344"/>
                    <a:gd name="connsiteX31" fmla="*/ 1835944 w 1890713"/>
                    <a:gd name="connsiteY31" fmla="*/ 590550 h 1226344"/>
                    <a:gd name="connsiteX32" fmla="*/ 1859757 w 1890713"/>
                    <a:gd name="connsiteY32" fmla="*/ 645319 h 1226344"/>
                    <a:gd name="connsiteX33" fmla="*/ 1876426 w 1890713"/>
                    <a:gd name="connsiteY33" fmla="*/ 731044 h 1226344"/>
                    <a:gd name="connsiteX34" fmla="*/ 1890713 w 1890713"/>
                    <a:gd name="connsiteY34" fmla="*/ 807244 h 1226344"/>
                    <a:gd name="connsiteX35" fmla="*/ 1888332 w 1890713"/>
                    <a:gd name="connsiteY35" fmla="*/ 866775 h 1226344"/>
                    <a:gd name="connsiteX36" fmla="*/ 1852613 w 1890713"/>
                    <a:gd name="connsiteY36" fmla="*/ 919162 h 1226344"/>
                    <a:gd name="connsiteX37" fmla="*/ 1854994 w 1890713"/>
                    <a:gd name="connsiteY37" fmla="*/ 976312 h 1226344"/>
                    <a:gd name="connsiteX38" fmla="*/ 1800226 w 1890713"/>
                    <a:gd name="connsiteY38" fmla="*/ 1019175 h 1226344"/>
                    <a:gd name="connsiteX39" fmla="*/ 1783557 w 1890713"/>
                    <a:gd name="connsiteY39" fmla="*/ 1092994 h 1226344"/>
                    <a:gd name="connsiteX40" fmla="*/ 1 w 1890713"/>
                    <a:gd name="connsiteY40" fmla="*/ 1226344 h 1226344"/>
                    <a:gd name="connsiteX41" fmla="*/ 0 w 1890713"/>
                    <a:gd name="connsiteY41" fmla="*/ 2382 h 1226344"/>
                    <a:gd name="connsiteX42" fmla="*/ 226219 w 1890713"/>
                    <a:gd name="connsiteY42" fmla="*/ 0 h 1226344"/>
                    <a:gd name="connsiteX0" fmla="*/ 226219 w 1890713"/>
                    <a:gd name="connsiteY0" fmla="*/ 0 h 1226344"/>
                    <a:gd name="connsiteX1" fmla="*/ 309563 w 1890713"/>
                    <a:gd name="connsiteY1" fmla="*/ 14287 h 1226344"/>
                    <a:gd name="connsiteX2" fmla="*/ 373857 w 1890713"/>
                    <a:gd name="connsiteY2" fmla="*/ 14287 h 1226344"/>
                    <a:gd name="connsiteX3" fmla="*/ 435769 w 1890713"/>
                    <a:gd name="connsiteY3" fmla="*/ 16669 h 1226344"/>
                    <a:gd name="connsiteX4" fmla="*/ 473869 w 1890713"/>
                    <a:gd name="connsiteY4" fmla="*/ 52387 h 1226344"/>
                    <a:gd name="connsiteX5" fmla="*/ 488157 w 1890713"/>
                    <a:gd name="connsiteY5" fmla="*/ 123825 h 1226344"/>
                    <a:gd name="connsiteX6" fmla="*/ 485776 w 1890713"/>
                    <a:gd name="connsiteY6" fmla="*/ 202406 h 1226344"/>
                    <a:gd name="connsiteX7" fmla="*/ 509588 w 1890713"/>
                    <a:gd name="connsiteY7" fmla="*/ 247650 h 1226344"/>
                    <a:gd name="connsiteX8" fmla="*/ 542926 w 1890713"/>
                    <a:gd name="connsiteY8" fmla="*/ 266700 h 1226344"/>
                    <a:gd name="connsiteX9" fmla="*/ 602457 w 1890713"/>
                    <a:gd name="connsiteY9" fmla="*/ 283369 h 1226344"/>
                    <a:gd name="connsiteX10" fmla="*/ 647701 w 1890713"/>
                    <a:gd name="connsiteY10" fmla="*/ 326231 h 1226344"/>
                    <a:gd name="connsiteX11" fmla="*/ 671513 w 1890713"/>
                    <a:gd name="connsiteY11" fmla="*/ 395287 h 1226344"/>
                    <a:gd name="connsiteX12" fmla="*/ 697707 w 1890713"/>
                    <a:gd name="connsiteY12" fmla="*/ 509587 h 1226344"/>
                    <a:gd name="connsiteX13" fmla="*/ 709613 w 1890713"/>
                    <a:gd name="connsiteY13" fmla="*/ 585787 h 1226344"/>
                    <a:gd name="connsiteX14" fmla="*/ 771526 w 1890713"/>
                    <a:gd name="connsiteY14" fmla="*/ 619125 h 1226344"/>
                    <a:gd name="connsiteX15" fmla="*/ 840582 w 1890713"/>
                    <a:gd name="connsiteY15" fmla="*/ 607219 h 1226344"/>
                    <a:gd name="connsiteX16" fmla="*/ 904876 w 1890713"/>
                    <a:gd name="connsiteY16" fmla="*/ 550069 h 1226344"/>
                    <a:gd name="connsiteX17" fmla="*/ 990601 w 1890713"/>
                    <a:gd name="connsiteY17" fmla="*/ 535781 h 1226344"/>
                    <a:gd name="connsiteX18" fmla="*/ 1102519 w 1890713"/>
                    <a:gd name="connsiteY18" fmla="*/ 547687 h 1226344"/>
                    <a:gd name="connsiteX19" fmla="*/ 1159669 w 1890713"/>
                    <a:gd name="connsiteY19" fmla="*/ 602456 h 1226344"/>
                    <a:gd name="connsiteX20" fmla="*/ 1171576 w 1890713"/>
                    <a:gd name="connsiteY20" fmla="*/ 711994 h 1226344"/>
                    <a:gd name="connsiteX21" fmla="*/ 1178719 w 1890713"/>
                    <a:gd name="connsiteY21" fmla="*/ 838200 h 1226344"/>
                    <a:gd name="connsiteX22" fmla="*/ 1214438 w 1890713"/>
                    <a:gd name="connsiteY22" fmla="*/ 890587 h 1226344"/>
                    <a:gd name="connsiteX23" fmla="*/ 1309688 w 1890713"/>
                    <a:gd name="connsiteY23" fmla="*/ 859631 h 1226344"/>
                    <a:gd name="connsiteX24" fmla="*/ 1385888 w 1890713"/>
                    <a:gd name="connsiteY24" fmla="*/ 823912 h 1226344"/>
                    <a:gd name="connsiteX25" fmla="*/ 1450182 w 1890713"/>
                    <a:gd name="connsiteY25" fmla="*/ 833437 h 1226344"/>
                    <a:gd name="connsiteX26" fmla="*/ 1502569 w 1890713"/>
                    <a:gd name="connsiteY26" fmla="*/ 752475 h 1226344"/>
                    <a:gd name="connsiteX27" fmla="*/ 1540669 w 1890713"/>
                    <a:gd name="connsiteY27" fmla="*/ 673894 h 1226344"/>
                    <a:gd name="connsiteX28" fmla="*/ 1602582 w 1890713"/>
                    <a:gd name="connsiteY28" fmla="*/ 595312 h 1226344"/>
                    <a:gd name="connsiteX29" fmla="*/ 1676401 w 1890713"/>
                    <a:gd name="connsiteY29" fmla="*/ 554831 h 1226344"/>
                    <a:gd name="connsiteX30" fmla="*/ 1759744 w 1890713"/>
                    <a:gd name="connsiteY30" fmla="*/ 573881 h 1226344"/>
                    <a:gd name="connsiteX31" fmla="*/ 1835944 w 1890713"/>
                    <a:gd name="connsiteY31" fmla="*/ 590550 h 1226344"/>
                    <a:gd name="connsiteX32" fmla="*/ 1859757 w 1890713"/>
                    <a:gd name="connsiteY32" fmla="*/ 645319 h 1226344"/>
                    <a:gd name="connsiteX33" fmla="*/ 1876426 w 1890713"/>
                    <a:gd name="connsiteY33" fmla="*/ 731044 h 1226344"/>
                    <a:gd name="connsiteX34" fmla="*/ 1890713 w 1890713"/>
                    <a:gd name="connsiteY34" fmla="*/ 807244 h 1226344"/>
                    <a:gd name="connsiteX35" fmla="*/ 1888332 w 1890713"/>
                    <a:gd name="connsiteY35" fmla="*/ 866775 h 1226344"/>
                    <a:gd name="connsiteX36" fmla="*/ 1852613 w 1890713"/>
                    <a:gd name="connsiteY36" fmla="*/ 919162 h 1226344"/>
                    <a:gd name="connsiteX37" fmla="*/ 1854994 w 1890713"/>
                    <a:gd name="connsiteY37" fmla="*/ 976312 h 1226344"/>
                    <a:gd name="connsiteX38" fmla="*/ 1800226 w 1890713"/>
                    <a:gd name="connsiteY38" fmla="*/ 1019175 h 1226344"/>
                    <a:gd name="connsiteX39" fmla="*/ 1 w 1890713"/>
                    <a:gd name="connsiteY39" fmla="*/ 1226344 h 1226344"/>
                    <a:gd name="connsiteX40" fmla="*/ 0 w 1890713"/>
                    <a:gd name="connsiteY40" fmla="*/ 2382 h 1226344"/>
                    <a:gd name="connsiteX41" fmla="*/ 226219 w 1890713"/>
                    <a:gd name="connsiteY41" fmla="*/ 0 h 1226344"/>
                    <a:gd name="connsiteX0" fmla="*/ 226219 w 1890713"/>
                    <a:gd name="connsiteY0" fmla="*/ 0 h 1226344"/>
                    <a:gd name="connsiteX1" fmla="*/ 309563 w 1890713"/>
                    <a:gd name="connsiteY1" fmla="*/ 14287 h 1226344"/>
                    <a:gd name="connsiteX2" fmla="*/ 373857 w 1890713"/>
                    <a:gd name="connsiteY2" fmla="*/ 14287 h 1226344"/>
                    <a:gd name="connsiteX3" fmla="*/ 435769 w 1890713"/>
                    <a:gd name="connsiteY3" fmla="*/ 16669 h 1226344"/>
                    <a:gd name="connsiteX4" fmla="*/ 473869 w 1890713"/>
                    <a:gd name="connsiteY4" fmla="*/ 52387 h 1226344"/>
                    <a:gd name="connsiteX5" fmla="*/ 488157 w 1890713"/>
                    <a:gd name="connsiteY5" fmla="*/ 123825 h 1226344"/>
                    <a:gd name="connsiteX6" fmla="*/ 485776 w 1890713"/>
                    <a:gd name="connsiteY6" fmla="*/ 202406 h 1226344"/>
                    <a:gd name="connsiteX7" fmla="*/ 509588 w 1890713"/>
                    <a:gd name="connsiteY7" fmla="*/ 247650 h 1226344"/>
                    <a:gd name="connsiteX8" fmla="*/ 542926 w 1890713"/>
                    <a:gd name="connsiteY8" fmla="*/ 266700 h 1226344"/>
                    <a:gd name="connsiteX9" fmla="*/ 602457 w 1890713"/>
                    <a:gd name="connsiteY9" fmla="*/ 283369 h 1226344"/>
                    <a:gd name="connsiteX10" fmla="*/ 647701 w 1890713"/>
                    <a:gd name="connsiteY10" fmla="*/ 326231 h 1226344"/>
                    <a:gd name="connsiteX11" fmla="*/ 671513 w 1890713"/>
                    <a:gd name="connsiteY11" fmla="*/ 395287 h 1226344"/>
                    <a:gd name="connsiteX12" fmla="*/ 697707 w 1890713"/>
                    <a:gd name="connsiteY12" fmla="*/ 509587 h 1226344"/>
                    <a:gd name="connsiteX13" fmla="*/ 709613 w 1890713"/>
                    <a:gd name="connsiteY13" fmla="*/ 585787 h 1226344"/>
                    <a:gd name="connsiteX14" fmla="*/ 771526 w 1890713"/>
                    <a:gd name="connsiteY14" fmla="*/ 619125 h 1226344"/>
                    <a:gd name="connsiteX15" fmla="*/ 840582 w 1890713"/>
                    <a:gd name="connsiteY15" fmla="*/ 607219 h 1226344"/>
                    <a:gd name="connsiteX16" fmla="*/ 904876 w 1890713"/>
                    <a:gd name="connsiteY16" fmla="*/ 550069 h 1226344"/>
                    <a:gd name="connsiteX17" fmla="*/ 990601 w 1890713"/>
                    <a:gd name="connsiteY17" fmla="*/ 535781 h 1226344"/>
                    <a:gd name="connsiteX18" fmla="*/ 1102519 w 1890713"/>
                    <a:gd name="connsiteY18" fmla="*/ 547687 h 1226344"/>
                    <a:gd name="connsiteX19" fmla="*/ 1159669 w 1890713"/>
                    <a:gd name="connsiteY19" fmla="*/ 602456 h 1226344"/>
                    <a:gd name="connsiteX20" fmla="*/ 1171576 w 1890713"/>
                    <a:gd name="connsiteY20" fmla="*/ 711994 h 1226344"/>
                    <a:gd name="connsiteX21" fmla="*/ 1178719 w 1890713"/>
                    <a:gd name="connsiteY21" fmla="*/ 838200 h 1226344"/>
                    <a:gd name="connsiteX22" fmla="*/ 1214438 w 1890713"/>
                    <a:gd name="connsiteY22" fmla="*/ 890587 h 1226344"/>
                    <a:gd name="connsiteX23" fmla="*/ 1309688 w 1890713"/>
                    <a:gd name="connsiteY23" fmla="*/ 859631 h 1226344"/>
                    <a:gd name="connsiteX24" fmla="*/ 1385888 w 1890713"/>
                    <a:gd name="connsiteY24" fmla="*/ 823912 h 1226344"/>
                    <a:gd name="connsiteX25" fmla="*/ 1450182 w 1890713"/>
                    <a:gd name="connsiteY25" fmla="*/ 833437 h 1226344"/>
                    <a:gd name="connsiteX26" fmla="*/ 1502569 w 1890713"/>
                    <a:gd name="connsiteY26" fmla="*/ 752475 h 1226344"/>
                    <a:gd name="connsiteX27" fmla="*/ 1540669 w 1890713"/>
                    <a:gd name="connsiteY27" fmla="*/ 673894 h 1226344"/>
                    <a:gd name="connsiteX28" fmla="*/ 1602582 w 1890713"/>
                    <a:gd name="connsiteY28" fmla="*/ 595312 h 1226344"/>
                    <a:gd name="connsiteX29" fmla="*/ 1676401 w 1890713"/>
                    <a:gd name="connsiteY29" fmla="*/ 554831 h 1226344"/>
                    <a:gd name="connsiteX30" fmla="*/ 1759744 w 1890713"/>
                    <a:gd name="connsiteY30" fmla="*/ 573881 h 1226344"/>
                    <a:gd name="connsiteX31" fmla="*/ 1835944 w 1890713"/>
                    <a:gd name="connsiteY31" fmla="*/ 590550 h 1226344"/>
                    <a:gd name="connsiteX32" fmla="*/ 1859757 w 1890713"/>
                    <a:gd name="connsiteY32" fmla="*/ 645319 h 1226344"/>
                    <a:gd name="connsiteX33" fmla="*/ 1876426 w 1890713"/>
                    <a:gd name="connsiteY33" fmla="*/ 731044 h 1226344"/>
                    <a:gd name="connsiteX34" fmla="*/ 1890713 w 1890713"/>
                    <a:gd name="connsiteY34" fmla="*/ 807244 h 1226344"/>
                    <a:gd name="connsiteX35" fmla="*/ 1888332 w 1890713"/>
                    <a:gd name="connsiteY35" fmla="*/ 866775 h 1226344"/>
                    <a:gd name="connsiteX36" fmla="*/ 1852613 w 1890713"/>
                    <a:gd name="connsiteY36" fmla="*/ 919162 h 1226344"/>
                    <a:gd name="connsiteX37" fmla="*/ 1854994 w 1890713"/>
                    <a:gd name="connsiteY37" fmla="*/ 976312 h 1226344"/>
                    <a:gd name="connsiteX38" fmla="*/ 1 w 1890713"/>
                    <a:gd name="connsiteY38" fmla="*/ 1226344 h 1226344"/>
                    <a:gd name="connsiteX39" fmla="*/ 0 w 1890713"/>
                    <a:gd name="connsiteY39" fmla="*/ 2382 h 1226344"/>
                    <a:gd name="connsiteX40" fmla="*/ 226219 w 1890713"/>
                    <a:gd name="connsiteY40" fmla="*/ 0 h 1226344"/>
                    <a:gd name="connsiteX0" fmla="*/ 226219 w 1890713"/>
                    <a:gd name="connsiteY0" fmla="*/ 0 h 1260888"/>
                    <a:gd name="connsiteX1" fmla="*/ 309563 w 1890713"/>
                    <a:gd name="connsiteY1" fmla="*/ 14287 h 1260888"/>
                    <a:gd name="connsiteX2" fmla="*/ 373857 w 1890713"/>
                    <a:gd name="connsiteY2" fmla="*/ 14287 h 1260888"/>
                    <a:gd name="connsiteX3" fmla="*/ 435769 w 1890713"/>
                    <a:gd name="connsiteY3" fmla="*/ 16669 h 1260888"/>
                    <a:gd name="connsiteX4" fmla="*/ 473869 w 1890713"/>
                    <a:gd name="connsiteY4" fmla="*/ 52387 h 1260888"/>
                    <a:gd name="connsiteX5" fmla="*/ 488157 w 1890713"/>
                    <a:gd name="connsiteY5" fmla="*/ 123825 h 1260888"/>
                    <a:gd name="connsiteX6" fmla="*/ 485776 w 1890713"/>
                    <a:gd name="connsiteY6" fmla="*/ 202406 h 1260888"/>
                    <a:gd name="connsiteX7" fmla="*/ 509588 w 1890713"/>
                    <a:gd name="connsiteY7" fmla="*/ 247650 h 1260888"/>
                    <a:gd name="connsiteX8" fmla="*/ 542926 w 1890713"/>
                    <a:gd name="connsiteY8" fmla="*/ 266700 h 1260888"/>
                    <a:gd name="connsiteX9" fmla="*/ 602457 w 1890713"/>
                    <a:gd name="connsiteY9" fmla="*/ 283369 h 1260888"/>
                    <a:gd name="connsiteX10" fmla="*/ 647701 w 1890713"/>
                    <a:gd name="connsiteY10" fmla="*/ 326231 h 1260888"/>
                    <a:gd name="connsiteX11" fmla="*/ 671513 w 1890713"/>
                    <a:gd name="connsiteY11" fmla="*/ 395287 h 1260888"/>
                    <a:gd name="connsiteX12" fmla="*/ 697707 w 1890713"/>
                    <a:gd name="connsiteY12" fmla="*/ 509587 h 1260888"/>
                    <a:gd name="connsiteX13" fmla="*/ 709613 w 1890713"/>
                    <a:gd name="connsiteY13" fmla="*/ 585787 h 1260888"/>
                    <a:gd name="connsiteX14" fmla="*/ 771526 w 1890713"/>
                    <a:gd name="connsiteY14" fmla="*/ 619125 h 1260888"/>
                    <a:gd name="connsiteX15" fmla="*/ 840582 w 1890713"/>
                    <a:gd name="connsiteY15" fmla="*/ 607219 h 1260888"/>
                    <a:gd name="connsiteX16" fmla="*/ 904876 w 1890713"/>
                    <a:gd name="connsiteY16" fmla="*/ 550069 h 1260888"/>
                    <a:gd name="connsiteX17" fmla="*/ 990601 w 1890713"/>
                    <a:gd name="connsiteY17" fmla="*/ 535781 h 1260888"/>
                    <a:gd name="connsiteX18" fmla="*/ 1102519 w 1890713"/>
                    <a:gd name="connsiteY18" fmla="*/ 547687 h 1260888"/>
                    <a:gd name="connsiteX19" fmla="*/ 1159669 w 1890713"/>
                    <a:gd name="connsiteY19" fmla="*/ 602456 h 1260888"/>
                    <a:gd name="connsiteX20" fmla="*/ 1171576 w 1890713"/>
                    <a:gd name="connsiteY20" fmla="*/ 711994 h 1260888"/>
                    <a:gd name="connsiteX21" fmla="*/ 1178719 w 1890713"/>
                    <a:gd name="connsiteY21" fmla="*/ 838200 h 1260888"/>
                    <a:gd name="connsiteX22" fmla="*/ 1214438 w 1890713"/>
                    <a:gd name="connsiteY22" fmla="*/ 890587 h 1260888"/>
                    <a:gd name="connsiteX23" fmla="*/ 1309688 w 1890713"/>
                    <a:gd name="connsiteY23" fmla="*/ 859631 h 1260888"/>
                    <a:gd name="connsiteX24" fmla="*/ 1385888 w 1890713"/>
                    <a:gd name="connsiteY24" fmla="*/ 823912 h 1260888"/>
                    <a:gd name="connsiteX25" fmla="*/ 1450182 w 1890713"/>
                    <a:gd name="connsiteY25" fmla="*/ 833437 h 1260888"/>
                    <a:gd name="connsiteX26" fmla="*/ 1502569 w 1890713"/>
                    <a:gd name="connsiteY26" fmla="*/ 752475 h 1260888"/>
                    <a:gd name="connsiteX27" fmla="*/ 1540669 w 1890713"/>
                    <a:gd name="connsiteY27" fmla="*/ 673894 h 1260888"/>
                    <a:gd name="connsiteX28" fmla="*/ 1602582 w 1890713"/>
                    <a:gd name="connsiteY28" fmla="*/ 595312 h 1260888"/>
                    <a:gd name="connsiteX29" fmla="*/ 1676401 w 1890713"/>
                    <a:gd name="connsiteY29" fmla="*/ 554831 h 1260888"/>
                    <a:gd name="connsiteX30" fmla="*/ 1759744 w 1890713"/>
                    <a:gd name="connsiteY30" fmla="*/ 573881 h 1260888"/>
                    <a:gd name="connsiteX31" fmla="*/ 1835944 w 1890713"/>
                    <a:gd name="connsiteY31" fmla="*/ 590550 h 1260888"/>
                    <a:gd name="connsiteX32" fmla="*/ 1859757 w 1890713"/>
                    <a:gd name="connsiteY32" fmla="*/ 645319 h 1260888"/>
                    <a:gd name="connsiteX33" fmla="*/ 1876426 w 1890713"/>
                    <a:gd name="connsiteY33" fmla="*/ 731044 h 1260888"/>
                    <a:gd name="connsiteX34" fmla="*/ 1890713 w 1890713"/>
                    <a:gd name="connsiteY34" fmla="*/ 807244 h 1260888"/>
                    <a:gd name="connsiteX35" fmla="*/ 1888332 w 1890713"/>
                    <a:gd name="connsiteY35" fmla="*/ 866775 h 1260888"/>
                    <a:gd name="connsiteX36" fmla="*/ 1852613 w 1890713"/>
                    <a:gd name="connsiteY36" fmla="*/ 919162 h 1260888"/>
                    <a:gd name="connsiteX37" fmla="*/ 1 w 1890713"/>
                    <a:gd name="connsiteY37" fmla="*/ 1226344 h 1260888"/>
                    <a:gd name="connsiteX38" fmla="*/ 0 w 1890713"/>
                    <a:gd name="connsiteY38" fmla="*/ 2382 h 1260888"/>
                    <a:gd name="connsiteX39" fmla="*/ 226219 w 1890713"/>
                    <a:gd name="connsiteY39" fmla="*/ 0 h 1260888"/>
                    <a:gd name="connsiteX0" fmla="*/ 226219 w 1890713"/>
                    <a:gd name="connsiteY0" fmla="*/ 0 h 1226344"/>
                    <a:gd name="connsiteX1" fmla="*/ 309563 w 1890713"/>
                    <a:gd name="connsiteY1" fmla="*/ 14287 h 1226344"/>
                    <a:gd name="connsiteX2" fmla="*/ 373857 w 1890713"/>
                    <a:gd name="connsiteY2" fmla="*/ 14287 h 1226344"/>
                    <a:gd name="connsiteX3" fmla="*/ 435769 w 1890713"/>
                    <a:gd name="connsiteY3" fmla="*/ 16669 h 1226344"/>
                    <a:gd name="connsiteX4" fmla="*/ 473869 w 1890713"/>
                    <a:gd name="connsiteY4" fmla="*/ 52387 h 1226344"/>
                    <a:gd name="connsiteX5" fmla="*/ 488157 w 1890713"/>
                    <a:gd name="connsiteY5" fmla="*/ 123825 h 1226344"/>
                    <a:gd name="connsiteX6" fmla="*/ 485776 w 1890713"/>
                    <a:gd name="connsiteY6" fmla="*/ 202406 h 1226344"/>
                    <a:gd name="connsiteX7" fmla="*/ 509588 w 1890713"/>
                    <a:gd name="connsiteY7" fmla="*/ 247650 h 1226344"/>
                    <a:gd name="connsiteX8" fmla="*/ 542926 w 1890713"/>
                    <a:gd name="connsiteY8" fmla="*/ 266700 h 1226344"/>
                    <a:gd name="connsiteX9" fmla="*/ 602457 w 1890713"/>
                    <a:gd name="connsiteY9" fmla="*/ 283369 h 1226344"/>
                    <a:gd name="connsiteX10" fmla="*/ 647701 w 1890713"/>
                    <a:gd name="connsiteY10" fmla="*/ 326231 h 1226344"/>
                    <a:gd name="connsiteX11" fmla="*/ 671513 w 1890713"/>
                    <a:gd name="connsiteY11" fmla="*/ 395287 h 1226344"/>
                    <a:gd name="connsiteX12" fmla="*/ 697707 w 1890713"/>
                    <a:gd name="connsiteY12" fmla="*/ 509587 h 1226344"/>
                    <a:gd name="connsiteX13" fmla="*/ 709613 w 1890713"/>
                    <a:gd name="connsiteY13" fmla="*/ 585787 h 1226344"/>
                    <a:gd name="connsiteX14" fmla="*/ 771526 w 1890713"/>
                    <a:gd name="connsiteY14" fmla="*/ 619125 h 1226344"/>
                    <a:gd name="connsiteX15" fmla="*/ 840582 w 1890713"/>
                    <a:gd name="connsiteY15" fmla="*/ 607219 h 1226344"/>
                    <a:gd name="connsiteX16" fmla="*/ 904876 w 1890713"/>
                    <a:gd name="connsiteY16" fmla="*/ 550069 h 1226344"/>
                    <a:gd name="connsiteX17" fmla="*/ 990601 w 1890713"/>
                    <a:gd name="connsiteY17" fmla="*/ 535781 h 1226344"/>
                    <a:gd name="connsiteX18" fmla="*/ 1102519 w 1890713"/>
                    <a:gd name="connsiteY18" fmla="*/ 547687 h 1226344"/>
                    <a:gd name="connsiteX19" fmla="*/ 1159669 w 1890713"/>
                    <a:gd name="connsiteY19" fmla="*/ 602456 h 1226344"/>
                    <a:gd name="connsiteX20" fmla="*/ 1171576 w 1890713"/>
                    <a:gd name="connsiteY20" fmla="*/ 711994 h 1226344"/>
                    <a:gd name="connsiteX21" fmla="*/ 1178719 w 1890713"/>
                    <a:gd name="connsiteY21" fmla="*/ 838200 h 1226344"/>
                    <a:gd name="connsiteX22" fmla="*/ 1214438 w 1890713"/>
                    <a:gd name="connsiteY22" fmla="*/ 890587 h 1226344"/>
                    <a:gd name="connsiteX23" fmla="*/ 1309688 w 1890713"/>
                    <a:gd name="connsiteY23" fmla="*/ 859631 h 1226344"/>
                    <a:gd name="connsiteX24" fmla="*/ 1385888 w 1890713"/>
                    <a:gd name="connsiteY24" fmla="*/ 823912 h 1226344"/>
                    <a:gd name="connsiteX25" fmla="*/ 1450182 w 1890713"/>
                    <a:gd name="connsiteY25" fmla="*/ 833437 h 1226344"/>
                    <a:gd name="connsiteX26" fmla="*/ 1502569 w 1890713"/>
                    <a:gd name="connsiteY26" fmla="*/ 752475 h 1226344"/>
                    <a:gd name="connsiteX27" fmla="*/ 1540669 w 1890713"/>
                    <a:gd name="connsiteY27" fmla="*/ 673894 h 1226344"/>
                    <a:gd name="connsiteX28" fmla="*/ 1602582 w 1890713"/>
                    <a:gd name="connsiteY28" fmla="*/ 595312 h 1226344"/>
                    <a:gd name="connsiteX29" fmla="*/ 1676401 w 1890713"/>
                    <a:gd name="connsiteY29" fmla="*/ 554831 h 1226344"/>
                    <a:gd name="connsiteX30" fmla="*/ 1759744 w 1890713"/>
                    <a:gd name="connsiteY30" fmla="*/ 573881 h 1226344"/>
                    <a:gd name="connsiteX31" fmla="*/ 1835944 w 1890713"/>
                    <a:gd name="connsiteY31" fmla="*/ 590550 h 1226344"/>
                    <a:gd name="connsiteX32" fmla="*/ 1859757 w 1890713"/>
                    <a:gd name="connsiteY32" fmla="*/ 645319 h 1226344"/>
                    <a:gd name="connsiteX33" fmla="*/ 1876426 w 1890713"/>
                    <a:gd name="connsiteY33" fmla="*/ 731044 h 1226344"/>
                    <a:gd name="connsiteX34" fmla="*/ 1890713 w 1890713"/>
                    <a:gd name="connsiteY34" fmla="*/ 807244 h 1226344"/>
                    <a:gd name="connsiteX35" fmla="*/ 1888332 w 1890713"/>
                    <a:gd name="connsiteY35" fmla="*/ 866775 h 1226344"/>
                    <a:gd name="connsiteX36" fmla="*/ 1 w 1890713"/>
                    <a:gd name="connsiteY36" fmla="*/ 1226344 h 1226344"/>
                    <a:gd name="connsiteX37" fmla="*/ 0 w 1890713"/>
                    <a:gd name="connsiteY37" fmla="*/ 2382 h 1226344"/>
                    <a:gd name="connsiteX38" fmla="*/ 226219 w 1890713"/>
                    <a:gd name="connsiteY38" fmla="*/ 0 h 1226344"/>
                    <a:gd name="connsiteX0" fmla="*/ 226219 w 1890713"/>
                    <a:gd name="connsiteY0" fmla="*/ 0 h 1226344"/>
                    <a:gd name="connsiteX1" fmla="*/ 309563 w 1890713"/>
                    <a:gd name="connsiteY1" fmla="*/ 14287 h 1226344"/>
                    <a:gd name="connsiteX2" fmla="*/ 373857 w 1890713"/>
                    <a:gd name="connsiteY2" fmla="*/ 14287 h 1226344"/>
                    <a:gd name="connsiteX3" fmla="*/ 435769 w 1890713"/>
                    <a:gd name="connsiteY3" fmla="*/ 16669 h 1226344"/>
                    <a:gd name="connsiteX4" fmla="*/ 473869 w 1890713"/>
                    <a:gd name="connsiteY4" fmla="*/ 52387 h 1226344"/>
                    <a:gd name="connsiteX5" fmla="*/ 488157 w 1890713"/>
                    <a:gd name="connsiteY5" fmla="*/ 123825 h 1226344"/>
                    <a:gd name="connsiteX6" fmla="*/ 485776 w 1890713"/>
                    <a:gd name="connsiteY6" fmla="*/ 202406 h 1226344"/>
                    <a:gd name="connsiteX7" fmla="*/ 509588 w 1890713"/>
                    <a:gd name="connsiteY7" fmla="*/ 247650 h 1226344"/>
                    <a:gd name="connsiteX8" fmla="*/ 542926 w 1890713"/>
                    <a:gd name="connsiteY8" fmla="*/ 266700 h 1226344"/>
                    <a:gd name="connsiteX9" fmla="*/ 602457 w 1890713"/>
                    <a:gd name="connsiteY9" fmla="*/ 283369 h 1226344"/>
                    <a:gd name="connsiteX10" fmla="*/ 647701 w 1890713"/>
                    <a:gd name="connsiteY10" fmla="*/ 326231 h 1226344"/>
                    <a:gd name="connsiteX11" fmla="*/ 671513 w 1890713"/>
                    <a:gd name="connsiteY11" fmla="*/ 395287 h 1226344"/>
                    <a:gd name="connsiteX12" fmla="*/ 697707 w 1890713"/>
                    <a:gd name="connsiteY12" fmla="*/ 509587 h 1226344"/>
                    <a:gd name="connsiteX13" fmla="*/ 709613 w 1890713"/>
                    <a:gd name="connsiteY13" fmla="*/ 585787 h 1226344"/>
                    <a:gd name="connsiteX14" fmla="*/ 771526 w 1890713"/>
                    <a:gd name="connsiteY14" fmla="*/ 619125 h 1226344"/>
                    <a:gd name="connsiteX15" fmla="*/ 840582 w 1890713"/>
                    <a:gd name="connsiteY15" fmla="*/ 607219 h 1226344"/>
                    <a:gd name="connsiteX16" fmla="*/ 904876 w 1890713"/>
                    <a:gd name="connsiteY16" fmla="*/ 550069 h 1226344"/>
                    <a:gd name="connsiteX17" fmla="*/ 990601 w 1890713"/>
                    <a:gd name="connsiteY17" fmla="*/ 535781 h 1226344"/>
                    <a:gd name="connsiteX18" fmla="*/ 1102519 w 1890713"/>
                    <a:gd name="connsiteY18" fmla="*/ 547687 h 1226344"/>
                    <a:gd name="connsiteX19" fmla="*/ 1159669 w 1890713"/>
                    <a:gd name="connsiteY19" fmla="*/ 602456 h 1226344"/>
                    <a:gd name="connsiteX20" fmla="*/ 1171576 w 1890713"/>
                    <a:gd name="connsiteY20" fmla="*/ 711994 h 1226344"/>
                    <a:gd name="connsiteX21" fmla="*/ 1178719 w 1890713"/>
                    <a:gd name="connsiteY21" fmla="*/ 838200 h 1226344"/>
                    <a:gd name="connsiteX22" fmla="*/ 1214438 w 1890713"/>
                    <a:gd name="connsiteY22" fmla="*/ 890587 h 1226344"/>
                    <a:gd name="connsiteX23" fmla="*/ 1309688 w 1890713"/>
                    <a:gd name="connsiteY23" fmla="*/ 859631 h 1226344"/>
                    <a:gd name="connsiteX24" fmla="*/ 1385888 w 1890713"/>
                    <a:gd name="connsiteY24" fmla="*/ 823912 h 1226344"/>
                    <a:gd name="connsiteX25" fmla="*/ 1450182 w 1890713"/>
                    <a:gd name="connsiteY25" fmla="*/ 833437 h 1226344"/>
                    <a:gd name="connsiteX26" fmla="*/ 1502569 w 1890713"/>
                    <a:gd name="connsiteY26" fmla="*/ 752475 h 1226344"/>
                    <a:gd name="connsiteX27" fmla="*/ 1540669 w 1890713"/>
                    <a:gd name="connsiteY27" fmla="*/ 673894 h 1226344"/>
                    <a:gd name="connsiteX28" fmla="*/ 1602582 w 1890713"/>
                    <a:gd name="connsiteY28" fmla="*/ 595312 h 1226344"/>
                    <a:gd name="connsiteX29" fmla="*/ 1676401 w 1890713"/>
                    <a:gd name="connsiteY29" fmla="*/ 554831 h 1226344"/>
                    <a:gd name="connsiteX30" fmla="*/ 1759744 w 1890713"/>
                    <a:gd name="connsiteY30" fmla="*/ 573881 h 1226344"/>
                    <a:gd name="connsiteX31" fmla="*/ 1835944 w 1890713"/>
                    <a:gd name="connsiteY31" fmla="*/ 590550 h 1226344"/>
                    <a:gd name="connsiteX32" fmla="*/ 1859757 w 1890713"/>
                    <a:gd name="connsiteY32" fmla="*/ 645319 h 1226344"/>
                    <a:gd name="connsiteX33" fmla="*/ 1876426 w 1890713"/>
                    <a:gd name="connsiteY33" fmla="*/ 731044 h 1226344"/>
                    <a:gd name="connsiteX34" fmla="*/ 1890713 w 1890713"/>
                    <a:gd name="connsiteY34" fmla="*/ 807244 h 1226344"/>
                    <a:gd name="connsiteX35" fmla="*/ 1888332 w 1890713"/>
                    <a:gd name="connsiteY35" fmla="*/ 1195388 h 1226344"/>
                    <a:gd name="connsiteX36" fmla="*/ 1 w 1890713"/>
                    <a:gd name="connsiteY36" fmla="*/ 1226344 h 1226344"/>
                    <a:gd name="connsiteX37" fmla="*/ 0 w 1890713"/>
                    <a:gd name="connsiteY37" fmla="*/ 2382 h 1226344"/>
                    <a:gd name="connsiteX38" fmla="*/ 226219 w 1890713"/>
                    <a:gd name="connsiteY38" fmla="*/ 0 h 1226344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62137 w 1893093"/>
                    <a:gd name="connsiteY32" fmla="*/ 645319 h 1195388"/>
                    <a:gd name="connsiteX33" fmla="*/ 1878806 w 1893093"/>
                    <a:gd name="connsiteY33" fmla="*/ 731044 h 1195388"/>
                    <a:gd name="connsiteX34" fmla="*/ 1893093 w 1893093"/>
                    <a:gd name="connsiteY34" fmla="*/ 807244 h 1195388"/>
                    <a:gd name="connsiteX35" fmla="*/ 1890712 w 1893093"/>
                    <a:gd name="connsiteY35" fmla="*/ 1195388 h 1195388"/>
                    <a:gd name="connsiteX36" fmla="*/ 0 w 1893093"/>
                    <a:gd name="connsiteY36" fmla="*/ 1195388 h 1195388"/>
                    <a:gd name="connsiteX37" fmla="*/ 2380 w 1893093"/>
                    <a:gd name="connsiteY37" fmla="*/ 2382 h 1195388"/>
                    <a:gd name="connsiteX38" fmla="*/ 228599 w 1893093"/>
                    <a:gd name="connsiteY38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88331 w 1893093"/>
                    <a:gd name="connsiteY32" fmla="*/ 645319 h 1195388"/>
                    <a:gd name="connsiteX33" fmla="*/ 1878806 w 1893093"/>
                    <a:gd name="connsiteY33" fmla="*/ 731044 h 1195388"/>
                    <a:gd name="connsiteX34" fmla="*/ 1893093 w 1893093"/>
                    <a:gd name="connsiteY34" fmla="*/ 807244 h 1195388"/>
                    <a:gd name="connsiteX35" fmla="*/ 1890712 w 1893093"/>
                    <a:gd name="connsiteY35" fmla="*/ 1195388 h 1195388"/>
                    <a:gd name="connsiteX36" fmla="*/ 0 w 1893093"/>
                    <a:gd name="connsiteY36" fmla="*/ 1195388 h 1195388"/>
                    <a:gd name="connsiteX37" fmla="*/ 2380 w 1893093"/>
                    <a:gd name="connsiteY37" fmla="*/ 2382 h 1195388"/>
                    <a:gd name="connsiteX38" fmla="*/ 228599 w 1893093"/>
                    <a:gd name="connsiteY38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78806 w 1893093"/>
                    <a:gd name="connsiteY32" fmla="*/ 731044 h 1195388"/>
                    <a:gd name="connsiteX33" fmla="*/ 1893093 w 1893093"/>
                    <a:gd name="connsiteY33" fmla="*/ 807244 h 1195388"/>
                    <a:gd name="connsiteX34" fmla="*/ 1890712 w 1893093"/>
                    <a:gd name="connsiteY34" fmla="*/ 1195388 h 1195388"/>
                    <a:gd name="connsiteX35" fmla="*/ 0 w 1893093"/>
                    <a:gd name="connsiteY35" fmla="*/ 1195388 h 1195388"/>
                    <a:gd name="connsiteX36" fmla="*/ 2380 w 1893093"/>
                    <a:gd name="connsiteY36" fmla="*/ 2382 h 1195388"/>
                    <a:gd name="connsiteX37" fmla="*/ 228599 w 1893093"/>
                    <a:gd name="connsiteY37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807244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2382 h 1195388"/>
                    <a:gd name="connsiteX36" fmla="*/ 228599 w 1893093"/>
                    <a:gd name="connsiteY36" fmla="*/ 0 h 1195388"/>
                    <a:gd name="connsiteX0" fmla="*/ 228599 w 1890817"/>
                    <a:gd name="connsiteY0" fmla="*/ 0 h 1195388"/>
                    <a:gd name="connsiteX1" fmla="*/ 311943 w 1890817"/>
                    <a:gd name="connsiteY1" fmla="*/ 14287 h 1195388"/>
                    <a:gd name="connsiteX2" fmla="*/ 376237 w 1890817"/>
                    <a:gd name="connsiteY2" fmla="*/ 14287 h 1195388"/>
                    <a:gd name="connsiteX3" fmla="*/ 438149 w 1890817"/>
                    <a:gd name="connsiteY3" fmla="*/ 16669 h 1195388"/>
                    <a:gd name="connsiteX4" fmla="*/ 476249 w 1890817"/>
                    <a:gd name="connsiteY4" fmla="*/ 52387 h 1195388"/>
                    <a:gd name="connsiteX5" fmla="*/ 490537 w 1890817"/>
                    <a:gd name="connsiteY5" fmla="*/ 123825 h 1195388"/>
                    <a:gd name="connsiteX6" fmla="*/ 488156 w 1890817"/>
                    <a:gd name="connsiteY6" fmla="*/ 202406 h 1195388"/>
                    <a:gd name="connsiteX7" fmla="*/ 511968 w 1890817"/>
                    <a:gd name="connsiteY7" fmla="*/ 247650 h 1195388"/>
                    <a:gd name="connsiteX8" fmla="*/ 545306 w 1890817"/>
                    <a:gd name="connsiteY8" fmla="*/ 266700 h 1195388"/>
                    <a:gd name="connsiteX9" fmla="*/ 604837 w 1890817"/>
                    <a:gd name="connsiteY9" fmla="*/ 283369 h 1195388"/>
                    <a:gd name="connsiteX10" fmla="*/ 650081 w 1890817"/>
                    <a:gd name="connsiteY10" fmla="*/ 326231 h 1195388"/>
                    <a:gd name="connsiteX11" fmla="*/ 673893 w 1890817"/>
                    <a:gd name="connsiteY11" fmla="*/ 395287 h 1195388"/>
                    <a:gd name="connsiteX12" fmla="*/ 700087 w 1890817"/>
                    <a:gd name="connsiteY12" fmla="*/ 509587 h 1195388"/>
                    <a:gd name="connsiteX13" fmla="*/ 711993 w 1890817"/>
                    <a:gd name="connsiteY13" fmla="*/ 585787 h 1195388"/>
                    <a:gd name="connsiteX14" fmla="*/ 773906 w 1890817"/>
                    <a:gd name="connsiteY14" fmla="*/ 619125 h 1195388"/>
                    <a:gd name="connsiteX15" fmla="*/ 842962 w 1890817"/>
                    <a:gd name="connsiteY15" fmla="*/ 607219 h 1195388"/>
                    <a:gd name="connsiteX16" fmla="*/ 907256 w 1890817"/>
                    <a:gd name="connsiteY16" fmla="*/ 550069 h 1195388"/>
                    <a:gd name="connsiteX17" fmla="*/ 992981 w 1890817"/>
                    <a:gd name="connsiteY17" fmla="*/ 535781 h 1195388"/>
                    <a:gd name="connsiteX18" fmla="*/ 1104899 w 1890817"/>
                    <a:gd name="connsiteY18" fmla="*/ 547687 h 1195388"/>
                    <a:gd name="connsiteX19" fmla="*/ 1162049 w 1890817"/>
                    <a:gd name="connsiteY19" fmla="*/ 602456 h 1195388"/>
                    <a:gd name="connsiteX20" fmla="*/ 1173956 w 1890817"/>
                    <a:gd name="connsiteY20" fmla="*/ 711994 h 1195388"/>
                    <a:gd name="connsiteX21" fmla="*/ 1181099 w 1890817"/>
                    <a:gd name="connsiteY21" fmla="*/ 838200 h 1195388"/>
                    <a:gd name="connsiteX22" fmla="*/ 1216818 w 1890817"/>
                    <a:gd name="connsiteY22" fmla="*/ 890587 h 1195388"/>
                    <a:gd name="connsiteX23" fmla="*/ 1312068 w 1890817"/>
                    <a:gd name="connsiteY23" fmla="*/ 859631 h 1195388"/>
                    <a:gd name="connsiteX24" fmla="*/ 1388268 w 1890817"/>
                    <a:gd name="connsiteY24" fmla="*/ 823912 h 1195388"/>
                    <a:gd name="connsiteX25" fmla="*/ 1452562 w 1890817"/>
                    <a:gd name="connsiteY25" fmla="*/ 833437 h 1195388"/>
                    <a:gd name="connsiteX26" fmla="*/ 1504949 w 1890817"/>
                    <a:gd name="connsiteY26" fmla="*/ 752475 h 1195388"/>
                    <a:gd name="connsiteX27" fmla="*/ 1543049 w 1890817"/>
                    <a:gd name="connsiteY27" fmla="*/ 673894 h 1195388"/>
                    <a:gd name="connsiteX28" fmla="*/ 1604962 w 1890817"/>
                    <a:gd name="connsiteY28" fmla="*/ 595312 h 1195388"/>
                    <a:gd name="connsiteX29" fmla="*/ 1678781 w 1890817"/>
                    <a:gd name="connsiteY29" fmla="*/ 554831 h 1195388"/>
                    <a:gd name="connsiteX30" fmla="*/ 1762124 w 1890817"/>
                    <a:gd name="connsiteY30" fmla="*/ 573881 h 1195388"/>
                    <a:gd name="connsiteX31" fmla="*/ 1838324 w 1890817"/>
                    <a:gd name="connsiteY31" fmla="*/ 590550 h 1195388"/>
                    <a:gd name="connsiteX32" fmla="*/ 1888331 w 1890817"/>
                    <a:gd name="connsiteY32" fmla="*/ 597694 h 1195388"/>
                    <a:gd name="connsiteX33" fmla="*/ 1890712 w 1890817"/>
                    <a:gd name="connsiteY33" fmla="*/ 1195388 h 1195388"/>
                    <a:gd name="connsiteX34" fmla="*/ 0 w 1890817"/>
                    <a:gd name="connsiteY34" fmla="*/ 1195388 h 1195388"/>
                    <a:gd name="connsiteX35" fmla="*/ 2380 w 1890817"/>
                    <a:gd name="connsiteY35" fmla="*/ 2382 h 1195388"/>
                    <a:gd name="connsiteX36" fmla="*/ 228599 w 1890817"/>
                    <a:gd name="connsiteY36" fmla="*/ 0 h 1195388"/>
                    <a:gd name="connsiteX0" fmla="*/ 228599 w 1890941"/>
                    <a:gd name="connsiteY0" fmla="*/ 0 h 1195388"/>
                    <a:gd name="connsiteX1" fmla="*/ 311943 w 1890941"/>
                    <a:gd name="connsiteY1" fmla="*/ 14287 h 1195388"/>
                    <a:gd name="connsiteX2" fmla="*/ 376237 w 1890941"/>
                    <a:gd name="connsiteY2" fmla="*/ 14287 h 1195388"/>
                    <a:gd name="connsiteX3" fmla="*/ 438149 w 1890941"/>
                    <a:gd name="connsiteY3" fmla="*/ 16669 h 1195388"/>
                    <a:gd name="connsiteX4" fmla="*/ 476249 w 1890941"/>
                    <a:gd name="connsiteY4" fmla="*/ 52387 h 1195388"/>
                    <a:gd name="connsiteX5" fmla="*/ 490537 w 1890941"/>
                    <a:gd name="connsiteY5" fmla="*/ 123825 h 1195388"/>
                    <a:gd name="connsiteX6" fmla="*/ 488156 w 1890941"/>
                    <a:gd name="connsiteY6" fmla="*/ 202406 h 1195388"/>
                    <a:gd name="connsiteX7" fmla="*/ 511968 w 1890941"/>
                    <a:gd name="connsiteY7" fmla="*/ 247650 h 1195388"/>
                    <a:gd name="connsiteX8" fmla="*/ 545306 w 1890941"/>
                    <a:gd name="connsiteY8" fmla="*/ 266700 h 1195388"/>
                    <a:gd name="connsiteX9" fmla="*/ 604837 w 1890941"/>
                    <a:gd name="connsiteY9" fmla="*/ 283369 h 1195388"/>
                    <a:gd name="connsiteX10" fmla="*/ 650081 w 1890941"/>
                    <a:gd name="connsiteY10" fmla="*/ 326231 h 1195388"/>
                    <a:gd name="connsiteX11" fmla="*/ 673893 w 1890941"/>
                    <a:gd name="connsiteY11" fmla="*/ 395287 h 1195388"/>
                    <a:gd name="connsiteX12" fmla="*/ 700087 w 1890941"/>
                    <a:gd name="connsiteY12" fmla="*/ 509587 h 1195388"/>
                    <a:gd name="connsiteX13" fmla="*/ 711993 w 1890941"/>
                    <a:gd name="connsiteY13" fmla="*/ 585787 h 1195388"/>
                    <a:gd name="connsiteX14" fmla="*/ 773906 w 1890941"/>
                    <a:gd name="connsiteY14" fmla="*/ 619125 h 1195388"/>
                    <a:gd name="connsiteX15" fmla="*/ 842962 w 1890941"/>
                    <a:gd name="connsiteY15" fmla="*/ 607219 h 1195388"/>
                    <a:gd name="connsiteX16" fmla="*/ 907256 w 1890941"/>
                    <a:gd name="connsiteY16" fmla="*/ 550069 h 1195388"/>
                    <a:gd name="connsiteX17" fmla="*/ 992981 w 1890941"/>
                    <a:gd name="connsiteY17" fmla="*/ 535781 h 1195388"/>
                    <a:gd name="connsiteX18" fmla="*/ 1104899 w 1890941"/>
                    <a:gd name="connsiteY18" fmla="*/ 547687 h 1195388"/>
                    <a:gd name="connsiteX19" fmla="*/ 1162049 w 1890941"/>
                    <a:gd name="connsiteY19" fmla="*/ 602456 h 1195388"/>
                    <a:gd name="connsiteX20" fmla="*/ 1173956 w 1890941"/>
                    <a:gd name="connsiteY20" fmla="*/ 711994 h 1195388"/>
                    <a:gd name="connsiteX21" fmla="*/ 1181099 w 1890941"/>
                    <a:gd name="connsiteY21" fmla="*/ 838200 h 1195388"/>
                    <a:gd name="connsiteX22" fmla="*/ 1216818 w 1890941"/>
                    <a:gd name="connsiteY22" fmla="*/ 890587 h 1195388"/>
                    <a:gd name="connsiteX23" fmla="*/ 1312068 w 1890941"/>
                    <a:gd name="connsiteY23" fmla="*/ 859631 h 1195388"/>
                    <a:gd name="connsiteX24" fmla="*/ 1388268 w 1890941"/>
                    <a:gd name="connsiteY24" fmla="*/ 823912 h 1195388"/>
                    <a:gd name="connsiteX25" fmla="*/ 1452562 w 1890941"/>
                    <a:gd name="connsiteY25" fmla="*/ 833437 h 1195388"/>
                    <a:gd name="connsiteX26" fmla="*/ 1504949 w 1890941"/>
                    <a:gd name="connsiteY26" fmla="*/ 752475 h 1195388"/>
                    <a:gd name="connsiteX27" fmla="*/ 1543049 w 1890941"/>
                    <a:gd name="connsiteY27" fmla="*/ 673894 h 1195388"/>
                    <a:gd name="connsiteX28" fmla="*/ 1604962 w 1890941"/>
                    <a:gd name="connsiteY28" fmla="*/ 595312 h 1195388"/>
                    <a:gd name="connsiteX29" fmla="*/ 1678781 w 1890941"/>
                    <a:gd name="connsiteY29" fmla="*/ 554831 h 1195388"/>
                    <a:gd name="connsiteX30" fmla="*/ 1762124 w 1890941"/>
                    <a:gd name="connsiteY30" fmla="*/ 573881 h 1195388"/>
                    <a:gd name="connsiteX31" fmla="*/ 1838324 w 1890941"/>
                    <a:gd name="connsiteY31" fmla="*/ 590550 h 1195388"/>
                    <a:gd name="connsiteX32" fmla="*/ 1890712 w 1890941"/>
                    <a:gd name="connsiteY32" fmla="*/ 597694 h 1195388"/>
                    <a:gd name="connsiteX33" fmla="*/ 1890712 w 1890941"/>
                    <a:gd name="connsiteY33" fmla="*/ 1195388 h 1195388"/>
                    <a:gd name="connsiteX34" fmla="*/ 0 w 1890941"/>
                    <a:gd name="connsiteY34" fmla="*/ 1195388 h 1195388"/>
                    <a:gd name="connsiteX35" fmla="*/ 2380 w 1890941"/>
                    <a:gd name="connsiteY35" fmla="*/ 2382 h 1195388"/>
                    <a:gd name="connsiteX36" fmla="*/ 228599 w 1890941"/>
                    <a:gd name="connsiteY36" fmla="*/ 0 h 1195388"/>
                    <a:gd name="connsiteX0" fmla="*/ 228599 w 1895475"/>
                    <a:gd name="connsiteY0" fmla="*/ 0 h 1195388"/>
                    <a:gd name="connsiteX1" fmla="*/ 311943 w 1895475"/>
                    <a:gd name="connsiteY1" fmla="*/ 14287 h 1195388"/>
                    <a:gd name="connsiteX2" fmla="*/ 376237 w 1895475"/>
                    <a:gd name="connsiteY2" fmla="*/ 14287 h 1195388"/>
                    <a:gd name="connsiteX3" fmla="*/ 438149 w 1895475"/>
                    <a:gd name="connsiteY3" fmla="*/ 16669 h 1195388"/>
                    <a:gd name="connsiteX4" fmla="*/ 476249 w 1895475"/>
                    <a:gd name="connsiteY4" fmla="*/ 52387 h 1195388"/>
                    <a:gd name="connsiteX5" fmla="*/ 490537 w 1895475"/>
                    <a:gd name="connsiteY5" fmla="*/ 123825 h 1195388"/>
                    <a:gd name="connsiteX6" fmla="*/ 488156 w 1895475"/>
                    <a:gd name="connsiteY6" fmla="*/ 202406 h 1195388"/>
                    <a:gd name="connsiteX7" fmla="*/ 511968 w 1895475"/>
                    <a:gd name="connsiteY7" fmla="*/ 247650 h 1195388"/>
                    <a:gd name="connsiteX8" fmla="*/ 545306 w 1895475"/>
                    <a:gd name="connsiteY8" fmla="*/ 266700 h 1195388"/>
                    <a:gd name="connsiteX9" fmla="*/ 604837 w 1895475"/>
                    <a:gd name="connsiteY9" fmla="*/ 283369 h 1195388"/>
                    <a:gd name="connsiteX10" fmla="*/ 650081 w 1895475"/>
                    <a:gd name="connsiteY10" fmla="*/ 326231 h 1195388"/>
                    <a:gd name="connsiteX11" fmla="*/ 673893 w 1895475"/>
                    <a:gd name="connsiteY11" fmla="*/ 395287 h 1195388"/>
                    <a:gd name="connsiteX12" fmla="*/ 700087 w 1895475"/>
                    <a:gd name="connsiteY12" fmla="*/ 509587 h 1195388"/>
                    <a:gd name="connsiteX13" fmla="*/ 711993 w 1895475"/>
                    <a:gd name="connsiteY13" fmla="*/ 585787 h 1195388"/>
                    <a:gd name="connsiteX14" fmla="*/ 773906 w 1895475"/>
                    <a:gd name="connsiteY14" fmla="*/ 619125 h 1195388"/>
                    <a:gd name="connsiteX15" fmla="*/ 842962 w 1895475"/>
                    <a:gd name="connsiteY15" fmla="*/ 607219 h 1195388"/>
                    <a:gd name="connsiteX16" fmla="*/ 907256 w 1895475"/>
                    <a:gd name="connsiteY16" fmla="*/ 550069 h 1195388"/>
                    <a:gd name="connsiteX17" fmla="*/ 992981 w 1895475"/>
                    <a:gd name="connsiteY17" fmla="*/ 535781 h 1195388"/>
                    <a:gd name="connsiteX18" fmla="*/ 1104899 w 1895475"/>
                    <a:gd name="connsiteY18" fmla="*/ 547687 h 1195388"/>
                    <a:gd name="connsiteX19" fmla="*/ 1162049 w 1895475"/>
                    <a:gd name="connsiteY19" fmla="*/ 602456 h 1195388"/>
                    <a:gd name="connsiteX20" fmla="*/ 1173956 w 1895475"/>
                    <a:gd name="connsiteY20" fmla="*/ 711994 h 1195388"/>
                    <a:gd name="connsiteX21" fmla="*/ 1181099 w 1895475"/>
                    <a:gd name="connsiteY21" fmla="*/ 838200 h 1195388"/>
                    <a:gd name="connsiteX22" fmla="*/ 1216818 w 1895475"/>
                    <a:gd name="connsiteY22" fmla="*/ 890587 h 1195388"/>
                    <a:gd name="connsiteX23" fmla="*/ 1312068 w 1895475"/>
                    <a:gd name="connsiteY23" fmla="*/ 859631 h 1195388"/>
                    <a:gd name="connsiteX24" fmla="*/ 1388268 w 1895475"/>
                    <a:gd name="connsiteY24" fmla="*/ 823912 h 1195388"/>
                    <a:gd name="connsiteX25" fmla="*/ 1452562 w 1895475"/>
                    <a:gd name="connsiteY25" fmla="*/ 833437 h 1195388"/>
                    <a:gd name="connsiteX26" fmla="*/ 1504949 w 1895475"/>
                    <a:gd name="connsiteY26" fmla="*/ 752475 h 1195388"/>
                    <a:gd name="connsiteX27" fmla="*/ 1543049 w 1895475"/>
                    <a:gd name="connsiteY27" fmla="*/ 673894 h 1195388"/>
                    <a:gd name="connsiteX28" fmla="*/ 1604962 w 1895475"/>
                    <a:gd name="connsiteY28" fmla="*/ 595312 h 1195388"/>
                    <a:gd name="connsiteX29" fmla="*/ 1678781 w 1895475"/>
                    <a:gd name="connsiteY29" fmla="*/ 554831 h 1195388"/>
                    <a:gd name="connsiteX30" fmla="*/ 1762124 w 1895475"/>
                    <a:gd name="connsiteY30" fmla="*/ 573881 h 1195388"/>
                    <a:gd name="connsiteX31" fmla="*/ 1838324 w 1895475"/>
                    <a:gd name="connsiteY31" fmla="*/ 590550 h 1195388"/>
                    <a:gd name="connsiteX32" fmla="*/ 1895475 w 1895475"/>
                    <a:gd name="connsiteY32" fmla="*/ 600075 h 1195388"/>
                    <a:gd name="connsiteX33" fmla="*/ 1890712 w 1895475"/>
                    <a:gd name="connsiteY33" fmla="*/ 1195388 h 1195388"/>
                    <a:gd name="connsiteX34" fmla="*/ 0 w 1895475"/>
                    <a:gd name="connsiteY34" fmla="*/ 1195388 h 1195388"/>
                    <a:gd name="connsiteX35" fmla="*/ 2380 w 1895475"/>
                    <a:gd name="connsiteY35" fmla="*/ 2382 h 1195388"/>
                    <a:gd name="connsiteX36" fmla="*/ 228599 w 1895475"/>
                    <a:gd name="connsiteY36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2382 h 1195388"/>
                    <a:gd name="connsiteX36" fmla="*/ 228599 w 1893093"/>
                    <a:gd name="connsiteY36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2382 h 1195388"/>
                    <a:gd name="connsiteX36" fmla="*/ 104775 w 1893093"/>
                    <a:gd name="connsiteY36" fmla="*/ 2382 h 1195388"/>
                    <a:gd name="connsiteX37" fmla="*/ 228599 w 1893093"/>
                    <a:gd name="connsiteY37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2382 h 1195388"/>
                    <a:gd name="connsiteX36" fmla="*/ 104775 w 1893093"/>
                    <a:gd name="connsiteY36" fmla="*/ 40482 h 1195388"/>
                    <a:gd name="connsiteX37" fmla="*/ 228599 w 1893093"/>
                    <a:gd name="connsiteY37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83357 h 1195388"/>
                    <a:gd name="connsiteX36" fmla="*/ 104775 w 1893093"/>
                    <a:gd name="connsiteY36" fmla="*/ 40482 h 1195388"/>
                    <a:gd name="connsiteX37" fmla="*/ 228599 w 1893093"/>
                    <a:gd name="connsiteY37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83357 h 1195388"/>
                    <a:gd name="connsiteX36" fmla="*/ 57150 w 1893093"/>
                    <a:gd name="connsiteY36" fmla="*/ 104776 h 1195388"/>
                    <a:gd name="connsiteX37" fmla="*/ 104775 w 1893093"/>
                    <a:gd name="connsiteY37" fmla="*/ 40482 h 1195388"/>
                    <a:gd name="connsiteX38" fmla="*/ 228599 w 1893093"/>
                    <a:gd name="connsiteY38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83357 h 1195388"/>
                    <a:gd name="connsiteX36" fmla="*/ 71438 w 1893093"/>
                    <a:gd name="connsiteY36" fmla="*/ 121445 h 1195388"/>
                    <a:gd name="connsiteX37" fmla="*/ 104775 w 1893093"/>
                    <a:gd name="connsiteY37" fmla="*/ 40482 h 1195388"/>
                    <a:gd name="connsiteX38" fmla="*/ 228599 w 1893093"/>
                    <a:gd name="connsiteY38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83357 h 1195388"/>
                    <a:gd name="connsiteX36" fmla="*/ 71438 w 1893093"/>
                    <a:gd name="connsiteY36" fmla="*/ 121445 h 1195388"/>
                    <a:gd name="connsiteX37" fmla="*/ 111919 w 1893093"/>
                    <a:gd name="connsiteY37" fmla="*/ 54770 h 1195388"/>
                    <a:gd name="connsiteX38" fmla="*/ 228599 w 1893093"/>
                    <a:gd name="connsiteY38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83357 h 1195388"/>
                    <a:gd name="connsiteX36" fmla="*/ 40482 w 1893093"/>
                    <a:gd name="connsiteY36" fmla="*/ 150020 h 1195388"/>
                    <a:gd name="connsiteX37" fmla="*/ 71438 w 1893093"/>
                    <a:gd name="connsiteY37" fmla="*/ 121445 h 1195388"/>
                    <a:gd name="connsiteX38" fmla="*/ 111919 w 1893093"/>
                    <a:gd name="connsiteY38" fmla="*/ 54770 h 1195388"/>
                    <a:gd name="connsiteX39" fmla="*/ 228599 w 1893093"/>
                    <a:gd name="connsiteY39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83357 h 1195388"/>
                    <a:gd name="connsiteX36" fmla="*/ 47626 w 1893093"/>
                    <a:gd name="connsiteY36" fmla="*/ 159545 h 1195388"/>
                    <a:gd name="connsiteX37" fmla="*/ 71438 w 1893093"/>
                    <a:gd name="connsiteY37" fmla="*/ 121445 h 1195388"/>
                    <a:gd name="connsiteX38" fmla="*/ 111919 w 1893093"/>
                    <a:gd name="connsiteY38" fmla="*/ 54770 h 1195388"/>
                    <a:gd name="connsiteX39" fmla="*/ 228599 w 1893093"/>
                    <a:gd name="connsiteY39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83357 h 1195388"/>
                    <a:gd name="connsiteX36" fmla="*/ 45245 w 1893093"/>
                    <a:gd name="connsiteY36" fmla="*/ 133351 h 1195388"/>
                    <a:gd name="connsiteX37" fmla="*/ 71438 w 1893093"/>
                    <a:gd name="connsiteY37" fmla="*/ 121445 h 1195388"/>
                    <a:gd name="connsiteX38" fmla="*/ 111919 w 1893093"/>
                    <a:gd name="connsiteY38" fmla="*/ 54770 h 1195388"/>
                    <a:gd name="connsiteX39" fmla="*/ 228599 w 1893093"/>
                    <a:gd name="connsiteY39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38113 h 1195388"/>
                    <a:gd name="connsiteX36" fmla="*/ 45245 w 1893093"/>
                    <a:gd name="connsiteY36" fmla="*/ 133351 h 1195388"/>
                    <a:gd name="connsiteX37" fmla="*/ 71438 w 1893093"/>
                    <a:gd name="connsiteY37" fmla="*/ 121445 h 1195388"/>
                    <a:gd name="connsiteX38" fmla="*/ 111919 w 1893093"/>
                    <a:gd name="connsiteY38" fmla="*/ 54770 h 1195388"/>
                    <a:gd name="connsiteX39" fmla="*/ 228599 w 1893093"/>
                    <a:gd name="connsiteY39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21493 w 1893093"/>
                    <a:gd name="connsiteY7" fmla="*/ 250031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38113 h 1195388"/>
                    <a:gd name="connsiteX36" fmla="*/ 45245 w 1893093"/>
                    <a:gd name="connsiteY36" fmla="*/ 133351 h 1195388"/>
                    <a:gd name="connsiteX37" fmla="*/ 71438 w 1893093"/>
                    <a:gd name="connsiteY37" fmla="*/ 121445 h 1195388"/>
                    <a:gd name="connsiteX38" fmla="*/ 111919 w 1893093"/>
                    <a:gd name="connsiteY38" fmla="*/ 54770 h 1195388"/>
                    <a:gd name="connsiteX39" fmla="*/ 228599 w 1893093"/>
                    <a:gd name="connsiteY39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538162 w 1893093"/>
                    <a:gd name="connsiteY6" fmla="*/ 223837 h 1195388"/>
                    <a:gd name="connsiteX7" fmla="*/ 521493 w 1893093"/>
                    <a:gd name="connsiteY7" fmla="*/ 250031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38113 h 1195388"/>
                    <a:gd name="connsiteX36" fmla="*/ 45245 w 1893093"/>
                    <a:gd name="connsiteY36" fmla="*/ 133351 h 1195388"/>
                    <a:gd name="connsiteX37" fmla="*/ 71438 w 1893093"/>
                    <a:gd name="connsiteY37" fmla="*/ 121445 h 1195388"/>
                    <a:gd name="connsiteX38" fmla="*/ 111919 w 1893093"/>
                    <a:gd name="connsiteY38" fmla="*/ 54770 h 1195388"/>
                    <a:gd name="connsiteX39" fmla="*/ 228599 w 1893093"/>
                    <a:gd name="connsiteY39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538162 w 1893093"/>
                    <a:gd name="connsiteY6" fmla="*/ 223837 h 1195388"/>
                    <a:gd name="connsiteX7" fmla="*/ 531018 w 1893093"/>
                    <a:gd name="connsiteY7" fmla="*/ 252412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38113 h 1195388"/>
                    <a:gd name="connsiteX36" fmla="*/ 45245 w 1893093"/>
                    <a:gd name="connsiteY36" fmla="*/ 133351 h 1195388"/>
                    <a:gd name="connsiteX37" fmla="*/ 71438 w 1893093"/>
                    <a:gd name="connsiteY37" fmla="*/ 121445 h 1195388"/>
                    <a:gd name="connsiteX38" fmla="*/ 111919 w 1893093"/>
                    <a:gd name="connsiteY38" fmla="*/ 54770 h 1195388"/>
                    <a:gd name="connsiteX39" fmla="*/ 228599 w 1893093"/>
                    <a:gd name="connsiteY39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547687 w 1893093"/>
                    <a:gd name="connsiteY5" fmla="*/ 154781 h 1195388"/>
                    <a:gd name="connsiteX6" fmla="*/ 538162 w 1893093"/>
                    <a:gd name="connsiteY6" fmla="*/ 223837 h 1195388"/>
                    <a:gd name="connsiteX7" fmla="*/ 531018 w 1893093"/>
                    <a:gd name="connsiteY7" fmla="*/ 252412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38113 h 1195388"/>
                    <a:gd name="connsiteX36" fmla="*/ 45245 w 1893093"/>
                    <a:gd name="connsiteY36" fmla="*/ 133351 h 1195388"/>
                    <a:gd name="connsiteX37" fmla="*/ 71438 w 1893093"/>
                    <a:gd name="connsiteY37" fmla="*/ 121445 h 1195388"/>
                    <a:gd name="connsiteX38" fmla="*/ 111919 w 1893093"/>
                    <a:gd name="connsiteY38" fmla="*/ 54770 h 1195388"/>
                    <a:gd name="connsiteX39" fmla="*/ 228599 w 1893093"/>
                    <a:gd name="connsiteY39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514349 w 1893093"/>
                    <a:gd name="connsiteY4" fmla="*/ 116680 h 1195388"/>
                    <a:gd name="connsiteX5" fmla="*/ 547687 w 1893093"/>
                    <a:gd name="connsiteY5" fmla="*/ 154781 h 1195388"/>
                    <a:gd name="connsiteX6" fmla="*/ 538162 w 1893093"/>
                    <a:gd name="connsiteY6" fmla="*/ 223837 h 1195388"/>
                    <a:gd name="connsiteX7" fmla="*/ 531018 w 1893093"/>
                    <a:gd name="connsiteY7" fmla="*/ 252412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38113 h 1195388"/>
                    <a:gd name="connsiteX36" fmla="*/ 45245 w 1893093"/>
                    <a:gd name="connsiteY36" fmla="*/ 133351 h 1195388"/>
                    <a:gd name="connsiteX37" fmla="*/ 71438 w 1893093"/>
                    <a:gd name="connsiteY37" fmla="*/ 121445 h 1195388"/>
                    <a:gd name="connsiteX38" fmla="*/ 111919 w 1893093"/>
                    <a:gd name="connsiteY38" fmla="*/ 54770 h 1195388"/>
                    <a:gd name="connsiteX39" fmla="*/ 228599 w 1893093"/>
                    <a:gd name="connsiteY39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3387 w 1893093"/>
                    <a:gd name="connsiteY3" fmla="*/ 100013 h 1195388"/>
                    <a:gd name="connsiteX4" fmla="*/ 514349 w 1893093"/>
                    <a:gd name="connsiteY4" fmla="*/ 116680 h 1195388"/>
                    <a:gd name="connsiteX5" fmla="*/ 547687 w 1893093"/>
                    <a:gd name="connsiteY5" fmla="*/ 154781 h 1195388"/>
                    <a:gd name="connsiteX6" fmla="*/ 538162 w 1893093"/>
                    <a:gd name="connsiteY6" fmla="*/ 223837 h 1195388"/>
                    <a:gd name="connsiteX7" fmla="*/ 531018 w 1893093"/>
                    <a:gd name="connsiteY7" fmla="*/ 252412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38113 h 1195388"/>
                    <a:gd name="connsiteX36" fmla="*/ 45245 w 1893093"/>
                    <a:gd name="connsiteY36" fmla="*/ 133351 h 1195388"/>
                    <a:gd name="connsiteX37" fmla="*/ 71438 w 1893093"/>
                    <a:gd name="connsiteY37" fmla="*/ 121445 h 1195388"/>
                    <a:gd name="connsiteX38" fmla="*/ 111919 w 1893093"/>
                    <a:gd name="connsiteY38" fmla="*/ 54770 h 1195388"/>
                    <a:gd name="connsiteX39" fmla="*/ 228599 w 1893093"/>
                    <a:gd name="connsiteY39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11944 w 1893093"/>
                    <a:gd name="connsiteY2" fmla="*/ 73818 h 1195388"/>
                    <a:gd name="connsiteX3" fmla="*/ 433387 w 1893093"/>
                    <a:gd name="connsiteY3" fmla="*/ 100013 h 1195388"/>
                    <a:gd name="connsiteX4" fmla="*/ 514349 w 1893093"/>
                    <a:gd name="connsiteY4" fmla="*/ 116680 h 1195388"/>
                    <a:gd name="connsiteX5" fmla="*/ 547687 w 1893093"/>
                    <a:gd name="connsiteY5" fmla="*/ 154781 h 1195388"/>
                    <a:gd name="connsiteX6" fmla="*/ 538162 w 1893093"/>
                    <a:gd name="connsiteY6" fmla="*/ 223837 h 1195388"/>
                    <a:gd name="connsiteX7" fmla="*/ 531018 w 1893093"/>
                    <a:gd name="connsiteY7" fmla="*/ 252412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38113 h 1195388"/>
                    <a:gd name="connsiteX36" fmla="*/ 45245 w 1893093"/>
                    <a:gd name="connsiteY36" fmla="*/ 133351 h 1195388"/>
                    <a:gd name="connsiteX37" fmla="*/ 71438 w 1893093"/>
                    <a:gd name="connsiteY37" fmla="*/ 121445 h 1195388"/>
                    <a:gd name="connsiteX38" fmla="*/ 111919 w 1893093"/>
                    <a:gd name="connsiteY38" fmla="*/ 54770 h 1195388"/>
                    <a:gd name="connsiteX39" fmla="*/ 228599 w 1893093"/>
                    <a:gd name="connsiteY39" fmla="*/ 0 h 1195388"/>
                    <a:gd name="connsiteX0" fmla="*/ 228599 w 1893093"/>
                    <a:gd name="connsiteY0" fmla="*/ 0 h 1195388"/>
                    <a:gd name="connsiteX1" fmla="*/ 235743 w 1893093"/>
                    <a:gd name="connsiteY1" fmla="*/ 95249 h 1195388"/>
                    <a:gd name="connsiteX2" fmla="*/ 311944 w 1893093"/>
                    <a:gd name="connsiteY2" fmla="*/ 73818 h 1195388"/>
                    <a:gd name="connsiteX3" fmla="*/ 433387 w 1893093"/>
                    <a:gd name="connsiteY3" fmla="*/ 100013 h 1195388"/>
                    <a:gd name="connsiteX4" fmla="*/ 514349 w 1893093"/>
                    <a:gd name="connsiteY4" fmla="*/ 116680 h 1195388"/>
                    <a:gd name="connsiteX5" fmla="*/ 547687 w 1893093"/>
                    <a:gd name="connsiteY5" fmla="*/ 154781 h 1195388"/>
                    <a:gd name="connsiteX6" fmla="*/ 538162 w 1893093"/>
                    <a:gd name="connsiteY6" fmla="*/ 223837 h 1195388"/>
                    <a:gd name="connsiteX7" fmla="*/ 531018 w 1893093"/>
                    <a:gd name="connsiteY7" fmla="*/ 252412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38113 h 1195388"/>
                    <a:gd name="connsiteX36" fmla="*/ 45245 w 1893093"/>
                    <a:gd name="connsiteY36" fmla="*/ 133351 h 1195388"/>
                    <a:gd name="connsiteX37" fmla="*/ 71438 w 1893093"/>
                    <a:gd name="connsiteY37" fmla="*/ 121445 h 1195388"/>
                    <a:gd name="connsiteX38" fmla="*/ 111919 w 1893093"/>
                    <a:gd name="connsiteY38" fmla="*/ 54770 h 1195388"/>
                    <a:gd name="connsiteX39" fmla="*/ 228599 w 1893093"/>
                    <a:gd name="connsiteY39" fmla="*/ 0 h 1195388"/>
                    <a:gd name="connsiteX0" fmla="*/ 183355 w 1893093"/>
                    <a:gd name="connsiteY0" fmla="*/ 133349 h 1140618"/>
                    <a:gd name="connsiteX1" fmla="*/ 235743 w 1893093"/>
                    <a:gd name="connsiteY1" fmla="*/ 40479 h 1140618"/>
                    <a:gd name="connsiteX2" fmla="*/ 311944 w 1893093"/>
                    <a:gd name="connsiteY2" fmla="*/ 19048 h 1140618"/>
                    <a:gd name="connsiteX3" fmla="*/ 433387 w 1893093"/>
                    <a:gd name="connsiteY3" fmla="*/ 45243 h 1140618"/>
                    <a:gd name="connsiteX4" fmla="*/ 514349 w 1893093"/>
                    <a:gd name="connsiteY4" fmla="*/ 61910 h 1140618"/>
                    <a:gd name="connsiteX5" fmla="*/ 547687 w 1893093"/>
                    <a:gd name="connsiteY5" fmla="*/ 100011 h 1140618"/>
                    <a:gd name="connsiteX6" fmla="*/ 538162 w 1893093"/>
                    <a:gd name="connsiteY6" fmla="*/ 169067 h 1140618"/>
                    <a:gd name="connsiteX7" fmla="*/ 531018 w 1893093"/>
                    <a:gd name="connsiteY7" fmla="*/ 197642 h 1140618"/>
                    <a:gd name="connsiteX8" fmla="*/ 545306 w 1893093"/>
                    <a:gd name="connsiteY8" fmla="*/ 211930 h 1140618"/>
                    <a:gd name="connsiteX9" fmla="*/ 604837 w 1893093"/>
                    <a:gd name="connsiteY9" fmla="*/ 228599 h 1140618"/>
                    <a:gd name="connsiteX10" fmla="*/ 650081 w 1893093"/>
                    <a:gd name="connsiteY10" fmla="*/ 271461 h 1140618"/>
                    <a:gd name="connsiteX11" fmla="*/ 673893 w 1893093"/>
                    <a:gd name="connsiteY11" fmla="*/ 340517 h 1140618"/>
                    <a:gd name="connsiteX12" fmla="*/ 700087 w 1893093"/>
                    <a:gd name="connsiteY12" fmla="*/ 454817 h 1140618"/>
                    <a:gd name="connsiteX13" fmla="*/ 711993 w 1893093"/>
                    <a:gd name="connsiteY13" fmla="*/ 531017 h 1140618"/>
                    <a:gd name="connsiteX14" fmla="*/ 773906 w 1893093"/>
                    <a:gd name="connsiteY14" fmla="*/ 564355 h 1140618"/>
                    <a:gd name="connsiteX15" fmla="*/ 842962 w 1893093"/>
                    <a:gd name="connsiteY15" fmla="*/ 552449 h 1140618"/>
                    <a:gd name="connsiteX16" fmla="*/ 907256 w 1893093"/>
                    <a:gd name="connsiteY16" fmla="*/ 495299 h 1140618"/>
                    <a:gd name="connsiteX17" fmla="*/ 992981 w 1893093"/>
                    <a:gd name="connsiteY17" fmla="*/ 481011 h 1140618"/>
                    <a:gd name="connsiteX18" fmla="*/ 1104899 w 1893093"/>
                    <a:gd name="connsiteY18" fmla="*/ 492917 h 1140618"/>
                    <a:gd name="connsiteX19" fmla="*/ 1162049 w 1893093"/>
                    <a:gd name="connsiteY19" fmla="*/ 547686 h 1140618"/>
                    <a:gd name="connsiteX20" fmla="*/ 1173956 w 1893093"/>
                    <a:gd name="connsiteY20" fmla="*/ 657224 h 1140618"/>
                    <a:gd name="connsiteX21" fmla="*/ 1181099 w 1893093"/>
                    <a:gd name="connsiteY21" fmla="*/ 783430 h 1140618"/>
                    <a:gd name="connsiteX22" fmla="*/ 1216818 w 1893093"/>
                    <a:gd name="connsiteY22" fmla="*/ 835817 h 1140618"/>
                    <a:gd name="connsiteX23" fmla="*/ 1312068 w 1893093"/>
                    <a:gd name="connsiteY23" fmla="*/ 804861 h 1140618"/>
                    <a:gd name="connsiteX24" fmla="*/ 1388268 w 1893093"/>
                    <a:gd name="connsiteY24" fmla="*/ 769142 h 1140618"/>
                    <a:gd name="connsiteX25" fmla="*/ 1452562 w 1893093"/>
                    <a:gd name="connsiteY25" fmla="*/ 778667 h 1140618"/>
                    <a:gd name="connsiteX26" fmla="*/ 1504949 w 1893093"/>
                    <a:gd name="connsiteY26" fmla="*/ 697705 h 1140618"/>
                    <a:gd name="connsiteX27" fmla="*/ 1543049 w 1893093"/>
                    <a:gd name="connsiteY27" fmla="*/ 619124 h 1140618"/>
                    <a:gd name="connsiteX28" fmla="*/ 1604962 w 1893093"/>
                    <a:gd name="connsiteY28" fmla="*/ 540542 h 1140618"/>
                    <a:gd name="connsiteX29" fmla="*/ 1678781 w 1893093"/>
                    <a:gd name="connsiteY29" fmla="*/ 500061 h 1140618"/>
                    <a:gd name="connsiteX30" fmla="*/ 1762124 w 1893093"/>
                    <a:gd name="connsiteY30" fmla="*/ 519111 h 1140618"/>
                    <a:gd name="connsiteX31" fmla="*/ 1838324 w 1893093"/>
                    <a:gd name="connsiteY31" fmla="*/ 535780 h 1140618"/>
                    <a:gd name="connsiteX32" fmla="*/ 1893093 w 1893093"/>
                    <a:gd name="connsiteY32" fmla="*/ 547686 h 1140618"/>
                    <a:gd name="connsiteX33" fmla="*/ 1890712 w 1893093"/>
                    <a:gd name="connsiteY33" fmla="*/ 1140618 h 1140618"/>
                    <a:gd name="connsiteX34" fmla="*/ 0 w 1893093"/>
                    <a:gd name="connsiteY34" fmla="*/ 1140618 h 1140618"/>
                    <a:gd name="connsiteX35" fmla="*/ 2380 w 1893093"/>
                    <a:gd name="connsiteY35" fmla="*/ 83343 h 1140618"/>
                    <a:gd name="connsiteX36" fmla="*/ 45245 w 1893093"/>
                    <a:gd name="connsiteY36" fmla="*/ 78581 h 1140618"/>
                    <a:gd name="connsiteX37" fmla="*/ 71438 w 1893093"/>
                    <a:gd name="connsiteY37" fmla="*/ 66675 h 1140618"/>
                    <a:gd name="connsiteX38" fmla="*/ 111919 w 1893093"/>
                    <a:gd name="connsiteY38" fmla="*/ 0 h 1140618"/>
                    <a:gd name="connsiteX39" fmla="*/ 183355 w 1893093"/>
                    <a:gd name="connsiteY39" fmla="*/ 133349 h 1140618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2380 w 1893093"/>
                    <a:gd name="connsiteY35" fmla="*/ 68315 h 1125590"/>
                    <a:gd name="connsiteX36" fmla="*/ 45245 w 1893093"/>
                    <a:gd name="connsiteY36" fmla="*/ 63553 h 1125590"/>
                    <a:gd name="connsiteX37" fmla="*/ 71438 w 1893093"/>
                    <a:gd name="connsiteY37" fmla="*/ 51647 h 1125590"/>
                    <a:gd name="connsiteX38" fmla="*/ 183356 w 1893093"/>
                    <a:gd name="connsiteY38" fmla="*/ 218335 h 1125590"/>
                    <a:gd name="connsiteX39" fmla="*/ 183355 w 1893093"/>
                    <a:gd name="connsiteY39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2380 w 1893093"/>
                    <a:gd name="connsiteY35" fmla="*/ 68315 h 1125590"/>
                    <a:gd name="connsiteX36" fmla="*/ 45245 w 1893093"/>
                    <a:gd name="connsiteY36" fmla="*/ 63553 h 1125590"/>
                    <a:gd name="connsiteX37" fmla="*/ 216694 w 1893093"/>
                    <a:gd name="connsiteY37" fmla="*/ 304059 h 1125590"/>
                    <a:gd name="connsiteX38" fmla="*/ 183356 w 1893093"/>
                    <a:gd name="connsiteY38" fmla="*/ 218335 h 1125590"/>
                    <a:gd name="connsiteX39" fmla="*/ 183355 w 1893093"/>
                    <a:gd name="connsiteY39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2380 w 1893093"/>
                    <a:gd name="connsiteY35" fmla="*/ 68315 h 1125590"/>
                    <a:gd name="connsiteX36" fmla="*/ 307183 w 1893093"/>
                    <a:gd name="connsiteY36" fmla="*/ 363590 h 1125590"/>
                    <a:gd name="connsiteX37" fmla="*/ 216694 w 1893093"/>
                    <a:gd name="connsiteY37" fmla="*/ 304059 h 1125590"/>
                    <a:gd name="connsiteX38" fmla="*/ 183356 w 1893093"/>
                    <a:gd name="connsiteY38" fmla="*/ 218335 h 1125590"/>
                    <a:gd name="connsiteX39" fmla="*/ 183355 w 1893093"/>
                    <a:gd name="connsiteY39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352423 w 1893093"/>
                    <a:gd name="connsiteY35" fmla="*/ 361208 h 1125590"/>
                    <a:gd name="connsiteX36" fmla="*/ 307183 w 1893093"/>
                    <a:gd name="connsiteY36" fmla="*/ 363590 h 1125590"/>
                    <a:gd name="connsiteX37" fmla="*/ 216694 w 1893093"/>
                    <a:gd name="connsiteY37" fmla="*/ 304059 h 1125590"/>
                    <a:gd name="connsiteX38" fmla="*/ 183356 w 1893093"/>
                    <a:gd name="connsiteY38" fmla="*/ 218335 h 1125590"/>
                    <a:gd name="connsiteX39" fmla="*/ 183355 w 1893093"/>
                    <a:gd name="connsiteY39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352423 w 1893093"/>
                    <a:gd name="connsiteY35" fmla="*/ 361208 h 1125590"/>
                    <a:gd name="connsiteX36" fmla="*/ 307183 w 1893093"/>
                    <a:gd name="connsiteY36" fmla="*/ 363590 h 1125590"/>
                    <a:gd name="connsiteX37" fmla="*/ 216694 w 1893093"/>
                    <a:gd name="connsiteY37" fmla="*/ 304059 h 1125590"/>
                    <a:gd name="connsiteX38" fmla="*/ 183356 w 1893093"/>
                    <a:gd name="connsiteY38" fmla="*/ 218335 h 1125590"/>
                    <a:gd name="connsiteX39" fmla="*/ 183355 w 1893093"/>
                    <a:gd name="connsiteY39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352423 w 1893093"/>
                    <a:gd name="connsiteY35" fmla="*/ 361208 h 1125590"/>
                    <a:gd name="connsiteX36" fmla="*/ 307183 w 1893093"/>
                    <a:gd name="connsiteY36" fmla="*/ 363590 h 1125590"/>
                    <a:gd name="connsiteX37" fmla="*/ 216694 w 1893093"/>
                    <a:gd name="connsiteY37" fmla="*/ 304059 h 1125590"/>
                    <a:gd name="connsiteX38" fmla="*/ 183356 w 1893093"/>
                    <a:gd name="connsiteY38" fmla="*/ 218335 h 1125590"/>
                    <a:gd name="connsiteX39" fmla="*/ 183355 w 1893093"/>
                    <a:gd name="connsiteY39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323850 w 1893093"/>
                    <a:gd name="connsiteY35" fmla="*/ 420740 h 1125590"/>
                    <a:gd name="connsiteX36" fmla="*/ 352423 w 1893093"/>
                    <a:gd name="connsiteY36" fmla="*/ 361208 h 1125590"/>
                    <a:gd name="connsiteX37" fmla="*/ 307183 w 1893093"/>
                    <a:gd name="connsiteY37" fmla="*/ 363590 h 1125590"/>
                    <a:gd name="connsiteX38" fmla="*/ 216694 w 1893093"/>
                    <a:gd name="connsiteY38" fmla="*/ 304059 h 1125590"/>
                    <a:gd name="connsiteX39" fmla="*/ 183356 w 1893093"/>
                    <a:gd name="connsiteY39" fmla="*/ 218335 h 1125590"/>
                    <a:gd name="connsiteX40" fmla="*/ 183355 w 1893093"/>
                    <a:gd name="connsiteY40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359569 w 1893093"/>
                    <a:gd name="connsiteY35" fmla="*/ 387403 h 1125590"/>
                    <a:gd name="connsiteX36" fmla="*/ 352423 w 1893093"/>
                    <a:gd name="connsiteY36" fmla="*/ 361208 h 1125590"/>
                    <a:gd name="connsiteX37" fmla="*/ 307183 w 1893093"/>
                    <a:gd name="connsiteY37" fmla="*/ 363590 h 1125590"/>
                    <a:gd name="connsiteX38" fmla="*/ 216694 w 1893093"/>
                    <a:gd name="connsiteY38" fmla="*/ 304059 h 1125590"/>
                    <a:gd name="connsiteX39" fmla="*/ 183356 w 1893093"/>
                    <a:gd name="connsiteY39" fmla="*/ 218335 h 1125590"/>
                    <a:gd name="connsiteX40" fmla="*/ 183355 w 1893093"/>
                    <a:gd name="connsiteY40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190500 w 1893093"/>
                    <a:gd name="connsiteY35" fmla="*/ 732684 h 1125590"/>
                    <a:gd name="connsiteX36" fmla="*/ 359569 w 1893093"/>
                    <a:gd name="connsiteY36" fmla="*/ 387403 h 1125590"/>
                    <a:gd name="connsiteX37" fmla="*/ 352423 w 1893093"/>
                    <a:gd name="connsiteY37" fmla="*/ 361208 h 1125590"/>
                    <a:gd name="connsiteX38" fmla="*/ 307183 w 1893093"/>
                    <a:gd name="connsiteY38" fmla="*/ 363590 h 1125590"/>
                    <a:gd name="connsiteX39" fmla="*/ 216694 w 1893093"/>
                    <a:gd name="connsiteY39" fmla="*/ 304059 h 1125590"/>
                    <a:gd name="connsiteX40" fmla="*/ 183356 w 1893093"/>
                    <a:gd name="connsiteY40" fmla="*/ 218335 h 1125590"/>
                    <a:gd name="connsiteX41" fmla="*/ 183355 w 1893093"/>
                    <a:gd name="connsiteY41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350044 w 1893093"/>
                    <a:gd name="connsiteY35" fmla="*/ 435028 h 1125590"/>
                    <a:gd name="connsiteX36" fmla="*/ 359569 w 1893093"/>
                    <a:gd name="connsiteY36" fmla="*/ 387403 h 1125590"/>
                    <a:gd name="connsiteX37" fmla="*/ 352423 w 1893093"/>
                    <a:gd name="connsiteY37" fmla="*/ 361208 h 1125590"/>
                    <a:gd name="connsiteX38" fmla="*/ 307183 w 1893093"/>
                    <a:gd name="connsiteY38" fmla="*/ 363590 h 1125590"/>
                    <a:gd name="connsiteX39" fmla="*/ 216694 w 1893093"/>
                    <a:gd name="connsiteY39" fmla="*/ 304059 h 1125590"/>
                    <a:gd name="connsiteX40" fmla="*/ 183356 w 1893093"/>
                    <a:gd name="connsiteY40" fmla="*/ 218335 h 1125590"/>
                    <a:gd name="connsiteX41" fmla="*/ 183355 w 1893093"/>
                    <a:gd name="connsiteY41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183357 w 1893093"/>
                    <a:gd name="connsiteY35" fmla="*/ 756497 h 1125590"/>
                    <a:gd name="connsiteX36" fmla="*/ 350044 w 1893093"/>
                    <a:gd name="connsiteY36" fmla="*/ 435028 h 1125590"/>
                    <a:gd name="connsiteX37" fmla="*/ 359569 w 1893093"/>
                    <a:gd name="connsiteY37" fmla="*/ 387403 h 1125590"/>
                    <a:gd name="connsiteX38" fmla="*/ 352423 w 1893093"/>
                    <a:gd name="connsiteY38" fmla="*/ 361208 h 1125590"/>
                    <a:gd name="connsiteX39" fmla="*/ 307183 w 1893093"/>
                    <a:gd name="connsiteY39" fmla="*/ 363590 h 1125590"/>
                    <a:gd name="connsiteX40" fmla="*/ 216694 w 1893093"/>
                    <a:gd name="connsiteY40" fmla="*/ 304059 h 1125590"/>
                    <a:gd name="connsiteX41" fmla="*/ 183356 w 1893093"/>
                    <a:gd name="connsiteY41" fmla="*/ 218335 h 1125590"/>
                    <a:gd name="connsiteX42" fmla="*/ 183355 w 1893093"/>
                    <a:gd name="connsiteY42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304801 w 1893093"/>
                    <a:gd name="connsiteY35" fmla="*/ 465984 h 1125590"/>
                    <a:gd name="connsiteX36" fmla="*/ 350044 w 1893093"/>
                    <a:gd name="connsiteY36" fmla="*/ 435028 h 1125590"/>
                    <a:gd name="connsiteX37" fmla="*/ 359569 w 1893093"/>
                    <a:gd name="connsiteY37" fmla="*/ 387403 h 1125590"/>
                    <a:gd name="connsiteX38" fmla="*/ 352423 w 1893093"/>
                    <a:gd name="connsiteY38" fmla="*/ 361208 h 1125590"/>
                    <a:gd name="connsiteX39" fmla="*/ 307183 w 1893093"/>
                    <a:gd name="connsiteY39" fmla="*/ 363590 h 1125590"/>
                    <a:gd name="connsiteX40" fmla="*/ 216694 w 1893093"/>
                    <a:gd name="connsiteY40" fmla="*/ 304059 h 1125590"/>
                    <a:gd name="connsiteX41" fmla="*/ 183356 w 1893093"/>
                    <a:gd name="connsiteY41" fmla="*/ 218335 h 1125590"/>
                    <a:gd name="connsiteX42" fmla="*/ 183355 w 1893093"/>
                    <a:gd name="connsiteY42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152400 w 1893093"/>
                    <a:gd name="connsiteY35" fmla="*/ 792215 h 1125590"/>
                    <a:gd name="connsiteX36" fmla="*/ 304801 w 1893093"/>
                    <a:gd name="connsiteY36" fmla="*/ 465984 h 1125590"/>
                    <a:gd name="connsiteX37" fmla="*/ 350044 w 1893093"/>
                    <a:gd name="connsiteY37" fmla="*/ 435028 h 1125590"/>
                    <a:gd name="connsiteX38" fmla="*/ 359569 w 1893093"/>
                    <a:gd name="connsiteY38" fmla="*/ 387403 h 1125590"/>
                    <a:gd name="connsiteX39" fmla="*/ 352423 w 1893093"/>
                    <a:gd name="connsiteY39" fmla="*/ 361208 h 1125590"/>
                    <a:gd name="connsiteX40" fmla="*/ 307183 w 1893093"/>
                    <a:gd name="connsiteY40" fmla="*/ 363590 h 1125590"/>
                    <a:gd name="connsiteX41" fmla="*/ 216694 w 1893093"/>
                    <a:gd name="connsiteY41" fmla="*/ 304059 h 1125590"/>
                    <a:gd name="connsiteX42" fmla="*/ 183356 w 1893093"/>
                    <a:gd name="connsiteY42" fmla="*/ 218335 h 1125590"/>
                    <a:gd name="connsiteX43" fmla="*/ 183355 w 1893093"/>
                    <a:gd name="connsiteY43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273844 w 1893093"/>
                    <a:gd name="connsiteY35" fmla="*/ 456459 h 1125590"/>
                    <a:gd name="connsiteX36" fmla="*/ 304801 w 1893093"/>
                    <a:gd name="connsiteY36" fmla="*/ 465984 h 1125590"/>
                    <a:gd name="connsiteX37" fmla="*/ 350044 w 1893093"/>
                    <a:gd name="connsiteY37" fmla="*/ 435028 h 1125590"/>
                    <a:gd name="connsiteX38" fmla="*/ 359569 w 1893093"/>
                    <a:gd name="connsiteY38" fmla="*/ 387403 h 1125590"/>
                    <a:gd name="connsiteX39" fmla="*/ 352423 w 1893093"/>
                    <a:gd name="connsiteY39" fmla="*/ 361208 h 1125590"/>
                    <a:gd name="connsiteX40" fmla="*/ 307183 w 1893093"/>
                    <a:gd name="connsiteY40" fmla="*/ 363590 h 1125590"/>
                    <a:gd name="connsiteX41" fmla="*/ 216694 w 1893093"/>
                    <a:gd name="connsiteY41" fmla="*/ 304059 h 1125590"/>
                    <a:gd name="connsiteX42" fmla="*/ 183356 w 1893093"/>
                    <a:gd name="connsiteY42" fmla="*/ 218335 h 1125590"/>
                    <a:gd name="connsiteX43" fmla="*/ 183355 w 1893093"/>
                    <a:gd name="connsiteY43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107157 w 1893093"/>
                    <a:gd name="connsiteY35" fmla="*/ 861272 h 1125590"/>
                    <a:gd name="connsiteX36" fmla="*/ 273844 w 1893093"/>
                    <a:gd name="connsiteY36" fmla="*/ 456459 h 1125590"/>
                    <a:gd name="connsiteX37" fmla="*/ 304801 w 1893093"/>
                    <a:gd name="connsiteY37" fmla="*/ 465984 h 1125590"/>
                    <a:gd name="connsiteX38" fmla="*/ 350044 w 1893093"/>
                    <a:gd name="connsiteY38" fmla="*/ 435028 h 1125590"/>
                    <a:gd name="connsiteX39" fmla="*/ 359569 w 1893093"/>
                    <a:gd name="connsiteY39" fmla="*/ 387403 h 1125590"/>
                    <a:gd name="connsiteX40" fmla="*/ 352423 w 1893093"/>
                    <a:gd name="connsiteY40" fmla="*/ 361208 h 1125590"/>
                    <a:gd name="connsiteX41" fmla="*/ 307183 w 1893093"/>
                    <a:gd name="connsiteY41" fmla="*/ 363590 h 1125590"/>
                    <a:gd name="connsiteX42" fmla="*/ 216694 w 1893093"/>
                    <a:gd name="connsiteY42" fmla="*/ 304059 h 1125590"/>
                    <a:gd name="connsiteX43" fmla="*/ 183356 w 1893093"/>
                    <a:gd name="connsiteY43" fmla="*/ 218335 h 1125590"/>
                    <a:gd name="connsiteX44" fmla="*/ 183355 w 1893093"/>
                    <a:gd name="connsiteY44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238126 w 1893093"/>
                    <a:gd name="connsiteY35" fmla="*/ 413597 h 1125590"/>
                    <a:gd name="connsiteX36" fmla="*/ 273844 w 1893093"/>
                    <a:gd name="connsiteY36" fmla="*/ 456459 h 1125590"/>
                    <a:gd name="connsiteX37" fmla="*/ 304801 w 1893093"/>
                    <a:gd name="connsiteY37" fmla="*/ 465984 h 1125590"/>
                    <a:gd name="connsiteX38" fmla="*/ 350044 w 1893093"/>
                    <a:gd name="connsiteY38" fmla="*/ 435028 h 1125590"/>
                    <a:gd name="connsiteX39" fmla="*/ 359569 w 1893093"/>
                    <a:gd name="connsiteY39" fmla="*/ 387403 h 1125590"/>
                    <a:gd name="connsiteX40" fmla="*/ 352423 w 1893093"/>
                    <a:gd name="connsiteY40" fmla="*/ 361208 h 1125590"/>
                    <a:gd name="connsiteX41" fmla="*/ 307183 w 1893093"/>
                    <a:gd name="connsiteY41" fmla="*/ 363590 h 1125590"/>
                    <a:gd name="connsiteX42" fmla="*/ 216694 w 1893093"/>
                    <a:gd name="connsiteY42" fmla="*/ 304059 h 1125590"/>
                    <a:gd name="connsiteX43" fmla="*/ 183356 w 1893093"/>
                    <a:gd name="connsiteY43" fmla="*/ 218335 h 1125590"/>
                    <a:gd name="connsiteX44" fmla="*/ 183355 w 1893093"/>
                    <a:gd name="connsiteY44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121444 w 1893093"/>
                    <a:gd name="connsiteY35" fmla="*/ 758878 h 1125590"/>
                    <a:gd name="connsiteX36" fmla="*/ 238126 w 1893093"/>
                    <a:gd name="connsiteY36" fmla="*/ 413597 h 1125590"/>
                    <a:gd name="connsiteX37" fmla="*/ 273844 w 1893093"/>
                    <a:gd name="connsiteY37" fmla="*/ 456459 h 1125590"/>
                    <a:gd name="connsiteX38" fmla="*/ 304801 w 1893093"/>
                    <a:gd name="connsiteY38" fmla="*/ 465984 h 1125590"/>
                    <a:gd name="connsiteX39" fmla="*/ 350044 w 1893093"/>
                    <a:gd name="connsiteY39" fmla="*/ 435028 h 1125590"/>
                    <a:gd name="connsiteX40" fmla="*/ 359569 w 1893093"/>
                    <a:gd name="connsiteY40" fmla="*/ 387403 h 1125590"/>
                    <a:gd name="connsiteX41" fmla="*/ 352423 w 1893093"/>
                    <a:gd name="connsiteY41" fmla="*/ 361208 h 1125590"/>
                    <a:gd name="connsiteX42" fmla="*/ 307183 w 1893093"/>
                    <a:gd name="connsiteY42" fmla="*/ 363590 h 1125590"/>
                    <a:gd name="connsiteX43" fmla="*/ 216694 w 1893093"/>
                    <a:gd name="connsiteY43" fmla="*/ 304059 h 1125590"/>
                    <a:gd name="connsiteX44" fmla="*/ 183356 w 1893093"/>
                    <a:gd name="connsiteY44" fmla="*/ 218335 h 1125590"/>
                    <a:gd name="connsiteX45" fmla="*/ 183355 w 1893093"/>
                    <a:gd name="connsiteY45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176213 w 1893093"/>
                    <a:gd name="connsiteY35" fmla="*/ 401690 h 1125590"/>
                    <a:gd name="connsiteX36" fmla="*/ 238126 w 1893093"/>
                    <a:gd name="connsiteY36" fmla="*/ 413597 h 1125590"/>
                    <a:gd name="connsiteX37" fmla="*/ 273844 w 1893093"/>
                    <a:gd name="connsiteY37" fmla="*/ 456459 h 1125590"/>
                    <a:gd name="connsiteX38" fmla="*/ 304801 w 1893093"/>
                    <a:gd name="connsiteY38" fmla="*/ 465984 h 1125590"/>
                    <a:gd name="connsiteX39" fmla="*/ 350044 w 1893093"/>
                    <a:gd name="connsiteY39" fmla="*/ 435028 h 1125590"/>
                    <a:gd name="connsiteX40" fmla="*/ 359569 w 1893093"/>
                    <a:gd name="connsiteY40" fmla="*/ 387403 h 1125590"/>
                    <a:gd name="connsiteX41" fmla="*/ 352423 w 1893093"/>
                    <a:gd name="connsiteY41" fmla="*/ 361208 h 1125590"/>
                    <a:gd name="connsiteX42" fmla="*/ 307183 w 1893093"/>
                    <a:gd name="connsiteY42" fmla="*/ 363590 h 1125590"/>
                    <a:gd name="connsiteX43" fmla="*/ 216694 w 1893093"/>
                    <a:gd name="connsiteY43" fmla="*/ 304059 h 1125590"/>
                    <a:gd name="connsiteX44" fmla="*/ 183356 w 1893093"/>
                    <a:gd name="connsiteY44" fmla="*/ 218335 h 1125590"/>
                    <a:gd name="connsiteX45" fmla="*/ 183355 w 1893093"/>
                    <a:gd name="connsiteY45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95250 w 1893093"/>
                    <a:gd name="connsiteY35" fmla="*/ 739828 h 1125590"/>
                    <a:gd name="connsiteX36" fmla="*/ 176213 w 1893093"/>
                    <a:gd name="connsiteY36" fmla="*/ 401690 h 1125590"/>
                    <a:gd name="connsiteX37" fmla="*/ 238126 w 1893093"/>
                    <a:gd name="connsiteY37" fmla="*/ 413597 h 1125590"/>
                    <a:gd name="connsiteX38" fmla="*/ 273844 w 1893093"/>
                    <a:gd name="connsiteY38" fmla="*/ 456459 h 1125590"/>
                    <a:gd name="connsiteX39" fmla="*/ 304801 w 1893093"/>
                    <a:gd name="connsiteY39" fmla="*/ 465984 h 1125590"/>
                    <a:gd name="connsiteX40" fmla="*/ 350044 w 1893093"/>
                    <a:gd name="connsiteY40" fmla="*/ 435028 h 1125590"/>
                    <a:gd name="connsiteX41" fmla="*/ 359569 w 1893093"/>
                    <a:gd name="connsiteY41" fmla="*/ 387403 h 1125590"/>
                    <a:gd name="connsiteX42" fmla="*/ 352423 w 1893093"/>
                    <a:gd name="connsiteY42" fmla="*/ 361208 h 1125590"/>
                    <a:gd name="connsiteX43" fmla="*/ 307183 w 1893093"/>
                    <a:gd name="connsiteY43" fmla="*/ 363590 h 1125590"/>
                    <a:gd name="connsiteX44" fmla="*/ 216694 w 1893093"/>
                    <a:gd name="connsiteY44" fmla="*/ 304059 h 1125590"/>
                    <a:gd name="connsiteX45" fmla="*/ 183356 w 1893093"/>
                    <a:gd name="connsiteY45" fmla="*/ 218335 h 1125590"/>
                    <a:gd name="connsiteX46" fmla="*/ 183355 w 1893093"/>
                    <a:gd name="connsiteY46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145256 w 1893093"/>
                    <a:gd name="connsiteY35" fmla="*/ 375497 h 1125590"/>
                    <a:gd name="connsiteX36" fmla="*/ 176213 w 1893093"/>
                    <a:gd name="connsiteY36" fmla="*/ 401690 h 1125590"/>
                    <a:gd name="connsiteX37" fmla="*/ 238126 w 1893093"/>
                    <a:gd name="connsiteY37" fmla="*/ 413597 h 1125590"/>
                    <a:gd name="connsiteX38" fmla="*/ 273844 w 1893093"/>
                    <a:gd name="connsiteY38" fmla="*/ 456459 h 1125590"/>
                    <a:gd name="connsiteX39" fmla="*/ 304801 w 1893093"/>
                    <a:gd name="connsiteY39" fmla="*/ 465984 h 1125590"/>
                    <a:gd name="connsiteX40" fmla="*/ 350044 w 1893093"/>
                    <a:gd name="connsiteY40" fmla="*/ 435028 h 1125590"/>
                    <a:gd name="connsiteX41" fmla="*/ 359569 w 1893093"/>
                    <a:gd name="connsiteY41" fmla="*/ 387403 h 1125590"/>
                    <a:gd name="connsiteX42" fmla="*/ 352423 w 1893093"/>
                    <a:gd name="connsiteY42" fmla="*/ 361208 h 1125590"/>
                    <a:gd name="connsiteX43" fmla="*/ 307183 w 1893093"/>
                    <a:gd name="connsiteY43" fmla="*/ 363590 h 1125590"/>
                    <a:gd name="connsiteX44" fmla="*/ 216694 w 1893093"/>
                    <a:gd name="connsiteY44" fmla="*/ 304059 h 1125590"/>
                    <a:gd name="connsiteX45" fmla="*/ 183356 w 1893093"/>
                    <a:gd name="connsiteY45" fmla="*/ 218335 h 1125590"/>
                    <a:gd name="connsiteX46" fmla="*/ 183355 w 1893093"/>
                    <a:gd name="connsiteY46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76200 w 1893093"/>
                    <a:gd name="connsiteY35" fmla="*/ 737447 h 1125590"/>
                    <a:gd name="connsiteX36" fmla="*/ 145256 w 1893093"/>
                    <a:gd name="connsiteY36" fmla="*/ 375497 h 1125590"/>
                    <a:gd name="connsiteX37" fmla="*/ 176213 w 1893093"/>
                    <a:gd name="connsiteY37" fmla="*/ 401690 h 1125590"/>
                    <a:gd name="connsiteX38" fmla="*/ 238126 w 1893093"/>
                    <a:gd name="connsiteY38" fmla="*/ 413597 h 1125590"/>
                    <a:gd name="connsiteX39" fmla="*/ 273844 w 1893093"/>
                    <a:gd name="connsiteY39" fmla="*/ 456459 h 1125590"/>
                    <a:gd name="connsiteX40" fmla="*/ 304801 w 1893093"/>
                    <a:gd name="connsiteY40" fmla="*/ 465984 h 1125590"/>
                    <a:gd name="connsiteX41" fmla="*/ 350044 w 1893093"/>
                    <a:gd name="connsiteY41" fmla="*/ 435028 h 1125590"/>
                    <a:gd name="connsiteX42" fmla="*/ 359569 w 1893093"/>
                    <a:gd name="connsiteY42" fmla="*/ 387403 h 1125590"/>
                    <a:gd name="connsiteX43" fmla="*/ 352423 w 1893093"/>
                    <a:gd name="connsiteY43" fmla="*/ 361208 h 1125590"/>
                    <a:gd name="connsiteX44" fmla="*/ 307183 w 1893093"/>
                    <a:gd name="connsiteY44" fmla="*/ 363590 h 1125590"/>
                    <a:gd name="connsiteX45" fmla="*/ 216694 w 1893093"/>
                    <a:gd name="connsiteY45" fmla="*/ 304059 h 1125590"/>
                    <a:gd name="connsiteX46" fmla="*/ 183356 w 1893093"/>
                    <a:gd name="connsiteY46" fmla="*/ 218335 h 1125590"/>
                    <a:gd name="connsiteX47" fmla="*/ 183355 w 1893093"/>
                    <a:gd name="connsiteY47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147637 w 1893093"/>
                    <a:gd name="connsiteY35" fmla="*/ 337397 h 1125590"/>
                    <a:gd name="connsiteX36" fmla="*/ 145256 w 1893093"/>
                    <a:gd name="connsiteY36" fmla="*/ 375497 h 1125590"/>
                    <a:gd name="connsiteX37" fmla="*/ 176213 w 1893093"/>
                    <a:gd name="connsiteY37" fmla="*/ 401690 h 1125590"/>
                    <a:gd name="connsiteX38" fmla="*/ 238126 w 1893093"/>
                    <a:gd name="connsiteY38" fmla="*/ 413597 h 1125590"/>
                    <a:gd name="connsiteX39" fmla="*/ 273844 w 1893093"/>
                    <a:gd name="connsiteY39" fmla="*/ 456459 h 1125590"/>
                    <a:gd name="connsiteX40" fmla="*/ 304801 w 1893093"/>
                    <a:gd name="connsiteY40" fmla="*/ 465984 h 1125590"/>
                    <a:gd name="connsiteX41" fmla="*/ 350044 w 1893093"/>
                    <a:gd name="connsiteY41" fmla="*/ 435028 h 1125590"/>
                    <a:gd name="connsiteX42" fmla="*/ 359569 w 1893093"/>
                    <a:gd name="connsiteY42" fmla="*/ 387403 h 1125590"/>
                    <a:gd name="connsiteX43" fmla="*/ 352423 w 1893093"/>
                    <a:gd name="connsiteY43" fmla="*/ 361208 h 1125590"/>
                    <a:gd name="connsiteX44" fmla="*/ 307183 w 1893093"/>
                    <a:gd name="connsiteY44" fmla="*/ 363590 h 1125590"/>
                    <a:gd name="connsiteX45" fmla="*/ 216694 w 1893093"/>
                    <a:gd name="connsiteY45" fmla="*/ 304059 h 1125590"/>
                    <a:gd name="connsiteX46" fmla="*/ 183356 w 1893093"/>
                    <a:gd name="connsiteY46" fmla="*/ 218335 h 1125590"/>
                    <a:gd name="connsiteX47" fmla="*/ 183355 w 1893093"/>
                    <a:gd name="connsiteY47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61913 w 1893093"/>
                    <a:gd name="connsiteY35" fmla="*/ 780309 h 1125590"/>
                    <a:gd name="connsiteX36" fmla="*/ 147637 w 1893093"/>
                    <a:gd name="connsiteY36" fmla="*/ 337397 h 1125590"/>
                    <a:gd name="connsiteX37" fmla="*/ 145256 w 1893093"/>
                    <a:gd name="connsiteY37" fmla="*/ 375497 h 1125590"/>
                    <a:gd name="connsiteX38" fmla="*/ 176213 w 1893093"/>
                    <a:gd name="connsiteY38" fmla="*/ 401690 h 1125590"/>
                    <a:gd name="connsiteX39" fmla="*/ 238126 w 1893093"/>
                    <a:gd name="connsiteY39" fmla="*/ 413597 h 1125590"/>
                    <a:gd name="connsiteX40" fmla="*/ 273844 w 1893093"/>
                    <a:gd name="connsiteY40" fmla="*/ 456459 h 1125590"/>
                    <a:gd name="connsiteX41" fmla="*/ 304801 w 1893093"/>
                    <a:gd name="connsiteY41" fmla="*/ 465984 h 1125590"/>
                    <a:gd name="connsiteX42" fmla="*/ 350044 w 1893093"/>
                    <a:gd name="connsiteY42" fmla="*/ 435028 h 1125590"/>
                    <a:gd name="connsiteX43" fmla="*/ 359569 w 1893093"/>
                    <a:gd name="connsiteY43" fmla="*/ 387403 h 1125590"/>
                    <a:gd name="connsiteX44" fmla="*/ 352423 w 1893093"/>
                    <a:gd name="connsiteY44" fmla="*/ 361208 h 1125590"/>
                    <a:gd name="connsiteX45" fmla="*/ 307183 w 1893093"/>
                    <a:gd name="connsiteY45" fmla="*/ 363590 h 1125590"/>
                    <a:gd name="connsiteX46" fmla="*/ 216694 w 1893093"/>
                    <a:gd name="connsiteY46" fmla="*/ 304059 h 1125590"/>
                    <a:gd name="connsiteX47" fmla="*/ 183356 w 1893093"/>
                    <a:gd name="connsiteY47" fmla="*/ 218335 h 1125590"/>
                    <a:gd name="connsiteX48" fmla="*/ 183355 w 1893093"/>
                    <a:gd name="connsiteY48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154782 w 1893093"/>
                    <a:gd name="connsiteY35" fmla="*/ 285009 h 1125590"/>
                    <a:gd name="connsiteX36" fmla="*/ 147637 w 1893093"/>
                    <a:gd name="connsiteY36" fmla="*/ 337397 h 1125590"/>
                    <a:gd name="connsiteX37" fmla="*/ 145256 w 1893093"/>
                    <a:gd name="connsiteY37" fmla="*/ 375497 h 1125590"/>
                    <a:gd name="connsiteX38" fmla="*/ 176213 w 1893093"/>
                    <a:gd name="connsiteY38" fmla="*/ 401690 h 1125590"/>
                    <a:gd name="connsiteX39" fmla="*/ 238126 w 1893093"/>
                    <a:gd name="connsiteY39" fmla="*/ 413597 h 1125590"/>
                    <a:gd name="connsiteX40" fmla="*/ 273844 w 1893093"/>
                    <a:gd name="connsiteY40" fmla="*/ 456459 h 1125590"/>
                    <a:gd name="connsiteX41" fmla="*/ 304801 w 1893093"/>
                    <a:gd name="connsiteY41" fmla="*/ 465984 h 1125590"/>
                    <a:gd name="connsiteX42" fmla="*/ 350044 w 1893093"/>
                    <a:gd name="connsiteY42" fmla="*/ 435028 h 1125590"/>
                    <a:gd name="connsiteX43" fmla="*/ 359569 w 1893093"/>
                    <a:gd name="connsiteY43" fmla="*/ 387403 h 1125590"/>
                    <a:gd name="connsiteX44" fmla="*/ 352423 w 1893093"/>
                    <a:gd name="connsiteY44" fmla="*/ 361208 h 1125590"/>
                    <a:gd name="connsiteX45" fmla="*/ 307183 w 1893093"/>
                    <a:gd name="connsiteY45" fmla="*/ 363590 h 1125590"/>
                    <a:gd name="connsiteX46" fmla="*/ 216694 w 1893093"/>
                    <a:gd name="connsiteY46" fmla="*/ 304059 h 1125590"/>
                    <a:gd name="connsiteX47" fmla="*/ 183356 w 1893093"/>
                    <a:gd name="connsiteY47" fmla="*/ 218335 h 1125590"/>
                    <a:gd name="connsiteX48" fmla="*/ 183355 w 1893093"/>
                    <a:gd name="connsiteY48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64294 w 1893093"/>
                    <a:gd name="connsiteY35" fmla="*/ 775547 h 1125590"/>
                    <a:gd name="connsiteX36" fmla="*/ 154782 w 1893093"/>
                    <a:gd name="connsiteY36" fmla="*/ 285009 h 1125590"/>
                    <a:gd name="connsiteX37" fmla="*/ 147637 w 1893093"/>
                    <a:gd name="connsiteY37" fmla="*/ 337397 h 1125590"/>
                    <a:gd name="connsiteX38" fmla="*/ 145256 w 1893093"/>
                    <a:gd name="connsiteY38" fmla="*/ 375497 h 1125590"/>
                    <a:gd name="connsiteX39" fmla="*/ 176213 w 1893093"/>
                    <a:gd name="connsiteY39" fmla="*/ 401690 h 1125590"/>
                    <a:gd name="connsiteX40" fmla="*/ 238126 w 1893093"/>
                    <a:gd name="connsiteY40" fmla="*/ 413597 h 1125590"/>
                    <a:gd name="connsiteX41" fmla="*/ 273844 w 1893093"/>
                    <a:gd name="connsiteY41" fmla="*/ 456459 h 1125590"/>
                    <a:gd name="connsiteX42" fmla="*/ 304801 w 1893093"/>
                    <a:gd name="connsiteY42" fmla="*/ 465984 h 1125590"/>
                    <a:gd name="connsiteX43" fmla="*/ 350044 w 1893093"/>
                    <a:gd name="connsiteY43" fmla="*/ 435028 h 1125590"/>
                    <a:gd name="connsiteX44" fmla="*/ 359569 w 1893093"/>
                    <a:gd name="connsiteY44" fmla="*/ 387403 h 1125590"/>
                    <a:gd name="connsiteX45" fmla="*/ 352423 w 1893093"/>
                    <a:gd name="connsiteY45" fmla="*/ 361208 h 1125590"/>
                    <a:gd name="connsiteX46" fmla="*/ 307183 w 1893093"/>
                    <a:gd name="connsiteY46" fmla="*/ 363590 h 1125590"/>
                    <a:gd name="connsiteX47" fmla="*/ 216694 w 1893093"/>
                    <a:gd name="connsiteY47" fmla="*/ 304059 h 1125590"/>
                    <a:gd name="connsiteX48" fmla="*/ 183356 w 1893093"/>
                    <a:gd name="connsiteY48" fmla="*/ 218335 h 1125590"/>
                    <a:gd name="connsiteX49" fmla="*/ 183355 w 1893093"/>
                    <a:gd name="connsiteY49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126206 w 1893093"/>
                    <a:gd name="connsiteY35" fmla="*/ 206428 h 1125590"/>
                    <a:gd name="connsiteX36" fmla="*/ 154782 w 1893093"/>
                    <a:gd name="connsiteY36" fmla="*/ 285009 h 1125590"/>
                    <a:gd name="connsiteX37" fmla="*/ 147637 w 1893093"/>
                    <a:gd name="connsiteY37" fmla="*/ 337397 h 1125590"/>
                    <a:gd name="connsiteX38" fmla="*/ 145256 w 1893093"/>
                    <a:gd name="connsiteY38" fmla="*/ 375497 h 1125590"/>
                    <a:gd name="connsiteX39" fmla="*/ 176213 w 1893093"/>
                    <a:gd name="connsiteY39" fmla="*/ 401690 h 1125590"/>
                    <a:gd name="connsiteX40" fmla="*/ 238126 w 1893093"/>
                    <a:gd name="connsiteY40" fmla="*/ 413597 h 1125590"/>
                    <a:gd name="connsiteX41" fmla="*/ 273844 w 1893093"/>
                    <a:gd name="connsiteY41" fmla="*/ 456459 h 1125590"/>
                    <a:gd name="connsiteX42" fmla="*/ 304801 w 1893093"/>
                    <a:gd name="connsiteY42" fmla="*/ 465984 h 1125590"/>
                    <a:gd name="connsiteX43" fmla="*/ 350044 w 1893093"/>
                    <a:gd name="connsiteY43" fmla="*/ 435028 h 1125590"/>
                    <a:gd name="connsiteX44" fmla="*/ 359569 w 1893093"/>
                    <a:gd name="connsiteY44" fmla="*/ 387403 h 1125590"/>
                    <a:gd name="connsiteX45" fmla="*/ 352423 w 1893093"/>
                    <a:gd name="connsiteY45" fmla="*/ 361208 h 1125590"/>
                    <a:gd name="connsiteX46" fmla="*/ 307183 w 1893093"/>
                    <a:gd name="connsiteY46" fmla="*/ 363590 h 1125590"/>
                    <a:gd name="connsiteX47" fmla="*/ 216694 w 1893093"/>
                    <a:gd name="connsiteY47" fmla="*/ 304059 h 1125590"/>
                    <a:gd name="connsiteX48" fmla="*/ 183356 w 1893093"/>
                    <a:gd name="connsiteY48" fmla="*/ 218335 h 1125590"/>
                    <a:gd name="connsiteX49" fmla="*/ 183355 w 1893093"/>
                    <a:gd name="connsiteY49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66675 w 1893093"/>
                    <a:gd name="connsiteY35" fmla="*/ 651722 h 1125590"/>
                    <a:gd name="connsiteX36" fmla="*/ 126206 w 1893093"/>
                    <a:gd name="connsiteY36" fmla="*/ 206428 h 1125590"/>
                    <a:gd name="connsiteX37" fmla="*/ 154782 w 1893093"/>
                    <a:gd name="connsiteY37" fmla="*/ 285009 h 1125590"/>
                    <a:gd name="connsiteX38" fmla="*/ 147637 w 1893093"/>
                    <a:gd name="connsiteY38" fmla="*/ 337397 h 1125590"/>
                    <a:gd name="connsiteX39" fmla="*/ 145256 w 1893093"/>
                    <a:gd name="connsiteY39" fmla="*/ 375497 h 1125590"/>
                    <a:gd name="connsiteX40" fmla="*/ 176213 w 1893093"/>
                    <a:gd name="connsiteY40" fmla="*/ 401690 h 1125590"/>
                    <a:gd name="connsiteX41" fmla="*/ 238126 w 1893093"/>
                    <a:gd name="connsiteY41" fmla="*/ 413597 h 1125590"/>
                    <a:gd name="connsiteX42" fmla="*/ 273844 w 1893093"/>
                    <a:gd name="connsiteY42" fmla="*/ 456459 h 1125590"/>
                    <a:gd name="connsiteX43" fmla="*/ 304801 w 1893093"/>
                    <a:gd name="connsiteY43" fmla="*/ 465984 h 1125590"/>
                    <a:gd name="connsiteX44" fmla="*/ 350044 w 1893093"/>
                    <a:gd name="connsiteY44" fmla="*/ 435028 h 1125590"/>
                    <a:gd name="connsiteX45" fmla="*/ 359569 w 1893093"/>
                    <a:gd name="connsiteY45" fmla="*/ 387403 h 1125590"/>
                    <a:gd name="connsiteX46" fmla="*/ 352423 w 1893093"/>
                    <a:gd name="connsiteY46" fmla="*/ 361208 h 1125590"/>
                    <a:gd name="connsiteX47" fmla="*/ 307183 w 1893093"/>
                    <a:gd name="connsiteY47" fmla="*/ 363590 h 1125590"/>
                    <a:gd name="connsiteX48" fmla="*/ 216694 w 1893093"/>
                    <a:gd name="connsiteY48" fmla="*/ 304059 h 1125590"/>
                    <a:gd name="connsiteX49" fmla="*/ 183356 w 1893093"/>
                    <a:gd name="connsiteY49" fmla="*/ 218335 h 1125590"/>
                    <a:gd name="connsiteX50" fmla="*/ 183355 w 1893093"/>
                    <a:gd name="connsiteY50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104775 w 1893093"/>
                    <a:gd name="connsiteY35" fmla="*/ 101653 h 1125590"/>
                    <a:gd name="connsiteX36" fmla="*/ 126206 w 1893093"/>
                    <a:gd name="connsiteY36" fmla="*/ 206428 h 1125590"/>
                    <a:gd name="connsiteX37" fmla="*/ 154782 w 1893093"/>
                    <a:gd name="connsiteY37" fmla="*/ 285009 h 1125590"/>
                    <a:gd name="connsiteX38" fmla="*/ 147637 w 1893093"/>
                    <a:gd name="connsiteY38" fmla="*/ 337397 h 1125590"/>
                    <a:gd name="connsiteX39" fmla="*/ 145256 w 1893093"/>
                    <a:gd name="connsiteY39" fmla="*/ 375497 h 1125590"/>
                    <a:gd name="connsiteX40" fmla="*/ 176213 w 1893093"/>
                    <a:gd name="connsiteY40" fmla="*/ 401690 h 1125590"/>
                    <a:gd name="connsiteX41" fmla="*/ 238126 w 1893093"/>
                    <a:gd name="connsiteY41" fmla="*/ 413597 h 1125590"/>
                    <a:gd name="connsiteX42" fmla="*/ 273844 w 1893093"/>
                    <a:gd name="connsiteY42" fmla="*/ 456459 h 1125590"/>
                    <a:gd name="connsiteX43" fmla="*/ 304801 w 1893093"/>
                    <a:gd name="connsiteY43" fmla="*/ 465984 h 1125590"/>
                    <a:gd name="connsiteX44" fmla="*/ 350044 w 1893093"/>
                    <a:gd name="connsiteY44" fmla="*/ 435028 h 1125590"/>
                    <a:gd name="connsiteX45" fmla="*/ 359569 w 1893093"/>
                    <a:gd name="connsiteY45" fmla="*/ 387403 h 1125590"/>
                    <a:gd name="connsiteX46" fmla="*/ 352423 w 1893093"/>
                    <a:gd name="connsiteY46" fmla="*/ 361208 h 1125590"/>
                    <a:gd name="connsiteX47" fmla="*/ 307183 w 1893093"/>
                    <a:gd name="connsiteY47" fmla="*/ 363590 h 1125590"/>
                    <a:gd name="connsiteX48" fmla="*/ 216694 w 1893093"/>
                    <a:gd name="connsiteY48" fmla="*/ 304059 h 1125590"/>
                    <a:gd name="connsiteX49" fmla="*/ 183356 w 1893093"/>
                    <a:gd name="connsiteY49" fmla="*/ 218335 h 1125590"/>
                    <a:gd name="connsiteX50" fmla="*/ 183355 w 1893093"/>
                    <a:gd name="connsiteY50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40482 w 1893093"/>
                    <a:gd name="connsiteY35" fmla="*/ 716015 h 1125590"/>
                    <a:gd name="connsiteX36" fmla="*/ 104775 w 1893093"/>
                    <a:gd name="connsiteY36" fmla="*/ 101653 h 1125590"/>
                    <a:gd name="connsiteX37" fmla="*/ 126206 w 1893093"/>
                    <a:gd name="connsiteY37" fmla="*/ 206428 h 1125590"/>
                    <a:gd name="connsiteX38" fmla="*/ 154782 w 1893093"/>
                    <a:gd name="connsiteY38" fmla="*/ 285009 h 1125590"/>
                    <a:gd name="connsiteX39" fmla="*/ 147637 w 1893093"/>
                    <a:gd name="connsiteY39" fmla="*/ 337397 h 1125590"/>
                    <a:gd name="connsiteX40" fmla="*/ 145256 w 1893093"/>
                    <a:gd name="connsiteY40" fmla="*/ 375497 h 1125590"/>
                    <a:gd name="connsiteX41" fmla="*/ 176213 w 1893093"/>
                    <a:gd name="connsiteY41" fmla="*/ 401690 h 1125590"/>
                    <a:gd name="connsiteX42" fmla="*/ 238126 w 1893093"/>
                    <a:gd name="connsiteY42" fmla="*/ 413597 h 1125590"/>
                    <a:gd name="connsiteX43" fmla="*/ 273844 w 1893093"/>
                    <a:gd name="connsiteY43" fmla="*/ 456459 h 1125590"/>
                    <a:gd name="connsiteX44" fmla="*/ 304801 w 1893093"/>
                    <a:gd name="connsiteY44" fmla="*/ 465984 h 1125590"/>
                    <a:gd name="connsiteX45" fmla="*/ 350044 w 1893093"/>
                    <a:gd name="connsiteY45" fmla="*/ 435028 h 1125590"/>
                    <a:gd name="connsiteX46" fmla="*/ 359569 w 1893093"/>
                    <a:gd name="connsiteY46" fmla="*/ 387403 h 1125590"/>
                    <a:gd name="connsiteX47" fmla="*/ 352423 w 1893093"/>
                    <a:gd name="connsiteY47" fmla="*/ 361208 h 1125590"/>
                    <a:gd name="connsiteX48" fmla="*/ 307183 w 1893093"/>
                    <a:gd name="connsiteY48" fmla="*/ 363590 h 1125590"/>
                    <a:gd name="connsiteX49" fmla="*/ 216694 w 1893093"/>
                    <a:gd name="connsiteY49" fmla="*/ 304059 h 1125590"/>
                    <a:gd name="connsiteX50" fmla="*/ 183356 w 1893093"/>
                    <a:gd name="connsiteY50" fmla="*/ 218335 h 1125590"/>
                    <a:gd name="connsiteX51" fmla="*/ 183355 w 1893093"/>
                    <a:gd name="connsiteY51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47625 w 1893093"/>
                    <a:gd name="connsiteY35" fmla="*/ 56409 h 1125590"/>
                    <a:gd name="connsiteX36" fmla="*/ 104775 w 1893093"/>
                    <a:gd name="connsiteY36" fmla="*/ 101653 h 1125590"/>
                    <a:gd name="connsiteX37" fmla="*/ 126206 w 1893093"/>
                    <a:gd name="connsiteY37" fmla="*/ 206428 h 1125590"/>
                    <a:gd name="connsiteX38" fmla="*/ 154782 w 1893093"/>
                    <a:gd name="connsiteY38" fmla="*/ 285009 h 1125590"/>
                    <a:gd name="connsiteX39" fmla="*/ 147637 w 1893093"/>
                    <a:gd name="connsiteY39" fmla="*/ 337397 h 1125590"/>
                    <a:gd name="connsiteX40" fmla="*/ 145256 w 1893093"/>
                    <a:gd name="connsiteY40" fmla="*/ 375497 h 1125590"/>
                    <a:gd name="connsiteX41" fmla="*/ 176213 w 1893093"/>
                    <a:gd name="connsiteY41" fmla="*/ 401690 h 1125590"/>
                    <a:gd name="connsiteX42" fmla="*/ 238126 w 1893093"/>
                    <a:gd name="connsiteY42" fmla="*/ 413597 h 1125590"/>
                    <a:gd name="connsiteX43" fmla="*/ 273844 w 1893093"/>
                    <a:gd name="connsiteY43" fmla="*/ 456459 h 1125590"/>
                    <a:gd name="connsiteX44" fmla="*/ 304801 w 1893093"/>
                    <a:gd name="connsiteY44" fmla="*/ 465984 h 1125590"/>
                    <a:gd name="connsiteX45" fmla="*/ 350044 w 1893093"/>
                    <a:gd name="connsiteY45" fmla="*/ 435028 h 1125590"/>
                    <a:gd name="connsiteX46" fmla="*/ 359569 w 1893093"/>
                    <a:gd name="connsiteY46" fmla="*/ 387403 h 1125590"/>
                    <a:gd name="connsiteX47" fmla="*/ 352423 w 1893093"/>
                    <a:gd name="connsiteY47" fmla="*/ 361208 h 1125590"/>
                    <a:gd name="connsiteX48" fmla="*/ 307183 w 1893093"/>
                    <a:gd name="connsiteY48" fmla="*/ 363590 h 1125590"/>
                    <a:gd name="connsiteX49" fmla="*/ 216694 w 1893093"/>
                    <a:gd name="connsiteY49" fmla="*/ 304059 h 1125590"/>
                    <a:gd name="connsiteX50" fmla="*/ 183356 w 1893093"/>
                    <a:gd name="connsiteY50" fmla="*/ 218335 h 1125590"/>
                    <a:gd name="connsiteX51" fmla="*/ 183355 w 1893093"/>
                    <a:gd name="connsiteY51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26194 w 1893093"/>
                    <a:gd name="connsiteY35" fmla="*/ 480272 h 1125590"/>
                    <a:gd name="connsiteX36" fmla="*/ 47625 w 1893093"/>
                    <a:gd name="connsiteY36" fmla="*/ 56409 h 1125590"/>
                    <a:gd name="connsiteX37" fmla="*/ 104775 w 1893093"/>
                    <a:gd name="connsiteY37" fmla="*/ 101653 h 1125590"/>
                    <a:gd name="connsiteX38" fmla="*/ 126206 w 1893093"/>
                    <a:gd name="connsiteY38" fmla="*/ 206428 h 1125590"/>
                    <a:gd name="connsiteX39" fmla="*/ 154782 w 1893093"/>
                    <a:gd name="connsiteY39" fmla="*/ 285009 h 1125590"/>
                    <a:gd name="connsiteX40" fmla="*/ 147637 w 1893093"/>
                    <a:gd name="connsiteY40" fmla="*/ 337397 h 1125590"/>
                    <a:gd name="connsiteX41" fmla="*/ 145256 w 1893093"/>
                    <a:gd name="connsiteY41" fmla="*/ 375497 h 1125590"/>
                    <a:gd name="connsiteX42" fmla="*/ 176213 w 1893093"/>
                    <a:gd name="connsiteY42" fmla="*/ 401690 h 1125590"/>
                    <a:gd name="connsiteX43" fmla="*/ 238126 w 1893093"/>
                    <a:gd name="connsiteY43" fmla="*/ 413597 h 1125590"/>
                    <a:gd name="connsiteX44" fmla="*/ 273844 w 1893093"/>
                    <a:gd name="connsiteY44" fmla="*/ 456459 h 1125590"/>
                    <a:gd name="connsiteX45" fmla="*/ 304801 w 1893093"/>
                    <a:gd name="connsiteY45" fmla="*/ 465984 h 1125590"/>
                    <a:gd name="connsiteX46" fmla="*/ 350044 w 1893093"/>
                    <a:gd name="connsiteY46" fmla="*/ 435028 h 1125590"/>
                    <a:gd name="connsiteX47" fmla="*/ 359569 w 1893093"/>
                    <a:gd name="connsiteY47" fmla="*/ 387403 h 1125590"/>
                    <a:gd name="connsiteX48" fmla="*/ 352423 w 1893093"/>
                    <a:gd name="connsiteY48" fmla="*/ 361208 h 1125590"/>
                    <a:gd name="connsiteX49" fmla="*/ 307183 w 1893093"/>
                    <a:gd name="connsiteY49" fmla="*/ 363590 h 1125590"/>
                    <a:gd name="connsiteX50" fmla="*/ 216694 w 1893093"/>
                    <a:gd name="connsiteY50" fmla="*/ 304059 h 1125590"/>
                    <a:gd name="connsiteX51" fmla="*/ 183356 w 1893093"/>
                    <a:gd name="connsiteY51" fmla="*/ 218335 h 1125590"/>
                    <a:gd name="connsiteX52" fmla="*/ 183355 w 1893093"/>
                    <a:gd name="connsiteY52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4763 w 1893093"/>
                    <a:gd name="connsiteY35" fmla="*/ 68316 h 1125590"/>
                    <a:gd name="connsiteX36" fmla="*/ 47625 w 1893093"/>
                    <a:gd name="connsiteY36" fmla="*/ 56409 h 1125590"/>
                    <a:gd name="connsiteX37" fmla="*/ 104775 w 1893093"/>
                    <a:gd name="connsiteY37" fmla="*/ 101653 h 1125590"/>
                    <a:gd name="connsiteX38" fmla="*/ 126206 w 1893093"/>
                    <a:gd name="connsiteY38" fmla="*/ 206428 h 1125590"/>
                    <a:gd name="connsiteX39" fmla="*/ 154782 w 1893093"/>
                    <a:gd name="connsiteY39" fmla="*/ 285009 h 1125590"/>
                    <a:gd name="connsiteX40" fmla="*/ 147637 w 1893093"/>
                    <a:gd name="connsiteY40" fmla="*/ 337397 h 1125590"/>
                    <a:gd name="connsiteX41" fmla="*/ 145256 w 1893093"/>
                    <a:gd name="connsiteY41" fmla="*/ 375497 h 1125590"/>
                    <a:gd name="connsiteX42" fmla="*/ 176213 w 1893093"/>
                    <a:gd name="connsiteY42" fmla="*/ 401690 h 1125590"/>
                    <a:gd name="connsiteX43" fmla="*/ 238126 w 1893093"/>
                    <a:gd name="connsiteY43" fmla="*/ 413597 h 1125590"/>
                    <a:gd name="connsiteX44" fmla="*/ 273844 w 1893093"/>
                    <a:gd name="connsiteY44" fmla="*/ 456459 h 1125590"/>
                    <a:gd name="connsiteX45" fmla="*/ 304801 w 1893093"/>
                    <a:gd name="connsiteY45" fmla="*/ 465984 h 1125590"/>
                    <a:gd name="connsiteX46" fmla="*/ 350044 w 1893093"/>
                    <a:gd name="connsiteY46" fmla="*/ 435028 h 1125590"/>
                    <a:gd name="connsiteX47" fmla="*/ 359569 w 1893093"/>
                    <a:gd name="connsiteY47" fmla="*/ 387403 h 1125590"/>
                    <a:gd name="connsiteX48" fmla="*/ 352423 w 1893093"/>
                    <a:gd name="connsiteY48" fmla="*/ 361208 h 1125590"/>
                    <a:gd name="connsiteX49" fmla="*/ 307183 w 1893093"/>
                    <a:gd name="connsiteY49" fmla="*/ 363590 h 1125590"/>
                    <a:gd name="connsiteX50" fmla="*/ 216694 w 1893093"/>
                    <a:gd name="connsiteY50" fmla="*/ 304059 h 1125590"/>
                    <a:gd name="connsiteX51" fmla="*/ 183356 w 1893093"/>
                    <a:gd name="connsiteY51" fmla="*/ 218335 h 1125590"/>
                    <a:gd name="connsiteX52" fmla="*/ 183355 w 1893093"/>
                    <a:gd name="connsiteY52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4763 w 1893093"/>
                    <a:gd name="connsiteY35" fmla="*/ 68316 h 1125590"/>
                    <a:gd name="connsiteX36" fmla="*/ 47625 w 1893093"/>
                    <a:gd name="connsiteY36" fmla="*/ 56409 h 1125590"/>
                    <a:gd name="connsiteX37" fmla="*/ 104775 w 1893093"/>
                    <a:gd name="connsiteY37" fmla="*/ 101653 h 1125590"/>
                    <a:gd name="connsiteX38" fmla="*/ 126206 w 1893093"/>
                    <a:gd name="connsiteY38" fmla="*/ 206428 h 1125590"/>
                    <a:gd name="connsiteX39" fmla="*/ 154782 w 1893093"/>
                    <a:gd name="connsiteY39" fmla="*/ 285009 h 1125590"/>
                    <a:gd name="connsiteX40" fmla="*/ 159543 w 1893093"/>
                    <a:gd name="connsiteY40" fmla="*/ 332634 h 1125590"/>
                    <a:gd name="connsiteX41" fmla="*/ 145256 w 1893093"/>
                    <a:gd name="connsiteY41" fmla="*/ 375497 h 1125590"/>
                    <a:gd name="connsiteX42" fmla="*/ 176213 w 1893093"/>
                    <a:gd name="connsiteY42" fmla="*/ 401690 h 1125590"/>
                    <a:gd name="connsiteX43" fmla="*/ 238126 w 1893093"/>
                    <a:gd name="connsiteY43" fmla="*/ 413597 h 1125590"/>
                    <a:gd name="connsiteX44" fmla="*/ 273844 w 1893093"/>
                    <a:gd name="connsiteY44" fmla="*/ 456459 h 1125590"/>
                    <a:gd name="connsiteX45" fmla="*/ 304801 w 1893093"/>
                    <a:gd name="connsiteY45" fmla="*/ 465984 h 1125590"/>
                    <a:gd name="connsiteX46" fmla="*/ 350044 w 1893093"/>
                    <a:gd name="connsiteY46" fmla="*/ 435028 h 1125590"/>
                    <a:gd name="connsiteX47" fmla="*/ 359569 w 1893093"/>
                    <a:gd name="connsiteY47" fmla="*/ 387403 h 1125590"/>
                    <a:gd name="connsiteX48" fmla="*/ 352423 w 1893093"/>
                    <a:gd name="connsiteY48" fmla="*/ 361208 h 1125590"/>
                    <a:gd name="connsiteX49" fmla="*/ 307183 w 1893093"/>
                    <a:gd name="connsiteY49" fmla="*/ 363590 h 1125590"/>
                    <a:gd name="connsiteX50" fmla="*/ 216694 w 1893093"/>
                    <a:gd name="connsiteY50" fmla="*/ 304059 h 1125590"/>
                    <a:gd name="connsiteX51" fmla="*/ 183356 w 1893093"/>
                    <a:gd name="connsiteY51" fmla="*/ 218335 h 1125590"/>
                    <a:gd name="connsiteX52" fmla="*/ 183355 w 1893093"/>
                    <a:gd name="connsiteY52" fmla="*/ 118321 h 1125590"/>
                    <a:gd name="connsiteX0" fmla="*/ 183812 w 1893550"/>
                    <a:gd name="connsiteY0" fmla="*/ 118321 h 1125590"/>
                    <a:gd name="connsiteX1" fmla="*/ 236200 w 1893550"/>
                    <a:gd name="connsiteY1" fmla="*/ 25451 h 1125590"/>
                    <a:gd name="connsiteX2" fmla="*/ 312401 w 1893550"/>
                    <a:gd name="connsiteY2" fmla="*/ 4020 h 1125590"/>
                    <a:gd name="connsiteX3" fmla="*/ 433844 w 1893550"/>
                    <a:gd name="connsiteY3" fmla="*/ 30215 h 1125590"/>
                    <a:gd name="connsiteX4" fmla="*/ 514806 w 1893550"/>
                    <a:gd name="connsiteY4" fmla="*/ 46882 h 1125590"/>
                    <a:gd name="connsiteX5" fmla="*/ 548144 w 1893550"/>
                    <a:gd name="connsiteY5" fmla="*/ 84983 h 1125590"/>
                    <a:gd name="connsiteX6" fmla="*/ 538619 w 1893550"/>
                    <a:gd name="connsiteY6" fmla="*/ 154039 h 1125590"/>
                    <a:gd name="connsiteX7" fmla="*/ 531475 w 1893550"/>
                    <a:gd name="connsiteY7" fmla="*/ 182614 h 1125590"/>
                    <a:gd name="connsiteX8" fmla="*/ 545763 w 1893550"/>
                    <a:gd name="connsiteY8" fmla="*/ 196902 h 1125590"/>
                    <a:gd name="connsiteX9" fmla="*/ 605294 w 1893550"/>
                    <a:gd name="connsiteY9" fmla="*/ 213571 h 1125590"/>
                    <a:gd name="connsiteX10" fmla="*/ 650538 w 1893550"/>
                    <a:gd name="connsiteY10" fmla="*/ 256433 h 1125590"/>
                    <a:gd name="connsiteX11" fmla="*/ 674350 w 1893550"/>
                    <a:gd name="connsiteY11" fmla="*/ 325489 h 1125590"/>
                    <a:gd name="connsiteX12" fmla="*/ 700544 w 1893550"/>
                    <a:gd name="connsiteY12" fmla="*/ 439789 h 1125590"/>
                    <a:gd name="connsiteX13" fmla="*/ 712450 w 1893550"/>
                    <a:gd name="connsiteY13" fmla="*/ 515989 h 1125590"/>
                    <a:gd name="connsiteX14" fmla="*/ 774363 w 1893550"/>
                    <a:gd name="connsiteY14" fmla="*/ 549327 h 1125590"/>
                    <a:gd name="connsiteX15" fmla="*/ 843419 w 1893550"/>
                    <a:gd name="connsiteY15" fmla="*/ 537421 h 1125590"/>
                    <a:gd name="connsiteX16" fmla="*/ 907713 w 1893550"/>
                    <a:gd name="connsiteY16" fmla="*/ 480271 h 1125590"/>
                    <a:gd name="connsiteX17" fmla="*/ 993438 w 1893550"/>
                    <a:gd name="connsiteY17" fmla="*/ 465983 h 1125590"/>
                    <a:gd name="connsiteX18" fmla="*/ 1105356 w 1893550"/>
                    <a:gd name="connsiteY18" fmla="*/ 477889 h 1125590"/>
                    <a:gd name="connsiteX19" fmla="*/ 1162506 w 1893550"/>
                    <a:gd name="connsiteY19" fmla="*/ 532658 h 1125590"/>
                    <a:gd name="connsiteX20" fmla="*/ 1174413 w 1893550"/>
                    <a:gd name="connsiteY20" fmla="*/ 642196 h 1125590"/>
                    <a:gd name="connsiteX21" fmla="*/ 1181556 w 1893550"/>
                    <a:gd name="connsiteY21" fmla="*/ 768402 h 1125590"/>
                    <a:gd name="connsiteX22" fmla="*/ 1217275 w 1893550"/>
                    <a:gd name="connsiteY22" fmla="*/ 820789 h 1125590"/>
                    <a:gd name="connsiteX23" fmla="*/ 1312525 w 1893550"/>
                    <a:gd name="connsiteY23" fmla="*/ 789833 h 1125590"/>
                    <a:gd name="connsiteX24" fmla="*/ 1388725 w 1893550"/>
                    <a:gd name="connsiteY24" fmla="*/ 754114 h 1125590"/>
                    <a:gd name="connsiteX25" fmla="*/ 1453019 w 1893550"/>
                    <a:gd name="connsiteY25" fmla="*/ 763639 h 1125590"/>
                    <a:gd name="connsiteX26" fmla="*/ 1505406 w 1893550"/>
                    <a:gd name="connsiteY26" fmla="*/ 682677 h 1125590"/>
                    <a:gd name="connsiteX27" fmla="*/ 1543506 w 1893550"/>
                    <a:gd name="connsiteY27" fmla="*/ 604096 h 1125590"/>
                    <a:gd name="connsiteX28" fmla="*/ 1605419 w 1893550"/>
                    <a:gd name="connsiteY28" fmla="*/ 525514 h 1125590"/>
                    <a:gd name="connsiteX29" fmla="*/ 1679238 w 1893550"/>
                    <a:gd name="connsiteY29" fmla="*/ 485033 h 1125590"/>
                    <a:gd name="connsiteX30" fmla="*/ 1762581 w 1893550"/>
                    <a:gd name="connsiteY30" fmla="*/ 504083 h 1125590"/>
                    <a:gd name="connsiteX31" fmla="*/ 1838781 w 1893550"/>
                    <a:gd name="connsiteY31" fmla="*/ 520752 h 1125590"/>
                    <a:gd name="connsiteX32" fmla="*/ 1893550 w 1893550"/>
                    <a:gd name="connsiteY32" fmla="*/ 532658 h 1125590"/>
                    <a:gd name="connsiteX33" fmla="*/ 1891169 w 1893550"/>
                    <a:gd name="connsiteY33" fmla="*/ 1125590 h 1125590"/>
                    <a:gd name="connsiteX34" fmla="*/ 457 w 1893550"/>
                    <a:gd name="connsiteY34" fmla="*/ 1125590 h 1125590"/>
                    <a:gd name="connsiteX35" fmla="*/ 458 w 1893550"/>
                    <a:gd name="connsiteY35" fmla="*/ 68316 h 1125590"/>
                    <a:gd name="connsiteX36" fmla="*/ 48082 w 1893550"/>
                    <a:gd name="connsiteY36" fmla="*/ 56409 h 1125590"/>
                    <a:gd name="connsiteX37" fmla="*/ 105232 w 1893550"/>
                    <a:gd name="connsiteY37" fmla="*/ 101653 h 1125590"/>
                    <a:gd name="connsiteX38" fmla="*/ 126663 w 1893550"/>
                    <a:gd name="connsiteY38" fmla="*/ 206428 h 1125590"/>
                    <a:gd name="connsiteX39" fmla="*/ 155239 w 1893550"/>
                    <a:gd name="connsiteY39" fmla="*/ 285009 h 1125590"/>
                    <a:gd name="connsiteX40" fmla="*/ 160000 w 1893550"/>
                    <a:gd name="connsiteY40" fmla="*/ 332634 h 1125590"/>
                    <a:gd name="connsiteX41" fmla="*/ 145713 w 1893550"/>
                    <a:gd name="connsiteY41" fmla="*/ 375497 h 1125590"/>
                    <a:gd name="connsiteX42" fmla="*/ 176670 w 1893550"/>
                    <a:gd name="connsiteY42" fmla="*/ 401690 h 1125590"/>
                    <a:gd name="connsiteX43" fmla="*/ 238583 w 1893550"/>
                    <a:gd name="connsiteY43" fmla="*/ 413597 h 1125590"/>
                    <a:gd name="connsiteX44" fmla="*/ 274301 w 1893550"/>
                    <a:gd name="connsiteY44" fmla="*/ 456459 h 1125590"/>
                    <a:gd name="connsiteX45" fmla="*/ 305258 w 1893550"/>
                    <a:gd name="connsiteY45" fmla="*/ 465984 h 1125590"/>
                    <a:gd name="connsiteX46" fmla="*/ 350501 w 1893550"/>
                    <a:gd name="connsiteY46" fmla="*/ 435028 h 1125590"/>
                    <a:gd name="connsiteX47" fmla="*/ 360026 w 1893550"/>
                    <a:gd name="connsiteY47" fmla="*/ 387403 h 1125590"/>
                    <a:gd name="connsiteX48" fmla="*/ 352880 w 1893550"/>
                    <a:gd name="connsiteY48" fmla="*/ 361208 h 1125590"/>
                    <a:gd name="connsiteX49" fmla="*/ 307640 w 1893550"/>
                    <a:gd name="connsiteY49" fmla="*/ 363590 h 1125590"/>
                    <a:gd name="connsiteX50" fmla="*/ 217151 w 1893550"/>
                    <a:gd name="connsiteY50" fmla="*/ 304059 h 1125590"/>
                    <a:gd name="connsiteX51" fmla="*/ 183813 w 1893550"/>
                    <a:gd name="connsiteY51" fmla="*/ 218335 h 1125590"/>
                    <a:gd name="connsiteX52" fmla="*/ 183812 w 1893550"/>
                    <a:gd name="connsiteY52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4764 w 1893093"/>
                    <a:gd name="connsiteY35" fmla="*/ 70697 h 1125590"/>
                    <a:gd name="connsiteX36" fmla="*/ 47625 w 1893093"/>
                    <a:gd name="connsiteY36" fmla="*/ 56409 h 1125590"/>
                    <a:gd name="connsiteX37" fmla="*/ 104775 w 1893093"/>
                    <a:gd name="connsiteY37" fmla="*/ 101653 h 1125590"/>
                    <a:gd name="connsiteX38" fmla="*/ 126206 w 1893093"/>
                    <a:gd name="connsiteY38" fmla="*/ 206428 h 1125590"/>
                    <a:gd name="connsiteX39" fmla="*/ 154782 w 1893093"/>
                    <a:gd name="connsiteY39" fmla="*/ 285009 h 1125590"/>
                    <a:gd name="connsiteX40" fmla="*/ 159543 w 1893093"/>
                    <a:gd name="connsiteY40" fmla="*/ 332634 h 1125590"/>
                    <a:gd name="connsiteX41" fmla="*/ 145256 w 1893093"/>
                    <a:gd name="connsiteY41" fmla="*/ 375497 h 1125590"/>
                    <a:gd name="connsiteX42" fmla="*/ 176213 w 1893093"/>
                    <a:gd name="connsiteY42" fmla="*/ 401690 h 1125590"/>
                    <a:gd name="connsiteX43" fmla="*/ 238126 w 1893093"/>
                    <a:gd name="connsiteY43" fmla="*/ 413597 h 1125590"/>
                    <a:gd name="connsiteX44" fmla="*/ 273844 w 1893093"/>
                    <a:gd name="connsiteY44" fmla="*/ 456459 h 1125590"/>
                    <a:gd name="connsiteX45" fmla="*/ 304801 w 1893093"/>
                    <a:gd name="connsiteY45" fmla="*/ 465984 h 1125590"/>
                    <a:gd name="connsiteX46" fmla="*/ 350044 w 1893093"/>
                    <a:gd name="connsiteY46" fmla="*/ 435028 h 1125590"/>
                    <a:gd name="connsiteX47" fmla="*/ 359569 w 1893093"/>
                    <a:gd name="connsiteY47" fmla="*/ 387403 h 1125590"/>
                    <a:gd name="connsiteX48" fmla="*/ 352423 w 1893093"/>
                    <a:gd name="connsiteY48" fmla="*/ 361208 h 1125590"/>
                    <a:gd name="connsiteX49" fmla="*/ 307183 w 1893093"/>
                    <a:gd name="connsiteY49" fmla="*/ 363590 h 1125590"/>
                    <a:gd name="connsiteX50" fmla="*/ 216694 w 1893093"/>
                    <a:gd name="connsiteY50" fmla="*/ 304059 h 1125590"/>
                    <a:gd name="connsiteX51" fmla="*/ 183356 w 1893093"/>
                    <a:gd name="connsiteY51" fmla="*/ 218335 h 1125590"/>
                    <a:gd name="connsiteX52" fmla="*/ 183355 w 1893093"/>
                    <a:gd name="connsiteY52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26418 w 1893093"/>
                    <a:gd name="connsiteY31" fmla="*/ 592189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4764 w 1893093"/>
                    <a:gd name="connsiteY35" fmla="*/ 70697 h 1125590"/>
                    <a:gd name="connsiteX36" fmla="*/ 47625 w 1893093"/>
                    <a:gd name="connsiteY36" fmla="*/ 56409 h 1125590"/>
                    <a:gd name="connsiteX37" fmla="*/ 104775 w 1893093"/>
                    <a:gd name="connsiteY37" fmla="*/ 101653 h 1125590"/>
                    <a:gd name="connsiteX38" fmla="*/ 126206 w 1893093"/>
                    <a:gd name="connsiteY38" fmla="*/ 206428 h 1125590"/>
                    <a:gd name="connsiteX39" fmla="*/ 154782 w 1893093"/>
                    <a:gd name="connsiteY39" fmla="*/ 285009 h 1125590"/>
                    <a:gd name="connsiteX40" fmla="*/ 159543 w 1893093"/>
                    <a:gd name="connsiteY40" fmla="*/ 332634 h 1125590"/>
                    <a:gd name="connsiteX41" fmla="*/ 145256 w 1893093"/>
                    <a:gd name="connsiteY41" fmla="*/ 375497 h 1125590"/>
                    <a:gd name="connsiteX42" fmla="*/ 176213 w 1893093"/>
                    <a:gd name="connsiteY42" fmla="*/ 401690 h 1125590"/>
                    <a:gd name="connsiteX43" fmla="*/ 238126 w 1893093"/>
                    <a:gd name="connsiteY43" fmla="*/ 413597 h 1125590"/>
                    <a:gd name="connsiteX44" fmla="*/ 273844 w 1893093"/>
                    <a:gd name="connsiteY44" fmla="*/ 456459 h 1125590"/>
                    <a:gd name="connsiteX45" fmla="*/ 304801 w 1893093"/>
                    <a:gd name="connsiteY45" fmla="*/ 465984 h 1125590"/>
                    <a:gd name="connsiteX46" fmla="*/ 350044 w 1893093"/>
                    <a:gd name="connsiteY46" fmla="*/ 435028 h 1125590"/>
                    <a:gd name="connsiteX47" fmla="*/ 359569 w 1893093"/>
                    <a:gd name="connsiteY47" fmla="*/ 387403 h 1125590"/>
                    <a:gd name="connsiteX48" fmla="*/ 352423 w 1893093"/>
                    <a:gd name="connsiteY48" fmla="*/ 361208 h 1125590"/>
                    <a:gd name="connsiteX49" fmla="*/ 307183 w 1893093"/>
                    <a:gd name="connsiteY49" fmla="*/ 363590 h 1125590"/>
                    <a:gd name="connsiteX50" fmla="*/ 216694 w 1893093"/>
                    <a:gd name="connsiteY50" fmla="*/ 304059 h 1125590"/>
                    <a:gd name="connsiteX51" fmla="*/ 183356 w 1893093"/>
                    <a:gd name="connsiteY51" fmla="*/ 218335 h 1125590"/>
                    <a:gd name="connsiteX52" fmla="*/ 183355 w 1893093"/>
                    <a:gd name="connsiteY52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26418 w 1893093"/>
                    <a:gd name="connsiteY31" fmla="*/ 592189 h 1125590"/>
                    <a:gd name="connsiteX32" fmla="*/ 1893093 w 1893093"/>
                    <a:gd name="connsiteY32" fmla="*/ 7231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4764 w 1893093"/>
                    <a:gd name="connsiteY35" fmla="*/ 70697 h 1125590"/>
                    <a:gd name="connsiteX36" fmla="*/ 47625 w 1893093"/>
                    <a:gd name="connsiteY36" fmla="*/ 56409 h 1125590"/>
                    <a:gd name="connsiteX37" fmla="*/ 104775 w 1893093"/>
                    <a:gd name="connsiteY37" fmla="*/ 101653 h 1125590"/>
                    <a:gd name="connsiteX38" fmla="*/ 126206 w 1893093"/>
                    <a:gd name="connsiteY38" fmla="*/ 206428 h 1125590"/>
                    <a:gd name="connsiteX39" fmla="*/ 154782 w 1893093"/>
                    <a:gd name="connsiteY39" fmla="*/ 285009 h 1125590"/>
                    <a:gd name="connsiteX40" fmla="*/ 159543 w 1893093"/>
                    <a:gd name="connsiteY40" fmla="*/ 332634 h 1125590"/>
                    <a:gd name="connsiteX41" fmla="*/ 145256 w 1893093"/>
                    <a:gd name="connsiteY41" fmla="*/ 375497 h 1125590"/>
                    <a:gd name="connsiteX42" fmla="*/ 176213 w 1893093"/>
                    <a:gd name="connsiteY42" fmla="*/ 401690 h 1125590"/>
                    <a:gd name="connsiteX43" fmla="*/ 238126 w 1893093"/>
                    <a:gd name="connsiteY43" fmla="*/ 413597 h 1125590"/>
                    <a:gd name="connsiteX44" fmla="*/ 273844 w 1893093"/>
                    <a:gd name="connsiteY44" fmla="*/ 456459 h 1125590"/>
                    <a:gd name="connsiteX45" fmla="*/ 304801 w 1893093"/>
                    <a:gd name="connsiteY45" fmla="*/ 465984 h 1125590"/>
                    <a:gd name="connsiteX46" fmla="*/ 350044 w 1893093"/>
                    <a:gd name="connsiteY46" fmla="*/ 435028 h 1125590"/>
                    <a:gd name="connsiteX47" fmla="*/ 359569 w 1893093"/>
                    <a:gd name="connsiteY47" fmla="*/ 387403 h 1125590"/>
                    <a:gd name="connsiteX48" fmla="*/ 352423 w 1893093"/>
                    <a:gd name="connsiteY48" fmla="*/ 361208 h 1125590"/>
                    <a:gd name="connsiteX49" fmla="*/ 307183 w 1893093"/>
                    <a:gd name="connsiteY49" fmla="*/ 363590 h 1125590"/>
                    <a:gd name="connsiteX50" fmla="*/ 216694 w 1893093"/>
                    <a:gd name="connsiteY50" fmla="*/ 304059 h 1125590"/>
                    <a:gd name="connsiteX51" fmla="*/ 183356 w 1893093"/>
                    <a:gd name="connsiteY51" fmla="*/ 218335 h 1125590"/>
                    <a:gd name="connsiteX52" fmla="*/ 183355 w 1893093"/>
                    <a:gd name="connsiteY52" fmla="*/ 118321 h 1125590"/>
                    <a:gd name="connsiteX0" fmla="*/ 183355 w 1890941"/>
                    <a:gd name="connsiteY0" fmla="*/ 118321 h 1125590"/>
                    <a:gd name="connsiteX1" fmla="*/ 235743 w 1890941"/>
                    <a:gd name="connsiteY1" fmla="*/ 25451 h 1125590"/>
                    <a:gd name="connsiteX2" fmla="*/ 311944 w 1890941"/>
                    <a:gd name="connsiteY2" fmla="*/ 4020 h 1125590"/>
                    <a:gd name="connsiteX3" fmla="*/ 433387 w 1890941"/>
                    <a:gd name="connsiteY3" fmla="*/ 30215 h 1125590"/>
                    <a:gd name="connsiteX4" fmla="*/ 514349 w 1890941"/>
                    <a:gd name="connsiteY4" fmla="*/ 46882 h 1125590"/>
                    <a:gd name="connsiteX5" fmla="*/ 547687 w 1890941"/>
                    <a:gd name="connsiteY5" fmla="*/ 84983 h 1125590"/>
                    <a:gd name="connsiteX6" fmla="*/ 538162 w 1890941"/>
                    <a:gd name="connsiteY6" fmla="*/ 154039 h 1125590"/>
                    <a:gd name="connsiteX7" fmla="*/ 531018 w 1890941"/>
                    <a:gd name="connsiteY7" fmla="*/ 182614 h 1125590"/>
                    <a:gd name="connsiteX8" fmla="*/ 545306 w 1890941"/>
                    <a:gd name="connsiteY8" fmla="*/ 196902 h 1125590"/>
                    <a:gd name="connsiteX9" fmla="*/ 604837 w 1890941"/>
                    <a:gd name="connsiteY9" fmla="*/ 213571 h 1125590"/>
                    <a:gd name="connsiteX10" fmla="*/ 650081 w 1890941"/>
                    <a:gd name="connsiteY10" fmla="*/ 256433 h 1125590"/>
                    <a:gd name="connsiteX11" fmla="*/ 673893 w 1890941"/>
                    <a:gd name="connsiteY11" fmla="*/ 325489 h 1125590"/>
                    <a:gd name="connsiteX12" fmla="*/ 700087 w 1890941"/>
                    <a:gd name="connsiteY12" fmla="*/ 439789 h 1125590"/>
                    <a:gd name="connsiteX13" fmla="*/ 711993 w 1890941"/>
                    <a:gd name="connsiteY13" fmla="*/ 515989 h 1125590"/>
                    <a:gd name="connsiteX14" fmla="*/ 773906 w 1890941"/>
                    <a:gd name="connsiteY14" fmla="*/ 549327 h 1125590"/>
                    <a:gd name="connsiteX15" fmla="*/ 842962 w 1890941"/>
                    <a:gd name="connsiteY15" fmla="*/ 537421 h 1125590"/>
                    <a:gd name="connsiteX16" fmla="*/ 907256 w 1890941"/>
                    <a:gd name="connsiteY16" fmla="*/ 480271 h 1125590"/>
                    <a:gd name="connsiteX17" fmla="*/ 992981 w 1890941"/>
                    <a:gd name="connsiteY17" fmla="*/ 465983 h 1125590"/>
                    <a:gd name="connsiteX18" fmla="*/ 1104899 w 1890941"/>
                    <a:gd name="connsiteY18" fmla="*/ 477889 h 1125590"/>
                    <a:gd name="connsiteX19" fmla="*/ 1162049 w 1890941"/>
                    <a:gd name="connsiteY19" fmla="*/ 532658 h 1125590"/>
                    <a:gd name="connsiteX20" fmla="*/ 1173956 w 1890941"/>
                    <a:gd name="connsiteY20" fmla="*/ 642196 h 1125590"/>
                    <a:gd name="connsiteX21" fmla="*/ 1181099 w 1890941"/>
                    <a:gd name="connsiteY21" fmla="*/ 768402 h 1125590"/>
                    <a:gd name="connsiteX22" fmla="*/ 1216818 w 1890941"/>
                    <a:gd name="connsiteY22" fmla="*/ 820789 h 1125590"/>
                    <a:gd name="connsiteX23" fmla="*/ 1312068 w 1890941"/>
                    <a:gd name="connsiteY23" fmla="*/ 789833 h 1125590"/>
                    <a:gd name="connsiteX24" fmla="*/ 1388268 w 1890941"/>
                    <a:gd name="connsiteY24" fmla="*/ 754114 h 1125590"/>
                    <a:gd name="connsiteX25" fmla="*/ 1452562 w 1890941"/>
                    <a:gd name="connsiteY25" fmla="*/ 763639 h 1125590"/>
                    <a:gd name="connsiteX26" fmla="*/ 1504949 w 1890941"/>
                    <a:gd name="connsiteY26" fmla="*/ 682677 h 1125590"/>
                    <a:gd name="connsiteX27" fmla="*/ 1543049 w 1890941"/>
                    <a:gd name="connsiteY27" fmla="*/ 604096 h 1125590"/>
                    <a:gd name="connsiteX28" fmla="*/ 1604962 w 1890941"/>
                    <a:gd name="connsiteY28" fmla="*/ 525514 h 1125590"/>
                    <a:gd name="connsiteX29" fmla="*/ 1678781 w 1890941"/>
                    <a:gd name="connsiteY29" fmla="*/ 485033 h 1125590"/>
                    <a:gd name="connsiteX30" fmla="*/ 1762124 w 1890941"/>
                    <a:gd name="connsiteY30" fmla="*/ 504083 h 1125590"/>
                    <a:gd name="connsiteX31" fmla="*/ 1826418 w 1890941"/>
                    <a:gd name="connsiteY31" fmla="*/ 592189 h 1125590"/>
                    <a:gd name="connsiteX32" fmla="*/ 1890712 w 1890941"/>
                    <a:gd name="connsiteY32" fmla="*/ 723158 h 1125590"/>
                    <a:gd name="connsiteX33" fmla="*/ 1890712 w 1890941"/>
                    <a:gd name="connsiteY33" fmla="*/ 1125590 h 1125590"/>
                    <a:gd name="connsiteX34" fmla="*/ 0 w 1890941"/>
                    <a:gd name="connsiteY34" fmla="*/ 1125590 h 1125590"/>
                    <a:gd name="connsiteX35" fmla="*/ 4764 w 1890941"/>
                    <a:gd name="connsiteY35" fmla="*/ 70697 h 1125590"/>
                    <a:gd name="connsiteX36" fmla="*/ 47625 w 1890941"/>
                    <a:gd name="connsiteY36" fmla="*/ 56409 h 1125590"/>
                    <a:gd name="connsiteX37" fmla="*/ 104775 w 1890941"/>
                    <a:gd name="connsiteY37" fmla="*/ 101653 h 1125590"/>
                    <a:gd name="connsiteX38" fmla="*/ 126206 w 1890941"/>
                    <a:gd name="connsiteY38" fmla="*/ 206428 h 1125590"/>
                    <a:gd name="connsiteX39" fmla="*/ 154782 w 1890941"/>
                    <a:gd name="connsiteY39" fmla="*/ 285009 h 1125590"/>
                    <a:gd name="connsiteX40" fmla="*/ 159543 w 1890941"/>
                    <a:gd name="connsiteY40" fmla="*/ 332634 h 1125590"/>
                    <a:gd name="connsiteX41" fmla="*/ 145256 w 1890941"/>
                    <a:gd name="connsiteY41" fmla="*/ 375497 h 1125590"/>
                    <a:gd name="connsiteX42" fmla="*/ 176213 w 1890941"/>
                    <a:gd name="connsiteY42" fmla="*/ 401690 h 1125590"/>
                    <a:gd name="connsiteX43" fmla="*/ 238126 w 1890941"/>
                    <a:gd name="connsiteY43" fmla="*/ 413597 h 1125590"/>
                    <a:gd name="connsiteX44" fmla="*/ 273844 w 1890941"/>
                    <a:gd name="connsiteY44" fmla="*/ 456459 h 1125590"/>
                    <a:gd name="connsiteX45" fmla="*/ 304801 w 1890941"/>
                    <a:gd name="connsiteY45" fmla="*/ 465984 h 1125590"/>
                    <a:gd name="connsiteX46" fmla="*/ 350044 w 1890941"/>
                    <a:gd name="connsiteY46" fmla="*/ 435028 h 1125590"/>
                    <a:gd name="connsiteX47" fmla="*/ 359569 w 1890941"/>
                    <a:gd name="connsiteY47" fmla="*/ 387403 h 1125590"/>
                    <a:gd name="connsiteX48" fmla="*/ 352423 w 1890941"/>
                    <a:gd name="connsiteY48" fmla="*/ 361208 h 1125590"/>
                    <a:gd name="connsiteX49" fmla="*/ 307183 w 1890941"/>
                    <a:gd name="connsiteY49" fmla="*/ 363590 h 1125590"/>
                    <a:gd name="connsiteX50" fmla="*/ 216694 w 1890941"/>
                    <a:gd name="connsiteY50" fmla="*/ 304059 h 1125590"/>
                    <a:gd name="connsiteX51" fmla="*/ 183356 w 1890941"/>
                    <a:gd name="connsiteY51" fmla="*/ 218335 h 1125590"/>
                    <a:gd name="connsiteX52" fmla="*/ 183355 w 1890941"/>
                    <a:gd name="connsiteY52" fmla="*/ 118321 h 1125590"/>
                    <a:gd name="connsiteX0" fmla="*/ 183355 w 1890941"/>
                    <a:gd name="connsiteY0" fmla="*/ 118321 h 1125590"/>
                    <a:gd name="connsiteX1" fmla="*/ 235743 w 1890941"/>
                    <a:gd name="connsiteY1" fmla="*/ 25451 h 1125590"/>
                    <a:gd name="connsiteX2" fmla="*/ 311944 w 1890941"/>
                    <a:gd name="connsiteY2" fmla="*/ 4020 h 1125590"/>
                    <a:gd name="connsiteX3" fmla="*/ 433387 w 1890941"/>
                    <a:gd name="connsiteY3" fmla="*/ 30215 h 1125590"/>
                    <a:gd name="connsiteX4" fmla="*/ 514349 w 1890941"/>
                    <a:gd name="connsiteY4" fmla="*/ 46882 h 1125590"/>
                    <a:gd name="connsiteX5" fmla="*/ 547687 w 1890941"/>
                    <a:gd name="connsiteY5" fmla="*/ 84983 h 1125590"/>
                    <a:gd name="connsiteX6" fmla="*/ 538162 w 1890941"/>
                    <a:gd name="connsiteY6" fmla="*/ 154039 h 1125590"/>
                    <a:gd name="connsiteX7" fmla="*/ 531018 w 1890941"/>
                    <a:gd name="connsiteY7" fmla="*/ 182614 h 1125590"/>
                    <a:gd name="connsiteX8" fmla="*/ 545306 w 1890941"/>
                    <a:gd name="connsiteY8" fmla="*/ 196902 h 1125590"/>
                    <a:gd name="connsiteX9" fmla="*/ 604837 w 1890941"/>
                    <a:gd name="connsiteY9" fmla="*/ 213571 h 1125590"/>
                    <a:gd name="connsiteX10" fmla="*/ 650081 w 1890941"/>
                    <a:gd name="connsiteY10" fmla="*/ 256433 h 1125590"/>
                    <a:gd name="connsiteX11" fmla="*/ 673893 w 1890941"/>
                    <a:gd name="connsiteY11" fmla="*/ 325489 h 1125590"/>
                    <a:gd name="connsiteX12" fmla="*/ 700087 w 1890941"/>
                    <a:gd name="connsiteY12" fmla="*/ 439789 h 1125590"/>
                    <a:gd name="connsiteX13" fmla="*/ 711993 w 1890941"/>
                    <a:gd name="connsiteY13" fmla="*/ 515989 h 1125590"/>
                    <a:gd name="connsiteX14" fmla="*/ 773906 w 1890941"/>
                    <a:gd name="connsiteY14" fmla="*/ 549327 h 1125590"/>
                    <a:gd name="connsiteX15" fmla="*/ 842962 w 1890941"/>
                    <a:gd name="connsiteY15" fmla="*/ 537421 h 1125590"/>
                    <a:gd name="connsiteX16" fmla="*/ 907256 w 1890941"/>
                    <a:gd name="connsiteY16" fmla="*/ 480271 h 1125590"/>
                    <a:gd name="connsiteX17" fmla="*/ 992981 w 1890941"/>
                    <a:gd name="connsiteY17" fmla="*/ 465983 h 1125590"/>
                    <a:gd name="connsiteX18" fmla="*/ 1104899 w 1890941"/>
                    <a:gd name="connsiteY18" fmla="*/ 477889 h 1125590"/>
                    <a:gd name="connsiteX19" fmla="*/ 1162049 w 1890941"/>
                    <a:gd name="connsiteY19" fmla="*/ 532658 h 1125590"/>
                    <a:gd name="connsiteX20" fmla="*/ 1173956 w 1890941"/>
                    <a:gd name="connsiteY20" fmla="*/ 642196 h 1125590"/>
                    <a:gd name="connsiteX21" fmla="*/ 1181099 w 1890941"/>
                    <a:gd name="connsiteY21" fmla="*/ 768402 h 1125590"/>
                    <a:gd name="connsiteX22" fmla="*/ 1216818 w 1890941"/>
                    <a:gd name="connsiteY22" fmla="*/ 820789 h 1125590"/>
                    <a:gd name="connsiteX23" fmla="*/ 1312068 w 1890941"/>
                    <a:gd name="connsiteY23" fmla="*/ 789833 h 1125590"/>
                    <a:gd name="connsiteX24" fmla="*/ 1388268 w 1890941"/>
                    <a:gd name="connsiteY24" fmla="*/ 754114 h 1125590"/>
                    <a:gd name="connsiteX25" fmla="*/ 1452562 w 1890941"/>
                    <a:gd name="connsiteY25" fmla="*/ 763639 h 1125590"/>
                    <a:gd name="connsiteX26" fmla="*/ 1504949 w 1890941"/>
                    <a:gd name="connsiteY26" fmla="*/ 682677 h 1125590"/>
                    <a:gd name="connsiteX27" fmla="*/ 1543049 w 1890941"/>
                    <a:gd name="connsiteY27" fmla="*/ 604096 h 1125590"/>
                    <a:gd name="connsiteX28" fmla="*/ 1604962 w 1890941"/>
                    <a:gd name="connsiteY28" fmla="*/ 525514 h 1125590"/>
                    <a:gd name="connsiteX29" fmla="*/ 1678781 w 1890941"/>
                    <a:gd name="connsiteY29" fmla="*/ 485033 h 1125590"/>
                    <a:gd name="connsiteX30" fmla="*/ 1762124 w 1890941"/>
                    <a:gd name="connsiteY30" fmla="*/ 504083 h 1125590"/>
                    <a:gd name="connsiteX31" fmla="*/ 1826418 w 1890941"/>
                    <a:gd name="connsiteY31" fmla="*/ 592189 h 1125590"/>
                    <a:gd name="connsiteX32" fmla="*/ 1890712 w 1890941"/>
                    <a:gd name="connsiteY32" fmla="*/ 723158 h 1125590"/>
                    <a:gd name="connsiteX33" fmla="*/ 1890712 w 1890941"/>
                    <a:gd name="connsiteY33" fmla="*/ 1125590 h 1125590"/>
                    <a:gd name="connsiteX34" fmla="*/ 0 w 1890941"/>
                    <a:gd name="connsiteY34" fmla="*/ 1125590 h 1125590"/>
                    <a:gd name="connsiteX35" fmla="*/ 4764 w 1890941"/>
                    <a:gd name="connsiteY35" fmla="*/ 70697 h 1125590"/>
                    <a:gd name="connsiteX36" fmla="*/ 47625 w 1890941"/>
                    <a:gd name="connsiteY36" fmla="*/ 56409 h 1125590"/>
                    <a:gd name="connsiteX37" fmla="*/ 104775 w 1890941"/>
                    <a:gd name="connsiteY37" fmla="*/ 101653 h 1125590"/>
                    <a:gd name="connsiteX38" fmla="*/ 126206 w 1890941"/>
                    <a:gd name="connsiteY38" fmla="*/ 206428 h 1125590"/>
                    <a:gd name="connsiteX39" fmla="*/ 154782 w 1890941"/>
                    <a:gd name="connsiteY39" fmla="*/ 285009 h 1125590"/>
                    <a:gd name="connsiteX40" fmla="*/ 159543 w 1890941"/>
                    <a:gd name="connsiteY40" fmla="*/ 332634 h 1125590"/>
                    <a:gd name="connsiteX41" fmla="*/ 145256 w 1890941"/>
                    <a:gd name="connsiteY41" fmla="*/ 375497 h 1125590"/>
                    <a:gd name="connsiteX42" fmla="*/ 176213 w 1890941"/>
                    <a:gd name="connsiteY42" fmla="*/ 401690 h 1125590"/>
                    <a:gd name="connsiteX43" fmla="*/ 238126 w 1890941"/>
                    <a:gd name="connsiteY43" fmla="*/ 413597 h 1125590"/>
                    <a:gd name="connsiteX44" fmla="*/ 273844 w 1890941"/>
                    <a:gd name="connsiteY44" fmla="*/ 456459 h 1125590"/>
                    <a:gd name="connsiteX45" fmla="*/ 304801 w 1890941"/>
                    <a:gd name="connsiteY45" fmla="*/ 465984 h 1125590"/>
                    <a:gd name="connsiteX46" fmla="*/ 350044 w 1890941"/>
                    <a:gd name="connsiteY46" fmla="*/ 435028 h 1125590"/>
                    <a:gd name="connsiteX47" fmla="*/ 359569 w 1890941"/>
                    <a:gd name="connsiteY47" fmla="*/ 387403 h 1125590"/>
                    <a:gd name="connsiteX48" fmla="*/ 338135 w 1890941"/>
                    <a:gd name="connsiteY48" fmla="*/ 385021 h 1125590"/>
                    <a:gd name="connsiteX49" fmla="*/ 307183 w 1890941"/>
                    <a:gd name="connsiteY49" fmla="*/ 363590 h 1125590"/>
                    <a:gd name="connsiteX50" fmla="*/ 216694 w 1890941"/>
                    <a:gd name="connsiteY50" fmla="*/ 304059 h 1125590"/>
                    <a:gd name="connsiteX51" fmla="*/ 183356 w 1890941"/>
                    <a:gd name="connsiteY51" fmla="*/ 218335 h 1125590"/>
                    <a:gd name="connsiteX52" fmla="*/ 183355 w 1890941"/>
                    <a:gd name="connsiteY52" fmla="*/ 118321 h 1125590"/>
                    <a:gd name="connsiteX0" fmla="*/ 183355 w 1890941"/>
                    <a:gd name="connsiteY0" fmla="*/ 118321 h 1125590"/>
                    <a:gd name="connsiteX1" fmla="*/ 235743 w 1890941"/>
                    <a:gd name="connsiteY1" fmla="*/ 25451 h 1125590"/>
                    <a:gd name="connsiteX2" fmla="*/ 311944 w 1890941"/>
                    <a:gd name="connsiteY2" fmla="*/ 4020 h 1125590"/>
                    <a:gd name="connsiteX3" fmla="*/ 433387 w 1890941"/>
                    <a:gd name="connsiteY3" fmla="*/ 30215 h 1125590"/>
                    <a:gd name="connsiteX4" fmla="*/ 514349 w 1890941"/>
                    <a:gd name="connsiteY4" fmla="*/ 46882 h 1125590"/>
                    <a:gd name="connsiteX5" fmla="*/ 547687 w 1890941"/>
                    <a:gd name="connsiteY5" fmla="*/ 84983 h 1125590"/>
                    <a:gd name="connsiteX6" fmla="*/ 538162 w 1890941"/>
                    <a:gd name="connsiteY6" fmla="*/ 154039 h 1125590"/>
                    <a:gd name="connsiteX7" fmla="*/ 531018 w 1890941"/>
                    <a:gd name="connsiteY7" fmla="*/ 182614 h 1125590"/>
                    <a:gd name="connsiteX8" fmla="*/ 545306 w 1890941"/>
                    <a:gd name="connsiteY8" fmla="*/ 196902 h 1125590"/>
                    <a:gd name="connsiteX9" fmla="*/ 604837 w 1890941"/>
                    <a:gd name="connsiteY9" fmla="*/ 213571 h 1125590"/>
                    <a:gd name="connsiteX10" fmla="*/ 650081 w 1890941"/>
                    <a:gd name="connsiteY10" fmla="*/ 256433 h 1125590"/>
                    <a:gd name="connsiteX11" fmla="*/ 673893 w 1890941"/>
                    <a:gd name="connsiteY11" fmla="*/ 325489 h 1125590"/>
                    <a:gd name="connsiteX12" fmla="*/ 700087 w 1890941"/>
                    <a:gd name="connsiteY12" fmla="*/ 439789 h 1125590"/>
                    <a:gd name="connsiteX13" fmla="*/ 711993 w 1890941"/>
                    <a:gd name="connsiteY13" fmla="*/ 515989 h 1125590"/>
                    <a:gd name="connsiteX14" fmla="*/ 773906 w 1890941"/>
                    <a:gd name="connsiteY14" fmla="*/ 549327 h 1125590"/>
                    <a:gd name="connsiteX15" fmla="*/ 842962 w 1890941"/>
                    <a:gd name="connsiteY15" fmla="*/ 537421 h 1125590"/>
                    <a:gd name="connsiteX16" fmla="*/ 907256 w 1890941"/>
                    <a:gd name="connsiteY16" fmla="*/ 480271 h 1125590"/>
                    <a:gd name="connsiteX17" fmla="*/ 992981 w 1890941"/>
                    <a:gd name="connsiteY17" fmla="*/ 465983 h 1125590"/>
                    <a:gd name="connsiteX18" fmla="*/ 1104899 w 1890941"/>
                    <a:gd name="connsiteY18" fmla="*/ 477889 h 1125590"/>
                    <a:gd name="connsiteX19" fmla="*/ 1162049 w 1890941"/>
                    <a:gd name="connsiteY19" fmla="*/ 532658 h 1125590"/>
                    <a:gd name="connsiteX20" fmla="*/ 1173956 w 1890941"/>
                    <a:gd name="connsiteY20" fmla="*/ 642196 h 1125590"/>
                    <a:gd name="connsiteX21" fmla="*/ 1181099 w 1890941"/>
                    <a:gd name="connsiteY21" fmla="*/ 768402 h 1125590"/>
                    <a:gd name="connsiteX22" fmla="*/ 1216818 w 1890941"/>
                    <a:gd name="connsiteY22" fmla="*/ 820789 h 1125590"/>
                    <a:gd name="connsiteX23" fmla="*/ 1312068 w 1890941"/>
                    <a:gd name="connsiteY23" fmla="*/ 789833 h 1125590"/>
                    <a:gd name="connsiteX24" fmla="*/ 1388268 w 1890941"/>
                    <a:gd name="connsiteY24" fmla="*/ 754114 h 1125590"/>
                    <a:gd name="connsiteX25" fmla="*/ 1452562 w 1890941"/>
                    <a:gd name="connsiteY25" fmla="*/ 763639 h 1125590"/>
                    <a:gd name="connsiteX26" fmla="*/ 1504949 w 1890941"/>
                    <a:gd name="connsiteY26" fmla="*/ 682677 h 1125590"/>
                    <a:gd name="connsiteX27" fmla="*/ 1543049 w 1890941"/>
                    <a:gd name="connsiteY27" fmla="*/ 604096 h 1125590"/>
                    <a:gd name="connsiteX28" fmla="*/ 1604962 w 1890941"/>
                    <a:gd name="connsiteY28" fmla="*/ 525514 h 1125590"/>
                    <a:gd name="connsiteX29" fmla="*/ 1678781 w 1890941"/>
                    <a:gd name="connsiteY29" fmla="*/ 485033 h 1125590"/>
                    <a:gd name="connsiteX30" fmla="*/ 1762124 w 1890941"/>
                    <a:gd name="connsiteY30" fmla="*/ 504083 h 1125590"/>
                    <a:gd name="connsiteX31" fmla="*/ 1826418 w 1890941"/>
                    <a:gd name="connsiteY31" fmla="*/ 592189 h 1125590"/>
                    <a:gd name="connsiteX32" fmla="*/ 1890712 w 1890941"/>
                    <a:gd name="connsiteY32" fmla="*/ 723158 h 1125590"/>
                    <a:gd name="connsiteX33" fmla="*/ 1890712 w 1890941"/>
                    <a:gd name="connsiteY33" fmla="*/ 1125590 h 1125590"/>
                    <a:gd name="connsiteX34" fmla="*/ 0 w 1890941"/>
                    <a:gd name="connsiteY34" fmla="*/ 1125590 h 1125590"/>
                    <a:gd name="connsiteX35" fmla="*/ 4764 w 1890941"/>
                    <a:gd name="connsiteY35" fmla="*/ 70697 h 1125590"/>
                    <a:gd name="connsiteX36" fmla="*/ 47625 w 1890941"/>
                    <a:gd name="connsiteY36" fmla="*/ 56409 h 1125590"/>
                    <a:gd name="connsiteX37" fmla="*/ 104775 w 1890941"/>
                    <a:gd name="connsiteY37" fmla="*/ 101653 h 1125590"/>
                    <a:gd name="connsiteX38" fmla="*/ 126206 w 1890941"/>
                    <a:gd name="connsiteY38" fmla="*/ 206428 h 1125590"/>
                    <a:gd name="connsiteX39" fmla="*/ 154782 w 1890941"/>
                    <a:gd name="connsiteY39" fmla="*/ 285009 h 1125590"/>
                    <a:gd name="connsiteX40" fmla="*/ 159543 w 1890941"/>
                    <a:gd name="connsiteY40" fmla="*/ 332634 h 1125590"/>
                    <a:gd name="connsiteX41" fmla="*/ 145256 w 1890941"/>
                    <a:gd name="connsiteY41" fmla="*/ 375497 h 1125590"/>
                    <a:gd name="connsiteX42" fmla="*/ 176213 w 1890941"/>
                    <a:gd name="connsiteY42" fmla="*/ 401690 h 1125590"/>
                    <a:gd name="connsiteX43" fmla="*/ 238126 w 1890941"/>
                    <a:gd name="connsiteY43" fmla="*/ 413597 h 1125590"/>
                    <a:gd name="connsiteX44" fmla="*/ 273844 w 1890941"/>
                    <a:gd name="connsiteY44" fmla="*/ 456459 h 1125590"/>
                    <a:gd name="connsiteX45" fmla="*/ 304801 w 1890941"/>
                    <a:gd name="connsiteY45" fmla="*/ 465984 h 1125590"/>
                    <a:gd name="connsiteX46" fmla="*/ 350044 w 1890941"/>
                    <a:gd name="connsiteY46" fmla="*/ 435028 h 1125590"/>
                    <a:gd name="connsiteX47" fmla="*/ 359569 w 1890941"/>
                    <a:gd name="connsiteY47" fmla="*/ 387403 h 1125590"/>
                    <a:gd name="connsiteX48" fmla="*/ 338135 w 1890941"/>
                    <a:gd name="connsiteY48" fmla="*/ 385021 h 1125590"/>
                    <a:gd name="connsiteX49" fmla="*/ 307183 w 1890941"/>
                    <a:gd name="connsiteY49" fmla="*/ 363590 h 1125590"/>
                    <a:gd name="connsiteX50" fmla="*/ 216694 w 1890941"/>
                    <a:gd name="connsiteY50" fmla="*/ 304059 h 1125590"/>
                    <a:gd name="connsiteX51" fmla="*/ 183355 w 1890941"/>
                    <a:gd name="connsiteY51" fmla="*/ 118321 h 1125590"/>
                    <a:gd name="connsiteX0" fmla="*/ 183355 w 1890941"/>
                    <a:gd name="connsiteY0" fmla="*/ 118321 h 1125590"/>
                    <a:gd name="connsiteX1" fmla="*/ 235743 w 1890941"/>
                    <a:gd name="connsiteY1" fmla="*/ 25451 h 1125590"/>
                    <a:gd name="connsiteX2" fmla="*/ 311944 w 1890941"/>
                    <a:gd name="connsiteY2" fmla="*/ 4020 h 1125590"/>
                    <a:gd name="connsiteX3" fmla="*/ 433387 w 1890941"/>
                    <a:gd name="connsiteY3" fmla="*/ 30215 h 1125590"/>
                    <a:gd name="connsiteX4" fmla="*/ 514349 w 1890941"/>
                    <a:gd name="connsiteY4" fmla="*/ 46882 h 1125590"/>
                    <a:gd name="connsiteX5" fmla="*/ 547687 w 1890941"/>
                    <a:gd name="connsiteY5" fmla="*/ 84983 h 1125590"/>
                    <a:gd name="connsiteX6" fmla="*/ 538162 w 1890941"/>
                    <a:gd name="connsiteY6" fmla="*/ 154039 h 1125590"/>
                    <a:gd name="connsiteX7" fmla="*/ 531018 w 1890941"/>
                    <a:gd name="connsiteY7" fmla="*/ 182614 h 1125590"/>
                    <a:gd name="connsiteX8" fmla="*/ 545306 w 1890941"/>
                    <a:gd name="connsiteY8" fmla="*/ 196902 h 1125590"/>
                    <a:gd name="connsiteX9" fmla="*/ 604837 w 1890941"/>
                    <a:gd name="connsiteY9" fmla="*/ 213571 h 1125590"/>
                    <a:gd name="connsiteX10" fmla="*/ 650081 w 1890941"/>
                    <a:gd name="connsiteY10" fmla="*/ 256433 h 1125590"/>
                    <a:gd name="connsiteX11" fmla="*/ 673893 w 1890941"/>
                    <a:gd name="connsiteY11" fmla="*/ 325489 h 1125590"/>
                    <a:gd name="connsiteX12" fmla="*/ 700087 w 1890941"/>
                    <a:gd name="connsiteY12" fmla="*/ 439789 h 1125590"/>
                    <a:gd name="connsiteX13" fmla="*/ 711993 w 1890941"/>
                    <a:gd name="connsiteY13" fmla="*/ 515989 h 1125590"/>
                    <a:gd name="connsiteX14" fmla="*/ 773906 w 1890941"/>
                    <a:gd name="connsiteY14" fmla="*/ 549327 h 1125590"/>
                    <a:gd name="connsiteX15" fmla="*/ 842962 w 1890941"/>
                    <a:gd name="connsiteY15" fmla="*/ 537421 h 1125590"/>
                    <a:gd name="connsiteX16" fmla="*/ 907256 w 1890941"/>
                    <a:gd name="connsiteY16" fmla="*/ 480271 h 1125590"/>
                    <a:gd name="connsiteX17" fmla="*/ 992981 w 1890941"/>
                    <a:gd name="connsiteY17" fmla="*/ 465983 h 1125590"/>
                    <a:gd name="connsiteX18" fmla="*/ 1104899 w 1890941"/>
                    <a:gd name="connsiteY18" fmla="*/ 477889 h 1125590"/>
                    <a:gd name="connsiteX19" fmla="*/ 1162049 w 1890941"/>
                    <a:gd name="connsiteY19" fmla="*/ 532658 h 1125590"/>
                    <a:gd name="connsiteX20" fmla="*/ 1173956 w 1890941"/>
                    <a:gd name="connsiteY20" fmla="*/ 642196 h 1125590"/>
                    <a:gd name="connsiteX21" fmla="*/ 1181099 w 1890941"/>
                    <a:gd name="connsiteY21" fmla="*/ 768402 h 1125590"/>
                    <a:gd name="connsiteX22" fmla="*/ 1216818 w 1890941"/>
                    <a:gd name="connsiteY22" fmla="*/ 820789 h 1125590"/>
                    <a:gd name="connsiteX23" fmla="*/ 1312068 w 1890941"/>
                    <a:gd name="connsiteY23" fmla="*/ 789833 h 1125590"/>
                    <a:gd name="connsiteX24" fmla="*/ 1388268 w 1890941"/>
                    <a:gd name="connsiteY24" fmla="*/ 754114 h 1125590"/>
                    <a:gd name="connsiteX25" fmla="*/ 1452562 w 1890941"/>
                    <a:gd name="connsiteY25" fmla="*/ 763639 h 1125590"/>
                    <a:gd name="connsiteX26" fmla="*/ 1504949 w 1890941"/>
                    <a:gd name="connsiteY26" fmla="*/ 682677 h 1125590"/>
                    <a:gd name="connsiteX27" fmla="*/ 1543049 w 1890941"/>
                    <a:gd name="connsiteY27" fmla="*/ 604096 h 1125590"/>
                    <a:gd name="connsiteX28" fmla="*/ 1604962 w 1890941"/>
                    <a:gd name="connsiteY28" fmla="*/ 525514 h 1125590"/>
                    <a:gd name="connsiteX29" fmla="*/ 1678781 w 1890941"/>
                    <a:gd name="connsiteY29" fmla="*/ 485033 h 1125590"/>
                    <a:gd name="connsiteX30" fmla="*/ 1762124 w 1890941"/>
                    <a:gd name="connsiteY30" fmla="*/ 504083 h 1125590"/>
                    <a:gd name="connsiteX31" fmla="*/ 1826418 w 1890941"/>
                    <a:gd name="connsiteY31" fmla="*/ 592189 h 1125590"/>
                    <a:gd name="connsiteX32" fmla="*/ 1890712 w 1890941"/>
                    <a:gd name="connsiteY32" fmla="*/ 723158 h 1125590"/>
                    <a:gd name="connsiteX33" fmla="*/ 1890712 w 1890941"/>
                    <a:gd name="connsiteY33" fmla="*/ 1125590 h 1125590"/>
                    <a:gd name="connsiteX34" fmla="*/ 0 w 1890941"/>
                    <a:gd name="connsiteY34" fmla="*/ 1125590 h 1125590"/>
                    <a:gd name="connsiteX35" fmla="*/ 4764 w 1890941"/>
                    <a:gd name="connsiteY35" fmla="*/ 70697 h 1125590"/>
                    <a:gd name="connsiteX36" fmla="*/ 47625 w 1890941"/>
                    <a:gd name="connsiteY36" fmla="*/ 56409 h 1125590"/>
                    <a:gd name="connsiteX37" fmla="*/ 104775 w 1890941"/>
                    <a:gd name="connsiteY37" fmla="*/ 101653 h 1125590"/>
                    <a:gd name="connsiteX38" fmla="*/ 126206 w 1890941"/>
                    <a:gd name="connsiteY38" fmla="*/ 206428 h 1125590"/>
                    <a:gd name="connsiteX39" fmla="*/ 154782 w 1890941"/>
                    <a:gd name="connsiteY39" fmla="*/ 285009 h 1125590"/>
                    <a:gd name="connsiteX40" fmla="*/ 159543 w 1890941"/>
                    <a:gd name="connsiteY40" fmla="*/ 332634 h 1125590"/>
                    <a:gd name="connsiteX41" fmla="*/ 145256 w 1890941"/>
                    <a:gd name="connsiteY41" fmla="*/ 375497 h 1125590"/>
                    <a:gd name="connsiteX42" fmla="*/ 176213 w 1890941"/>
                    <a:gd name="connsiteY42" fmla="*/ 401690 h 1125590"/>
                    <a:gd name="connsiteX43" fmla="*/ 238126 w 1890941"/>
                    <a:gd name="connsiteY43" fmla="*/ 413597 h 1125590"/>
                    <a:gd name="connsiteX44" fmla="*/ 273844 w 1890941"/>
                    <a:gd name="connsiteY44" fmla="*/ 456459 h 1125590"/>
                    <a:gd name="connsiteX45" fmla="*/ 304801 w 1890941"/>
                    <a:gd name="connsiteY45" fmla="*/ 465984 h 1125590"/>
                    <a:gd name="connsiteX46" fmla="*/ 350044 w 1890941"/>
                    <a:gd name="connsiteY46" fmla="*/ 435028 h 1125590"/>
                    <a:gd name="connsiteX47" fmla="*/ 359569 w 1890941"/>
                    <a:gd name="connsiteY47" fmla="*/ 387403 h 1125590"/>
                    <a:gd name="connsiteX48" fmla="*/ 338135 w 1890941"/>
                    <a:gd name="connsiteY48" fmla="*/ 385021 h 1125590"/>
                    <a:gd name="connsiteX49" fmla="*/ 307183 w 1890941"/>
                    <a:gd name="connsiteY49" fmla="*/ 363590 h 1125590"/>
                    <a:gd name="connsiteX50" fmla="*/ 183355 w 1890941"/>
                    <a:gd name="connsiteY50" fmla="*/ 118321 h 1125590"/>
                    <a:gd name="connsiteX0" fmla="*/ 183355 w 1890941"/>
                    <a:gd name="connsiteY0" fmla="*/ 118321 h 1125590"/>
                    <a:gd name="connsiteX1" fmla="*/ 235743 w 1890941"/>
                    <a:gd name="connsiteY1" fmla="*/ 25451 h 1125590"/>
                    <a:gd name="connsiteX2" fmla="*/ 311944 w 1890941"/>
                    <a:gd name="connsiteY2" fmla="*/ 4020 h 1125590"/>
                    <a:gd name="connsiteX3" fmla="*/ 433387 w 1890941"/>
                    <a:gd name="connsiteY3" fmla="*/ 30215 h 1125590"/>
                    <a:gd name="connsiteX4" fmla="*/ 514349 w 1890941"/>
                    <a:gd name="connsiteY4" fmla="*/ 46882 h 1125590"/>
                    <a:gd name="connsiteX5" fmla="*/ 547687 w 1890941"/>
                    <a:gd name="connsiteY5" fmla="*/ 84983 h 1125590"/>
                    <a:gd name="connsiteX6" fmla="*/ 538162 w 1890941"/>
                    <a:gd name="connsiteY6" fmla="*/ 154039 h 1125590"/>
                    <a:gd name="connsiteX7" fmla="*/ 531018 w 1890941"/>
                    <a:gd name="connsiteY7" fmla="*/ 182614 h 1125590"/>
                    <a:gd name="connsiteX8" fmla="*/ 545306 w 1890941"/>
                    <a:gd name="connsiteY8" fmla="*/ 196902 h 1125590"/>
                    <a:gd name="connsiteX9" fmla="*/ 604837 w 1890941"/>
                    <a:gd name="connsiteY9" fmla="*/ 213571 h 1125590"/>
                    <a:gd name="connsiteX10" fmla="*/ 650081 w 1890941"/>
                    <a:gd name="connsiteY10" fmla="*/ 256433 h 1125590"/>
                    <a:gd name="connsiteX11" fmla="*/ 673893 w 1890941"/>
                    <a:gd name="connsiteY11" fmla="*/ 325489 h 1125590"/>
                    <a:gd name="connsiteX12" fmla="*/ 700087 w 1890941"/>
                    <a:gd name="connsiteY12" fmla="*/ 439789 h 1125590"/>
                    <a:gd name="connsiteX13" fmla="*/ 711993 w 1890941"/>
                    <a:gd name="connsiteY13" fmla="*/ 515989 h 1125590"/>
                    <a:gd name="connsiteX14" fmla="*/ 773906 w 1890941"/>
                    <a:gd name="connsiteY14" fmla="*/ 549327 h 1125590"/>
                    <a:gd name="connsiteX15" fmla="*/ 842962 w 1890941"/>
                    <a:gd name="connsiteY15" fmla="*/ 537421 h 1125590"/>
                    <a:gd name="connsiteX16" fmla="*/ 907256 w 1890941"/>
                    <a:gd name="connsiteY16" fmla="*/ 480271 h 1125590"/>
                    <a:gd name="connsiteX17" fmla="*/ 992981 w 1890941"/>
                    <a:gd name="connsiteY17" fmla="*/ 465983 h 1125590"/>
                    <a:gd name="connsiteX18" fmla="*/ 1104899 w 1890941"/>
                    <a:gd name="connsiteY18" fmla="*/ 477889 h 1125590"/>
                    <a:gd name="connsiteX19" fmla="*/ 1162049 w 1890941"/>
                    <a:gd name="connsiteY19" fmla="*/ 532658 h 1125590"/>
                    <a:gd name="connsiteX20" fmla="*/ 1173956 w 1890941"/>
                    <a:gd name="connsiteY20" fmla="*/ 642196 h 1125590"/>
                    <a:gd name="connsiteX21" fmla="*/ 1181099 w 1890941"/>
                    <a:gd name="connsiteY21" fmla="*/ 768402 h 1125590"/>
                    <a:gd name="connsiteX22" fmla="*/ 1216818 w 1890941"/>
                    <a:gd name="connsiteY22" fmla="*/ 820789 h 1125590"/>
                    <a:gd name="connsiteX23" fmla="*/ 1312068 w 1890941"/>
                    <a:gd name="connsiteY23" fmla="*/ 789833 h 1125590"/>
                    <a:gd name="connsiteX24" fmla="*/ 1388268 w 1890941"/>
                    <a:gd name="connsiteY24" fmla="*/ 754114 h 1125590"/>
                    <a:gd name="connsiteX25" fmla="*/ 1452562 w 1890941"/>
                    <a:gd name="connsiteY25" fmla="*/ 763639 h 1125590"/>
                    <a:gd name="connsiteX26" fmla="*/ 1504949 w 1890941"/>
                    <a:gd name="connsiteY26" fmla="*/ 682677 h 1125590"/>
                    <a:gd name="connsiteX27" fmla="*/ 1543049 w 1890941"/>
                    <a:gd name="connsiteY27" fmla="*/ 604096 h 1125590"/>
                    <a:gd name="connsiteX28" fmla="*/ 1604962 w 1890941"/>
                    <a:gd name="connsiteY28" fmla="*/ 525514 h 1125590"/>
                    <a:gd name="connsiteX29" fmla="*/ 1678781 w 1890941"/>
                    <a:gd name="connsiteY29" fmla="*/ 485033 h 1125590"/>
                    <a:gd name="connsiteX30" fmla="*/ 1762124 w 1890941"/>
                    <a:gd name="connsiteY30" fmla="*/ 504083 h 1125590"/>
                    <a:gd name="connsiteX31" fmla="*/ 1826418 w 1890941"/>
                    <a:gd name="connsiteY31" fmla="*/ 592189 h 1125590"/>
                    <a:gd name="connsiteX32" fmla="*/ 1890712 w 1890941"/>
                    <a:gd name="connsiteY32" fmla="*/ 723158 h 1125590"/>
                    <a:gd name="connsiteX33" fmla="*/ 1890712 w 1890941"/>
                    <a:gd name="connsiteY33" fmla="*/ 1125590 h 1125590"/>
                    <a:gd name="connsiteX34" fmla="*/ 0 w 1890941"/>
                    <a:gd name="connsiteY34" fmla="*/ 1125590 h 1125590"/>
                    <a:gd name="connsiteX35" fmla="*/ 4764 w 1890941"/>
                    <a:gd name="connsiteY35" fmla="*/ 70697 h 1125590"/>
                    <a:gd name="connsiteX36" fmla="*/ 47625 w 1890941"/>
                    <a:gd name="connsiteY36" fmla="*/ 56409 h 1125590"/>
                    <a:gd name="connsiteX37" fmla="*/ 104775 w 1890941"/>
                    <a:gd name="connsiteY37" fmla="*/ 101653 h 1125590"/>
                    <a:gd name="connsiteX38" fmla="*/ 126206 w 1890941"/>
                    <a:gd name="connsiteY38" fmla="*/ 206428 h 1125590"/>
                    <a:gd name="connsiteX39" fmla="*/ 154782 w 1890941"/>
                    <a:gd name="connsiteY39" fmla="*/ 285009 h 1125590"/>
                    <a:gd name="connsiteX40" fmla="*/ 159543 w 1890941"/>
                    <a:gd name="connsiteY40" fmla="*/ 332634 h 1125590"/>
                    <a:gd name="connsiteX41" fmla="*/ 145256 w 1890941"/>
                    <a:gd name="connsiteY41" fmla="*/ 375497 h 1125590"/>
                    <a:gd name="connsiteX42" fmla="*/ 176213 w 1890941"/>
                    <a:gd name="connsiteY42" fmla="*/ 401690 h 1125590"/>
                    <a:gd name="connsiteX43" fmla="*/ 238126 w 1890941"/>
                    <a:gd name="connsiteY43" fmla="*/ 413597 h 1125590"/>
                    <a:gd name="connsiteX44" fmla="*/ 273844 w 1890941"/>
                    <a:gd name="connsiteY44" fmla="*/ 456459 h 1125590"/>
                    <a:gd name="connsiteX45" fmla="*/ 304801 w 1890941"/>
                    <a:gd name="connsiteY45" fmla="*/ 465984 h 1125590"/>
                    <a:gd name="connsiteX46" fmla="*/ 350044 w 1890941"/>
                    <a:gd name="connsiteY46" fmla="*/ 435028 h 1125590"/>
                    <a:gd name="connsiteX47" fmla="*/ 359569 w 1890941"/>
                    <a:gd name="connsiteY47" fmla="*/ 387403 h 1125590"/>
                    <a:gd name="connsiteX48" fmla="*/ 338135 w 1890941"/>
                    <a:gd name="connsiteY48" fmla="*/ 385021 h 1125590"/>
                    <a:gd name="connsiteX49" fmla="*/ 183355 w 1890941"/>
                    <a:gd name="connsiteY49" fmla="*/ 118321 h 1125590"/>
                    <a:gd name="connsiteX0" fmla="*/ 183355 w 1890941"/>
                    <a:gd name="connsiteY0" fmla="*/ 118321 h 1125590"/>
                    <a:gd name="connsiteX1" fmla="*/ 235743 w 1890941"/>
                    <a:gd name="connsiteY1" fmla="*/ 25451 h 1125590"/>
                    <a:gd name="connsiteX2" fmla="*/ 311944 w 1890941"/>
                    <a:gd name="connsiteY2" fmla="*/ 4020 h 1125590"/>
                    <a:gd name="connsiteX3" fmla="*/ 433387 w 1890941"/>
                    <a:gd name="connsiteY3" fmla="*/ 30215 h 1125590"/>
                    <a:gd name="connsiteX4" fmla="*/ 514349 w 1890941"/>
                    <a:gd name="connsiteY4" fmla="*/ 46882 h 1125590"/>
                    <a:gd name="connsiteX5" fmla="*/ 547687 w 1890941"/>
                    <a:gd name="connsiteY5" fmla="*/ 84983 h 1125590"/>
                    <a:gd name="connsiteX6" fmla="*/ 538162 w 1890941"/>
                    <a:gd name="connsiteY6" fmla="*/ 154039 h 1125590"/>
                    <a:gd name="connsiteX7" fmla="*/ 531018 w 1890941"/>
                    <a:gd name="connsiteY7" fmla="*/ 182614 h 1125590"/>
                    <a:gd name="connsiteX8" fmla="*/ 545306 w 1890941"/>
                    <a:gd name="connsiteY8" fmla="*/ 196902 h 1125590"/>
                    <a:gd name="connsiteX9" fmla="*/ 604837 w 1890941"/>
                    <a:gd name="connsiteY9" fmla="*/ 213571 h 1125590"/>
                    <a:gd name="connsiteX10" fmla="*/ 650081 w 1890941"/>
                    <a:gd name="connsiteY10" fmla="*/ 256433 h 1125590"/>
                    <a:gd name="connsiteX11" fmla="*/ 673893 w 1890941"/>
                    <a:gd name="connsiteY11" fmla="*/ 325489 h 1125590"/>
                    <a:gd name="connsiteX12" fmla="*/ 700087 w 1890941"/>
                    <a:gd name="connsiteY12" fmla="*/ 439789 h 1125590"/>
                    <a:gd name="connsiteX13" fmla="*/ 711993 w 1890941"/>
                    <a:gd name="connsiteY13" fmla="*/ 515989 h 1125590"/>
                    <a:gd name="connsiteX14" fmla="*/ 773906 w 1890941"/>
                    <a:gd name="connsiteY14" fmla="*/ 549327 h 1125590"/>
                    <a:gd name="connsiteX15" fmla="*/ 842962 w 1890941"/>
                    <a:gd name="connsiteY15" fmla="*/ 537421 h 1125590"/>
                    <a:gd name="connsiteX16" fmla="*/ 907256 w 1890941"/>
                    <a:gd name="connsiteY16" fmla="*/ 480271 h 1125590"/>
                    <a:gd name="connsiteX17" fmla="*/ 992981 w 1890941"/>
                    <a:gd name="connsiteY17" fmla="*/ 465983 h 1125590"/>
                    <a:gd name="connsiteX18" fmla="*/ 1104899 w 1890941"/>
                    <a:gd name="connsiteY18" fmla="*/ 477889 h 1125590"/>
                    <a:gd name="connsiteX19" fmla="*/ 1162049 w 1890941"/>
                    <a:gd name="connsiteY19" fmla="*/ 532658 h 1125590"/>
                    <a:gd name="connsiteX20" fmla="*/ 1173956 w 1890941"/>
                    <a:gd name="connsiteY20" fmla="*/ 642196 h 1125590"/>
                    <a:gd name="connsiteX21" fmla="*/ 1181099 w 1890941"/>
                    <a:gd name="connsiteY21" fmla="*/ 768402 h 1125590"/>
                    <a:gd name="connsiteX22" fmla="*/ 1216818 w 1890941"/>
                    <a:gd name="connsiteY22" fmla="*/ 820789 h 1125590"/>
                    <a:gd name="connsiteX23" fmla="*/ 1312068 w 1890941"/>
                    <a:gd name="connsiteY23" fmla="*/ 789833 h 1125590"/>
                    <a:gd name="connsiteX24" fmla="*/ 1388268 w 1890941"/>
                    <a:gd name="connsiteY24" fmla="*/ 754114 h 1125590"/>
                    <a:gd name="connsiteX25" fmla="*/ 1452562 w 1890941"/>
                    <a:gd name="connsiteY25" fmla="*/ 763639 h 1125590"/>
                    <a:gd name="connsiteX26" fmla="*/ 1504949 w 1890941"/>
                    <a:gd name="connsiteY26" fmla="*/ 682677 h 1125590"/>
                    <a:gd name="connsiteX27" fmla="*/ 1543049 w 1890941"/>
                    <a:gd name="connsiteY27" fmla="*/ 604096 h 1125590"/>
                    <a:gd name="connsiteX28" fmla="*/ 1604962 w 1890941"/>
                    <a:gd name="connsiteY28" fmla="*/ 525514 h 1125590"/>
                    <a:gd name="connsiteX29" fmla="*/ 1678781 w 1890941"/>
                    <a:gd name="connsiteY29" fmla="*/ 485033 h 1125590"/>
                    <a:gd name="connsiteX30" fmla="*/ 1762124 w 1890941"/>
                    <a:gd name="connsiteY30" fmla="*/ 504083 h 1125590"/>
                    <a:gd name="connsiteX31" fmla="*/ 1826418 w 1890941"/>
                    <a:gd name="connsiteY31" fmla="*/ 592189 h 1125590"/>
                    <a:gd name="connsiteX32" fmla="*/ 1890712 w 1890941"/>
                    <a:gd name="connsiteY32" fmla="*/ 723158 h 1125590"/>
                    <a:gd name="connsiteX33" fmla="*/ 1890712 w 1890941"/>
                    <a:gd name="connsiteY33" fmla="*/ 1125590 h 1125590"/>
                    <a:gd name="connsiteX34" fmla="*/ 0 w 1890941"/>
                    <a:gd name="connsiteY34" fmla="*/ 1125590 h 1125590"/>
                    <a:gd name="connsiteX35" fmla="*/ 4764 w 1890941"/>
                    <a:gd name="connsiteY35" fmla="*/ 70697 h 1125590"/>
                    <a:gd name="connsiteX36" fmla="*/ 47625 w 1890941"/>
                    <a:gd name="connsiteY36" fmla="*/ 56409 h 1125590"/>
                    <a:gd name="connsiteX37" fmla="*/ 104775 w 1890941"/>
                    <a:gd name="connsiteY37" fmla="*/ 101653 h 1125590"/>
                    <a:gd name="connsiteX38" fmla="*/ 126206 w 1890941"/>
                    <a:gd name="connsiteY38" fmla="*/ 206428 h 1125590"/>
                    <a:gd name="connsiteX39" fmla="*/ 154782 w 1890941"/>
                    <a:gd name="connsiteY39" fmla="*/ 285009 h 1125590"/>
                    <a:gd name="connsiteX40" fmla="*/ 159543 w 1890941"/>
                    <a:gd name="connsiteY40" fmla="*/ 332634 h 1125590"/>
                    <a:gd name="connsiteX41" fmla="*/ 145256 w 1890941"/>
                    <a:gd name="connsiteY41" fmla="*/ 375497 h 1125590"/>
                    <a:gd name="connsiteX42" fmla="*/ 176213 w 1890941"/>
                    <a:gd name="connsiteY42" fmla="*/ 401690 h 1125590"/>
                    <a:gd name="connsiteX43" fmla="*/ 238126 w 1890941"/>
                    <a:gd name="connsiteY43" fmla="*/ 413597 h 1125590"/>
                    <a:gd name="connsiteX44" fmla="*/ 273844 w 1890941"/>
                    <a:gd name="connsiteY44" fmla="*/ 456459 h 1125590"/>
                    <a:gd name="connsiteX45" fmla="*/ 304801 w 1890941"/>
                    <a:gd name="connsiteY45" fmla="*/ 465984 h 1125590"/>
                    <a:gd name="connsiteX46" fmla="*/ 350044 w 1890941"/>
                    <a:gd name="connsiteY46" fmla="*/ 435028 h 1125590"/>
                    <a:gd name="connsiteX47" fmla="*/ 359569 w 1890941"/>
                    <a:gd name="connsiteY47" fmla="*/ 387403 h 1125590"/>
                    <a:gd name="connsiteX48" fmla="*/ 183355 w 1890941"/>
                    <a:gd name="connsiteY48" fmla="*/ 118321 h 1125590"/>
                    <a:gd name="connsiteX0" fmla="*/ 183355 w 1890941"/>
                    <a:gd name="connsiteY0" fmla="*/ 118321 h 1125590"/>
                    <a:gd name="connsiteX1" fmla="*/ 235743 w 1890941"/>
                    <a:gd name="connsiteY1" fmla="*/ 25451 h 1125590"/>
                    <a:gd name="connsiteX2" fmla="*/ 311944 w 1890941"/>
                    <a:gd name="connsiteY2" fmla="*/ 4020 h 1125590"/>
                    <a:gd name="connsiteX3" fmla="*/ 433387 w 1890941"/>
                    <a:gd name="connsiteY3" fmla="*/ 30215 h 1125590"/>
                    <a:gd name="connsiteX4" fmla="*/ 514349 w 1890941"/>
                    <a:gd name="connsiteY4" fmla="*/ 46882 h 1125590"/>
                    <a:gd name="connsiteX5" fmla="*/ 547687 w 1890941"/>
                    <a:gd name="connsiteY5" fmla="*/ 84983 h 1125590"/>
                    <a:gd name="connsiteX6" fmla="*/ 538162 w 1890941"/>
                    <a:gd name="connsiteY6" fmla="*/ 154039 h 1125590"/>
                    <a:gd name="connsiteX7" fmla="*/ 531018 w 1890941"/>
                    <a:gd name="connsiteY7" fmla="*/ 182614 h 1125590"/>
                    <a:gd name="connsiteX8" fmla="*/ 545306 w 1890941"/>
                    <a:gd name="connsiteY8" fmla="*/ 196902 h 1125590"/>
                    <a:gd name="connsiteX9" fmla="*/ 604837 w 1890941"/>
                    <a:gd name="connsiteY9" fmla="*/ 213571 h 1125590"/>
                    <a:gd name="connsiteX10" fmla="*/ 650081 w 1890941"/>
                    <a:gd name="connsiteY10" fmla="*/ 256433 h 1125590"/>
                    <a:gd name="connsiteX11" fmla="*/ 673893 w 1890941"/>
                    <a:gd name="connsiteY11" fmla="*/ 325489 h 1125590"/>
                    <a:gd name="connsiteX12" fmla="*/ 700087 w 1890941"/>
                    <a:gd name="connsiteY12" fmla="*/ 439789 h 1125590"/>
                    <a:gd name="connsiteX13" fmla="*/ 711993 w 1890941"/>
                    <a:gd name="connsiteY13" fmla="*/ 515989 h 1125590"/>
                    <a:gd name="connsiteX14" fmla="*/ 773906 w 1890941"/>
                    <a:gd name="connsiteY14" fmla="*/ 549327 h 1125590"/>
                    <a:gd name="connsiteX15" fmla="*/ 842962 w 1890941"/>
                    <a:gd name="connsiteY15" fmla="*/ 537421 h 1125590"/>
                    <a:gd name="connsiteX16" fmla="*/ 907256 w 1890941"/>
                    <a:gd name="connsiteY16" fmla="*/ 480271 h 1125590"/>
                    <a:gd name="connsiteX17" fmla="*/ 992981 w 1890941"/>
                    <a:gd name="connsiteY17" fmla="*/ 465983 h 1125590"/>
                    <a:gd name="connsiteX18" fmla="*/ 1104899 w 1890941"/>
                    <a:gd name="connsiteY18" fmla="*/ 477889 h 1125590"/>
                    <a:gd name="connsiteX19" fmla="*/ 1162049 w 1890941"/>
                    <a:gd name="connsiteY19" fmla="*/ 532658 h 1125590"/>
                    <a:gd name="connsiteX20" fmla="*/ 1173956 w 1890941"/>
                    <a:gd name="connsiteY20" fmla="*/ 642196 h 1125590"/>
                    <a:gd name="connsiteX21" fmla="*/ 1181099 w 1890941"/>
                    <a:gd name="connsiteY21" fmla="*/ 768402 h 1125590"/>
                    <a:gd name="connsiteX22" fmla="*/ 1216818 w 1890941"/>
                    <a:gd name="connsiteY22" fmla="*/ 820789 h 1125590"/>
                    <a:gd name="connsiteX23" fmla="*/ 1312068 w 1890941"/>
                    <a:gd name="connsiteY23" fmla="*/ 789833 h 1125590"/>
                    <a:gd name="connsiteX24" fmla="*/ 1388268 w 1890941"/>
                    <a:gd name="connsiteY24" fmla="*/ 754114 h 1125590"/>
                    <a:gd name="connsiteX25" fmla="*/ 1452562 w 1890941"/>
                    <a:gd name="connsiteY25" fmla="*/ 763639 h 1125590"/>
                    <a:gd name="connsiteX26" fmla="*/ 1504949 w 1890941"/>
                    <a:gd name="connsiteY26" fmla="*/ 682677 h 1125590"/>
                    <a:gd name="connsiteX27" fmla="*/ 1543049 w 1890941"/>
                    <a:gd name="connsiteY27" fmla="*/ 604096 h 1125590"/>
                    <a:gd name="connsiteX28" fmla="*/ 1604962 w 1890941"/>
                    <a:gd name="connsiteY28" fmla="*/ 525514 h 1125590"/>
                    <a:gd name="connsiteX29" fmla="*/ 1678781 w 1890941"/>
                    <a:gd name="connsiteY29" fmla="*/ 485033 h 1125590"/>
                    <a:gd name="connsiteX30" fmla="*/ 1762124 w 1890941"/>
                    <a:gd name="connsiteY30" fmla="*/ 504083 h 1125590"/>
                    <a:gd name="connsiteX31" fmla="*/ 1826418 w 1890941"/>
                    <a:gd name="connsiteY31" fmla="*/ 592189 h 1125590"/>
                    <a:gd name="connsiteX32" fmla="*/ 1890712 w 1890941"/>
                    <a:gd name="connsiteY32" fmla="*/ 723158 h 1125590"/>
                    <a:gd name="connsiteX33" fmla="*/ 1890712 w 1890941"/>
                    <a:gd name="connsiteY33" fmla="*/ 1125590 h 1125590"/>
                    <a:gd name="connsiteX34" fmla="*/ 0 w 1890941"/>
                    <a:gd name="connsiteY34" fmla="*/ 1125590 h 1125590"/>
                    <a:gd name="connsiteX35" fmla="*/ 4764 w 1890941"/>
                    <a:gd name="connsiteY35" fmla="*/ 70697 h 1125590"/>
                    <a:gd name="connsiteX36" fmla="*/ 47625 w 1890941"/>
                    <a:gd name="connsiteY36" fmla="*/ 56409 h 1125590"/>
                    <a:gd name="connsiteX37" fmla="*/ 104775 w 1890941"/>
                    <a:gd name="connsiteY37" fmla="*/ 101653 h 1125590"/>
                    <a:gd name="connsiteX38" fmla="*/ 126206 w 1890941"/>
                    <a:gd name="connsiteY38" fmla="*/ 206428 h 1125590"/>
                    <a:gd name="connsiteX39" fmla="*/ 154782 w 1890941"/>
                    <a:gd name="connsiteY39" fmla="*/ 285009 h 1125590"/>
                    <a:gd name="connsiteX40" fmla="*/ 159543 w 1890941"/>
                    <a:gd name="connsiteY40" fmla="*/ 332634 h 1125590"/>
                    <a:gd name="connsiteX41" fmla="*/ 145256 w 1890941"/>
                    <a:gd name="connsiteY41" fmla="*/ 375497 h 1125590"/>
                    <a:gd name="connsiteX42" fmla="*/ 176213 w 1890941"/>
                    <a:gd name="connsiteY42" fmla="*/ 401690 h 1125590"/>
                    <a:gd name="connsiteX43" fmla="*/ 238126 w 1890941"/>
                    <a:gd name="connsiteY43" fmla="*/ 413597 h 1125590"/>
                    <a:gd name="connsiteX44" fmla="*/ 273844 w 1890941"/>
                    <a:gd name="connsiteY44" fmla="*/ 456459 h 1125590"/>
                    <a:gd name="connsiteX45" fmla="*/ 304801 w 1890941"/>
                    <a:gd name="connsiteY45" fmla="*/ 465984 h 1125590"/>
                    <a:gd name="connsiteX46" fmla="*/ 350044 w 1890941"/>
                    <a:gd name="connsiteY46" fmla="*/ 435028 h 1125590"/>
                    <a:gd name="connsiteX47" fmla="*/ 183355 w 1890941"/>
                    <a:gd name="connsiteY47" fmla="*/ 118321 h 1125590"/>
                    <a:gd name="connsiteX0" fmla="*/ 183355 w 1890941"/>
                    <a:gd name="connsiteY0" fmla="*/ 118321 h 1125590"/>
                    <a:gd name="connsiteX1" fmla="*/ 235743 w 1890941"/>
                    <a:gd name="connsiteY1" fmla="*/ 25451 h 1125590"/>
                    <a:gd name="connsiteX2" fmla="*/ 311944 w 1890941"/>
                    <a:gd name="connsiteY2" fmla="*/ 4020 h 1125590"/>
                    <a:gd name="connsiteX3" fmla="*/ 433387 w 1890941"/>
                    <a:gd name="connsiteY3" fmla="*/ 30215 h 1125590"/>
                    <a:gd name="connsiteX4" fmla="*/ 514349 w 1890941"/>
                    <a:gd name="connsiteY4" fmla="*/ 46882 h 1125590"/>
                    <a:gd name="connsiteX5" fmla="*/ 547687 w 1890941"/>
                    <a:gd name="connsiteY5" fmla="*/ 84983 h 1125590"/>
                    <a:gd name="connsiteX6" fmla="*/ 538162 w 1890941"/>
                    <a:gd name="connsiteY6" fmla="*/ 154039 h 1125590"/>
                    <a:gd name="connsiteX7" fmla="*/ 531018 w 1890941"/>
                    <a:gd name="connsiteY7" fmla="*/ 182614 h 1125590"/>
                    <a:gd name="connsiteX8" fmla="*/ 545306 w 1890941"/>
                    <a:gd name="connsiteY8" fmla="*/ 196902 h 1125590"/>
                    <a:gd name="connsiteX9" fmla="*/ 604837 w 1890941"/>
                    <a:gd name="connsiteY9" fmla="*/ 213571 h 1125590"/>
                    <a:gd name="connsiteX10" fmla="*/ 650081 w 1890941"/>
                    <a:gd name="connsiteY10" fmla="*/ 256433 h 1125590"/>
                    <a:gd name="connsiteX11" fmla="*/ 673893 w 1890941"/>
                    <a:gd name="connsiteY11" fmla="*/ 325489 h 1125590"/>
                    <a:gd name="connsiteX12" fmla="*/ 700087 w 1890941"/>
                    <a:gd name="connsiteY12" fmla="*/ 439789 h 1125590"/>
                    <a:gd name="connsiteX13" fmla="*/ 711993 w 1890941"/>
                    <a:gd name="connsiteY13" fmla="*/ 515989 h 1125590"/>
                    <a:gd name="connsiteX14" fmla="*/ 773906 w 1890941"/>
                    <a:gd name="connsiteY14" fmla="*/ 549327 h 1125590"/>
                    <a:gd name="connsiteX15" fmla="*/ 842962 w 1890941"/>
                    <a:gd name="connsiteY15" fmla="*/ 537421 h 1125590"/>
                    <a:gd name="connsiteX16" fmla="*/ 907256 w 1890941"/>
                    <a:gd name="connsiteY16" fmla="*/ 480271 h 1125590"/>
                    <a:gd name="connsiteX17" fmla="*/ 992981 w 1890941"/>
                    <a:gd name="connsiteY17" fmla="*/ 465983 h 1125590"/>
                    <a:gd name="connsiteX18" fmla="*/ 1104899 w 1890941"/>
                    <a:gd name="connsiteY18" fmla="*/ 477889 h 1125590"/>
                    <a:gd name="connsiteX19" fmla="*/ 1162049 w 1890941"/>
                    <a:gd name="connsiteY19" fmla="*/ 532658 h 1125590"/>
                    <a:gd name="connsiteX20" fmla="*/ 1173956 w 1890941"/>
                    <a:gd name="connsiteY20" fmla="*/ 642196 h 1125590"/>
                    <a:gd name="connsiteX21" fmla="*/ 1181099 w 1890941"/>
                    <a:gd name="connsiteY21" fmla="*/ 768402 h 1125590"/>
                    <a:gd name="connsiteX22" fmla="*/ 1216818 w 1890941"/>
                    <a:gd name="connsiteY22" fmla="*/ 820789 h 1125590"/>
                    <a:gd name="connsiteX23" fmla="*/ 1312068 w 1890941"/>
                    <a:gd name="connsiteY23" fmla="*/ 789833 h 1125590"/>
                    <a:gd name="connsiteX24" fmla="*/ 1388268 w 1890941"/>
                    <a:gd name="connsiteY24" fmla="*/ 754114 h 1125590"/>
                    <a:gd name="connsiteX25" fmla="*/ 1452562 w 1890941"/>
                    <a:gd name="connsiteY25" fmla="*/ 763639 h 1125590"/>
                    <a:gd name="connsiteX26" fmla="*/ 1504949 w 1890941"/>
                    <a:gd name="connsiteY26" fmla="*/ 682677 h 1125590"/>
                    <a:gd name="connsiteX27" fmla="*/ 1543049 w 1890941"/>
                    <a:gd name="connsiteY27" fmla="*/ 604096 h 1125590"/>
                    <a:gd name="connsiteX28" fmla="*/ 1604962 w 1890941"/>
                    <a:gd name="connsiteY28" fmla="*/ 525514 h 1125590"/>
                    <a:gd name="connsiteX29" fmla="*/ 1678781 w 1890941"/>
                    <a:gd name="connsiteY29" fmla="*/ 485033 h 1125590"/>
                    <a:gd name="connsiteX30" fmla="*/ 1762124 w 1890941"/>
                    <a:gd name="connsiteY30" fmla="*/ 504083 h 1125590"/>
                    <a:gd name="connsiteX31" fmla="*/ 1826418 w 1890941"/>
                    <a:gd name="connsiteY31" fmla="*/ 592189 h 1125590"/>
                    <a:gd name="connsiteX32" fmla="*/ 1890712 w 1890941"/>
                    <a:gd name="connsiteY32" fmla="*/ 723158 h 1125590"/>
                    <a:gd name="connsiteX33" fmla="*/ 1890712 w 1890941"/>
                    <a:gd name="connsiteY33" fmla="*/ 1125590 h 1125590"/>
                    <a:gd name="connsiteX34" fmla="*/ 0 w 1890941"/>
                    <a:gd name="connsiteY34" fmla="*/ 1125590 h 1125590"/>
                    <a:gd name="connsiteX35" fmla="*/ 4764 w 1890941"/>
                    <a:gd name="connsiteY35" fmla="*/ 70697 h 1125590"/>
                    <a:gd name="connsiteX36" fmla="*/ 47625 w 1890941"/>
                    <a:gd name="connsiteY36" fmla="*/ 56409 h 1125590"/>
                    <a:gd name="connsiteX37" fmla="*/ 104775 w 1890941"/>
                    <a:gd name="connsiteY37" fmla="*/ 101653 h 1125590"/>
                    <a:gd name="connsiteX38" fmla="*/ 126206 w 1890941"/>
                    <a:gd name="connsiteY38" fmla="*/ 206428 h 1125590"/>
                    <a:gd name="connsiteX39" fmla="*/ 154782 w 1890941"/>
                    <a:gd name="connsiteY39" fmla="*/ 285009 h 1125590"/>
                    <a:gd name="connsiteX40" fmla="*/ 159543 w 1890941"/>
                    <a:gd name="connsiteY40" fmla="*/ 332634 h 1125590"/>
                    <a:gd name="connsiteX41" fmla="*/ 145256 w 1890941"/>
                    <a:gd name="connsiteY41" fmla="*/ 375497 h 1125590"/>
                    <a:gd name="connsiteX42" fmla="*/ 176213 w 1890941"/>
                    <a:gd name="connsiteY42" fmla="*/ 401690 h 1125590"/>
                    <a:gd name="connsiteX43" fmla="*/ 238126 w 1890941"/>
                    <a:gd name="connsiteY43" fmla="*/ 413597 h 1125590"/>
                    <a:gd name="connsiteX44" fmla="*/ 273844 w 1890941"/>
                    <a:gd name="connsiteY44" fmla="*/ 456459 h 1125590"/>
                    <a:gd name="connsiteX45" fmla="*/ 304801 w 1890941"/>
                    <a:gd name="connsiteY45" fmla="*/ 465984 h 1125590"/>
                    <a:gd name="connsiteX46" fmla="*/ 183355 w 1890941"/>
                    <a:gd name="connsiteY46" fmla="*/ 118321 h 1125590"/>
                    <a:gd name="connsiteX0" fmla="*/ 183355 w 1890941"/>
                    <a:gd name="connsiteY0" fmla="*/ 118321 h 1125590"/>
                    <a:gd name="connsiteX1" fmla="*/ 235743 w 1890941"/>
                    <a:gd name="connsiteY1" fmla="*/ 25451 h 1125590"/>
                    <a:gd name="connsiteX2" fmla="*/ 311944 w 1890941"/>
                    <a:gd name="connsiteY2" fmla="*/ 4020 h 1125590"/>
                    <a:gd name="connsiteX3" fmla="*/ 433387 w 1890941"/>
                    <a:gd name="connsiteY3" fmla="*/ 30215 h 1125590"/>
                    <a:gd name="connsiteX4" fmla="*/ 514349 w 1890941"/>
                    <a:gd name="connsiteY4" fmla="*/ 46882 h 1125590"/>
                    <a:gd name="connsiteX5" fmla="*/ 547687 w 1890941"/>
                    <a:gd name="connsiteY5" fmla="*/ 84983 h 1125590"/>
                    <a:gd name="connsiteX6" fmla="*/ 538162 w 1890941"/>
                    <a:gd name="connsiteY6" fmla="*/ 154039 h 1125590"/>
                    <a:gd name="connsiteX7" fmla="*/ 531018 w 1890941"/>
                    <a:gd name="connsiteY7" fmla="*/ 182614 h 1125590"/>
                    <a:gd name="connsiteX8" fmla="*/ 545306 w 1890941"/>
                    <a:gd name="connsiteY8" fmla="*/ 196902 h 1125590"/>
                    <a:gd name="connsiteX9" fmla="*/ 604837 w 1890941"/>
                    <a:gd name="connsiteY9" fmla="*/ 213571 h 1125590"/>
                    <a:gd name="connsiteX10" fmla="*/ 650081 w 1890941"/>
                    <a:gd name="connsiteY10" fmla="*/ 256433 h 1125590"/>
                    <a:gd name="connsiteX11" fmla="*/ 673893 w 1890941"/>
                    <a:gd name="connsiteY11" fmla="*/ 325489 h 1125590"/>
                    <a:gd name="connsiteX12" fmla="*/ 700087 w 1890941"/>
                    <a:gd name="connsiteY12" fmla="*/ 439789 h 1125590"/>
                    <a:gd name="connsiteX13" fmla="*/ 711993 w 1890941"/>
                    <a:gd name="connsiteY13" fmla="*/ 515989 h 1125590"/>
                    <a:gd name="connsiteX14" fmla="*/ 773906 w 1890941"/>
                    <a:gd name="connsiteY14" fmla="*/ 549327 h 1125590"/>
                    <a:gd name="connsiteX15" fmla="*/ 842962 w 1890941"/>
                    <a:gd name="connsiteY15" fmla="*/ 537421 h 1125590"/>
                    <a:gd name="connsiteX16" fmla="*/ 907256 w 1890941"/>
                    <a:gd name="connsiteY16" fmla="*/ 480271 h 1125590"/>
                    <a:gd name="connsiteX17" fmla="*/ 992981 w 1890941"/>
                    <a:gd name="connsiteY17" fmla="*/ 465983 h 1125590"/>
                    <a:gd name="connsiteX18" fmla="*/ 1104899 w 1890941"/>
                    <a:gd name="connsiteY18" fmla="*/ 477889 h 1125590"/>
                    <a:gd name="connsiteX19" fmla="*/ 1162049 w 1890941"/>
                    <a:gd name="connsiteY19" fmla="*/ 532658 h 1125590"/>
                    <a:gd name="connsiteX20" fmla="*/ 1173956 w 1890941"/>
                    <a:gd name="connsiteY20" fmla="*/ 642196 h 1125590"/>
                    <a:gd name="connsiteX21" fmla="*/ 1181099 w 1890941"/>
                    <a:gd name="connsiteY21" fmla="*/ 768402 h 1125590"/>
                    <a:gd name="connsiteX22" fmla="*/ 1216818 w 1890941"/>
                    <a:gd name="connsiteY22" fmla="*/ 820789 h 1125590"/>
                    <a:gd name="connsiteX23" fmla="*/ 1312068 w 1890941"/>
                    <a:gd name="connsiteY23" fmla="*/ 789833 h 1125590"/>
                    <a:gd name="connsiteX24" fmla="*/ 1388268 w 1890941"/>
                    <a:gd name="connsiteY24" fmla="*/ 754114 h 1125590"/>
                    <a:gd name="connsiteX25" fmla="*/ 1452562 w 1890941"/>
                    <a:gd name="connsiteY25" fmla="*/ 763639 h 1125590"/>
                    <a:gd name="connsiteX26" fmla="*/ 1504949 w 1890941"/>
                    <a:gd name="connsiteY26" fmla="*/ 682677 h 1125590"/>
                    <a:gd name="connsiteX27" fmla="*/ 1543049 w 1890941"/>
                    <a:gd name="connsiteY27" fmla="*/ 604096 h 1125590"/>
                    <a:gd name="connsiteX28" fmla="*/ 1604962 w 1890941"/>
                    <a:gd name="connsiteY28" fmla="*/ 525514 h 1125590"/>
                    <a:gd name="connsiteX29" fmla="*/ 1678781 w 1890941"/>
                    <a:gd name="connsiteY29" fmla="*/ 485033 h 1125590"/>
                    <a:gd name="connsiteX30" fmla="*/ 1762124 w 1890941"/>
                    <a:gd name="connsiteY30" fmla="*/ 504083 h 1125590"/>
                    <a:gd name="connsiteX31" fmla="*/ 1826418 w 1890941"/>
                    <a:gd name="connsiteY31" fmla="*/ 592189 h 1125590"/>
                    <a:gd name="connsiteX32" fmla="*/ 1890712 w 1890941"/>
                    <a:gd name="connsiteY32" fmla="*/ 723158 h 1125590"/>
                    <a:gd name="connsiteX33" fmla="*/ 1890712 w 1890941"/>
                    <a:gd name="connsiteY33" fmla="*/ 1125590 h 1125590"/>
                    <a:gd name="connsiteX34" fmla="*/ 0 w 1890941"/>
                    <a:gd name="connsiteY34" fmla="*/ 1125590 h 1125590"/>
                    <a:gd name="connsiteX35" fmla="*/ 4764 w 1890941"/>
                    <a:gd name="connsiteY35" fmla="*/ 70697 h 1125590"/>
                    <a:gd name="connsiteX36" fmla="*/ 47625 w 1890941"/>
                    <a:gd name="connsiteY36" fmla="*/ 56409 h 1125590"/>
                    <a:gd name="connsiteX37" fmla="*/ 104775 w 1890941"/>
                    <a:gd name="connsiteY37" fmla="*/ 101653 h 1125590"/>
                    <a:gd name="connsiteX38" fmla="*/ 126206 w 1890941"/>
                    <a:gd name="connsiteY38" fmla="*/ 206428 h 1125590"/>
                    <a:gd name="connsiteX39" fmla="*/ 154782 w 1890941"/>
                    <a:gd name="connsiteY39" fmla="*/ 285009 h 1125590"/>
                    <a:gd name="connsiteX40" fmla="*/ 159543 w 1890941"/>
                    <a:gd name="connsiteY40" fmla="*/ 332634 h 1125590"/>
                    <a:gd name="connsiteX41" fmla="*/ 145256 w 1890941"/>
                    <a:gd name="connsiteY41" fmla="*/ 375497 h 1125590"/>
                    <a:gd name="connsiteX42" fmla="*/ 176213 w 1890941"/>
                    <a:gd name="connsiteY42" fmla="*/ 401690 h 1125590"/>
                    <a:gd name="connsiteX43" fmla="*/ 238126 w 1890941"/>
                    <a:gd name="connsiteY43" fmla="*/ 413597 h 1125590"/>
                    <a:gd name="connsiteX44" fmla="*/ 273844 w 1890941"/>
                    <a:gd name="connsiteY44" fmla="*/ 456459 h 1125590"/>
                    <a:gd name="connsiteX45" fmla="*/ 183355 w 1890941"/>
                    <a:gd name="connsiteY45" fmla="*/ 118321 h 1125590"/>
                    <a:gd name="connsiteX0" fmla="*/ 183355 w 1890941"/>
                    <a:gd name="connsiteY0" fmla="*/ 118321 h 1125590"/>
                    <a:gd name="connsiteX1" fmla="*/ 235743 w 1890941"/>
                    <a:gd name="connsiteY1" fmla="*/ 25451 h 1125590"/>
                    <a:gd name="connsiteX2" fmla="*/ 311944 w 1890941"/>
                    <a:gd name="connsiteY2" fmla="*/ 4020 h 1125590"/>
                    <a:gd name="connsiteX3" fmla="*/ 433387 w 1890941"/>
                    <a:gd name="connsiteY3" fmla="*/ 30215 h 1125590"/>
                    <a:gd name="connsiteX4" fmla="*/ 514349 w 1890941"/>
                    <a:gd name="connsiteY4" fmla="*/ 46882 h 1125590"/>
                    <a:gd name="connsiteX5" fmla="*/ 547687 w 1890941"/>
                    <a:gd name="connsiteY5" fmla="*/ 84983 h 1125590"/>
                    <a:gd name="connsiteX6" fmla="*/ 538162 w 1890941"/>
                    <a:gd name="connsiteY6" fmla="*/ 154039 h 1125590"/>
                    <a:gd name="connsiteX7" fmla="*/ 531018 w 1890941"/>
                    <a:gd name="connsiteY7" fmla="*/ 182614 h 1125590"/>
                    <a:gd name="connsiteX8" fmla="*/ 545306 w 1890941"/>
                    <a:gd name="connsiteY8" fmla="*/ 196902 h 1125590"/>
                    <a:gd name="connsiteX9" fmla="*/ 604837 w 1890941"/>
                    <a:gd name="connsiteY9" fmla="*/ 213571 h 1125590"/>
                    <a:gd name="connsiteX10" fmla="*/ 650081 w 1890941"/>
                    <a:gd name="connsiteY10" fmla="*/ 256433 h 1125590"/>
                    <a:gd name="connsiteX11" fmla="*/ 673893 w 1890941"/>
                    <a:gd name="connsiteY11" fmla="*/ 325489 h 1125590"/>
                    <a:gd name="connsiteX12" fmla="*/ 700087 w 1890941"/>
                    <a:gd name="connsiteY12" fmla="*/ 439789 h 1125590"/>
                    <a:gd name="connsiteX13" fmla="*/ 711993 w 1890941"/>
                    <a:gd name="connsiteY13" fmla="*/ 515989 h 1125590"/>
                    <a:gd name="connsiteX14" fmla="*/ 773906 w 1890941"/>
                    <a:gd name="connsiteY14" fmla="*/ 549327 h 1125590"/>
                    <a:gd name="connsiteX15" fmla="*/ 842962 w 1890941"/>
                    <a:gd name="connsiteY15" fmla="*/ 537421 h 1125590"/>
                    <a:gd name="connsiteX16" fmla="*/ 907256 w 1890941"/>
                    <a:gd name="connsiteY16" fmla="*/ 480271 h 1125590"/>
                    <a:gd name="connsiteX17" fmla="*/ 992981 w 1890941"/>
                    <a:gd name="connsiteY17" fmla="*/ 465983 h 1125590"/>
                    <a:gd name="connsiteX18" fmla="*/ 1104899 w 1890941"/>
                    <a:gd name="connsiteY18" fmla="*/ 477889 h 1125590"/>
                    <a:gd name="connsiteX19" fmla="*/ 1162049 w 1890941"/>
                    <a:gd name="connsiteY19" fmla="*/ 532658 h 1125590"/>
                    <a:gd name="connsiteX20" fmla="*/ 1173956 w 1890941"/>
                    <a:gd name="connsiteY20" fmla="*/ 642196 h 1125590"/>
                    <a:gd name="connsiteX21" fmla="*/ 1181099 w 1890941"/>
                    <a:gd name="connsiteY21" fmla="*/ 768402 h 1125590"/>
                    <a:gd name="connsiteX22" fmla="*/ 1216818 w 1890941"/>
                    <a:gd name="connsiteY22" fmla="*/ 820789 h 1125590"/>
                    <a:gd name="connsiteX23" fmla="*/ 1312068 w 1890941"/>
                    <a:gd name="connsiteY23" fmla="*/ 789833 h 1125590"/>
                    <a:gd name="connsiteX24" fmla="*/ 1388268 w 1890941"/>
                    <a:gd name="connsiteY24" fmla="*/ 754114 h 1125590"/>
                    <a:gd name="connsiteX25" fmla="*/ 1452562 w 1890941"/>
                    <a:gd name="connsiteY25" fmla="*/ 763639 h 1125590"/>
                    <a:gd name="connsiteX26" fmla="*/ 1504949 w 1890941"/>
                    <a:gd name="connsiteY26" fmla="*/ 682677 h 1125590"/>
                    <a:gd name="connsiteX27" fmla="*/ 1543049 w 1890941"/>
                    <a:gd name="connsiteY27" fmla="*/ 604096 h 1125590"/>
                    <a:gd name="connsiteX28" fmla="*/ 1604962 w 1890941"/>
                    <a:gd name="connsiteY28" fmla="*/ 525514 h 1125590"/>
                    <a:gd name="connsiteX29" fmla="*/ 1678781 w 1890941"/>
                    <a:gd name="connsiteY29" fmla="*/ 485033 h 1125590"/>
                    <a:gd name="connsiteX30" fmla="*/ 1762124 w 1890941"/>
                    <a:gd name="connsiteY30" fmla="*/ 504083 h 1125590"/>
                    <a:gd name="connsiteX31" fmla="*/ 1826418 w 1890941"/>
                    <a:gd name="connsiteY31" fmla="*/ 592189 h 1125590"/>
                    <a:gd name="connsiteX32" fmla="*/ 1890712 w 1890941"/>
                    <a:gd name="connsiteY32" fmla="*/ 723158 h 1125590"/>
                    <a:gd name="connsiteX33" fmla="*/ 1890712 w 1890941"/>
                    <a:gd name="connsiteY33" fmla="*/ 1125590 h 1125590"/>
                    <a:gd name="connsiteX34" fmla="*/ 0 w 1890941"/>
                    <a:gd name="connsiteY34" fmla="*/ 1125590 h 1125590"/>
                    <a:gd name="connsiteX35" fmla="*/ 4764 w 1890941"/>
                    <a:gd name="connsiteY35" fmla="*/ 70697 h 1125590"/>
                    <a:gd name="connsiteX36" fmla="*/ 47625 w 1890941"/>
                    <a:gd name="connsiteY36" fmla="*/ 56409 h 1125590"/>
                    <a:gd name="connsiteX37" fmla="*/ 104775 w 1890941"/>
                    <a:gd name="connsiteY37" fmla="*/ 101653 h 1125590"/>
                    <a:gd name="connsiteX38" fmla="*/ 126206 w 1890941"/>
                    <a:gd name="connsiteY38" fmla="*/ 206428 h 1125590"/>
                    <a:gd name="connsiteX39" fmla="*/ 154782 w 1890941"/>
                    <a:gd name="connsiteY39" fmla="*/ 285009 h 1125590"/>
                    <a:gd name="connsiteX40" fmla="*/ 159543 w 1890941"/>
                    <a:gd name="connsiteY40" fmla="*/ 332634 h 1125590"/>
                    <a:gd name="connsiteX41" fmla="*/ 145256 w 1890941"/>
                    <a:gd name="connsiteY41" fmla="*/ 375497 h 1125590"/>
                    <a:gd name="connsiteX42" fmla="*/ 176213 w 1890941"/>
                    <a:gd name="connsiteY42" fmla="*/ 401690 h 1125590"/>
                    <a:gd name="connsiteX43" fmla="*/ 238126 w 1890941"/>
                    <a:gd name="connsiteY43" fmla="*/ 413597 h 1125590"/>
                    <a:gd name="connsiteX44" fmla="*/ 183355 w 1890941"/>
                    <a:gd name="connsiteY44" fmla="*/ 118321 h 1125590"/>
                    <a:gd name="connsiteX0" fmla="*/ 183355 w 1890941"/>
                    <a:gd name="connsiteY0" fmla="*/ 118321 h 1125590"/>
                    <a:gd name="connsiteX1" fmla="*/ 235743 w 1890941"/>
                    <a:gd name="connsiteY1" fmla="*/ 25451 h 1125590"/>
                    <a:gd name="connsiteX2" fmla="*/ 311944 w 1890941"/>
                    <a:gd name="connsiteY2" fmla="*/ 4020 h 1125590"/>
                    <a:gd name="connsiteX3" fmla="*/ 433387 w 1890941"/>
                    <a:gd name="connsiteY3" fmla="*/ 30215 h 1125590"/>
                    <a:gd name="connsiteX4" fmla="*/ 514349 w 1890941"/>
                    <a:gd name="connsiteY4" fmla="*/ 46882 h 1125590"/>
                    <a:gd name="connsiteX5" fmla="*/ 547687 w 1890941"/>
                    <a:gd name="connsiteY5" fmla="*/ 84983 h 1125590"/>
                    <a:gd name="connsiteX6" fmla="*/ 538162 w 1890941"/>
                    <a:gd name="connsiteY6" fmla="*/ 154039 h 1125590"/>
                    <a:gd name="connsiteX7" fmla="*/ 531018 w 1890941"/>
                    <a:gd name="connsiteY7" fmla="*/ 182614 h 1125590"/>
                    <a:gd name="connsiteX8" fmla="*/ 545306 w 1890941"/>
                    <a:gd name="connsiteY8" fmla="*/ 196902 h 1125590"/>
                    <a:gd name="connsiteX9" fmla="*/ 604837 w 1890941"/>
                    <a:gd name="connsiteY9" fmla="*/ 213571 h 1125590"/>
                    <a:gd name="connsiteX10" fmla="*/ 650081 w 1890941"/>
                    <a:gd name="connsiteY10" fmla="*/ 256433 h 1125590"/>
                    <a:gd name="connsiteX11" fmla="*/ 673893 w 1890941"/>
                    <a:gd name="connsiteY11" fmla="*/ 325489 h 1125590"/>
                    <a:gd name="connsiteX12" fmla="*/ 700087 w 1890941"/>
                    <a:gd name="connsiteY12" fmla="*/ 439789 h 1125590"/>
                    <a:gd name="connsiteX13" fmla="*/ 711993 w 1890941"/>
                    <a:gd name="connsiteY13" fmla="*/ 515989 h 1125590"/>
                    <a:gd name="connsiteX14" fmla="*/ 773906 w 1890941"/>
                    <a:gd name="connsiteY14" fmla="*/ 549327 h 1125590"/>
                    <a:gd name="connsiteX15" fmla="*/ 842962 w 1890941"/>
                    <a:gd name="connsiteY15" fmla="*/ 537421 h 1125590"/>
                    <a:gd name="connsiteX16" fmla="*/ 907256 w 1890941"/>
                    <a:gd name="connsiteY16" fmla="*/ 480271 h 1125590"/>
                    <a:gd name="connsiteX17" fmla="*/ 992981 w 1890941"/>
                    <a:gd name="connsiteY17" fmla="*/ 465983 h 1125590"/>
                    <a:gd name="connsiteX18" fmla="*/ 1104899 w 1890941"/>
                    <a:gd name="connsiteY18" fmla="*/ 477889 h 1125590"/>
                    <a:gd name="connsiteX19" fmla="*/ 1162049 w 1890941"/>
                    <a:gd name="connsiteY19" fmla="*/ 532658 h 1125590"/>
                    <a:gd name="connsiteX20" fmla="*/ 1173956 w 1890941"/>
                    <a:gd name="connsiteY20" fmla="*/ 642196 h 1125590"/>
                    <a:gd name="connsiteX21" fmla="*/ 1181099 w 1890941"/>
                    <a:gd name="connsiteY21" fmla="*/ 768402 h 1125590"/>
                    <a:gd name="connsiteX22" fmla="*/ 1216818 w 1890941"/>
                    <a:gd name="connsiteY22" fmla="*/ 820789 h 1125590"/>
                    <a:gd name="connsiteX23" fmla="*/ 1312068 w 1890941"/>
                    <a:gd name="connsiteY23" fmla="*/ 789833 h 1125590"/>
                    <a:gd name="connsiteX24" fmla="*/ 1388268 w 1890941"/>
                    <a:gd name="connsiteY24" fmla="*/ 754114 h 1125590"/>
                    <a:gd name="connsiteX25" fmla="*/ 1452562 w 1890941"/>
                    <a:gd name="connsiteY25" fmla="*/ 763639 h 1125590"/>
                    <a:gd name="connsiteX26" fmla="*/ 1504949 w 1890941"/>
                    <a:gd name="connsiteY26" fmla="*/ 682677 h 1125590"/>
                    <a:gd name="connsiteX27" fmla="*/ 1543049 w 1890941"/>
                    <a:gd name="connsiteY27" fmla="*/ 604096 h 1125590"/>
                    <a:gd name="connsiteX28" fmla="*/ 1604962 w 1890941"/>
                    <a:gd name="connsiteY28" fmla="*/ 525514 h 1125590"/>
                    <a:gd name="connsiteX29" fmla="*/ 1678781 w 1890941"/>
                    <a:gd name="connsiteY29" fmla="*/ 485033 h 1125590"/>
                    <a:gd name="connsiteX30" fmla="*/ 1762124 w 1890941"/>
                    <a:gd name="connsiteY30" fmla="*/ 504083 h 1125590"/>
                    <a:gd name="connsiteX31" fmla="*/ 1826418 w 1890941"/>
                    <a:gd name="connsiteY31" fmla="*/ 592189 h 1125590"/>
                    <a:gd name="connsiteX32" fmla="*/ 1890712 w 1890941"/>
                    <a:gd name="connsiteY32" fmla="*/ 723158 h 1125590"/>
                    <a:gd name="connsiteX33" fmla="*/ 1890712 w 1890941"/>
                    <a:gd name="connsiteY33" fmla="*/ 1125590 h 1125590"/>
                    <a:gd name="connsiteX34" fmla="*/ 0 w 1890941"/>
                    <a:gd name="connsiteY34" fmla="*/ 1125590 h 1125590"/>
                    <a:gd name="connsiteX35" fmla="*/ 4764 w 1890941"/>
                    <a:gd name="connsiteY35" fmla="*/ 70697 h 1125590"/>
                    <a:gd name="connsiteX36" fmla="*/ 47625 w 1890941"/>
                    <a:gd name="connsiteY36" fmla="*/ 56409 h 1125590"/>
                    <a:gd name="connsiteX37" fmla="*/ 104775 w 1890941"/>
                    <a:gd name="connsiteY37" fmla="*/ 101653 h 1125590"/>
                    <a:gd name="connsiteX38" fmla="*/ 126206 w 1890941"/>
                    <a:gd name="connsiteY38" fmla="*/ 206428 h 1125590"/>
                    <a:gd name="connsiteX39" fmla="*/ 154782 w 1890941"/>
                    <a:gd name="connsiteY39" fmla="*/ 285009 h 1125590"/>
                    <a:gd name="connsiteX40" fmla="*/ 159543 w 1890941"/>
                    <a:gd name="connsiteY40" fmla="*/ 332634 h 1125590"/>
                    <a:gd name="connsiteX41" fmla="*/ 145256 w 1890941"/>
                    <a:gd name="connsiteY41" fmla="*/ 375497 h 1125590"/>
                    <a:gd name="connsiteX42" fmla="*/ 176213 w 1890941"/>
                    <a:gd name="connsiteY42" fmla="*/ 401690 h 1125590"/>
                    <a:gd name="connsiteX43" fmla="*/ 183355 w 1890941"/>
                    <a:gd name="connsiteY43" fmla="*/ 118321 h 1125590"/>
                    <a:gd name="connsiteX0" fmla="*/ 183355 w 1890941"/>
                    <a:gd name="connsiteY0" fmla="*/ 118321 h 1125590"/>
                    <a:gd name="connsiteX1" fmla="*/ 235743 w 1890941"/>
                    <a:gd name="connsiteY1" fmla="*/ 25451 h 1125590"/>
                    <a:gd name="connsiteX2" fmla="*/ 311944 w 1890941"/>
                    <a:gd name="connsiteY2" fmla="*/ 4020 h 1125590"/>
                    <a:gd name="connsiteX3" fmla="*/ 433387 w 1890941"/>
                    <a:gd name="connsiteY3" fmla="*/ 30215 h 1125590"/>
                    <a:gd name="connsiteX4" fmla="*/ 514349 w 1890941"/>
                    <a:gd name="connsiteY4" fmla="*/ 46882 h 1125590"/>
                    <a:gd name="connsiteX5" fmla="*/ 547687 w 1890941"/>
                    <a:gd name="connsiteY5" fmla="*/ 84983 h 1125590"/>
                    <a:gd name="connsiteX6" fmla="*/ 538162 w 1890941"/>
                    <a:gd name="connsiteY6" fmla="*/ 154039 h 1125590"/>
                    <a:gd name="connsiteX7" fmla="*/ 531018 w 1890941"/>
                    <a:gd name="connsiteY7" fmla="*/ 182614 h 1125590"/>
                    <a:gd name="connsiteX8" fmla="*/ 545306 w 1890941"/>
                    <a:gd name="connsiteY8" fmla="*/ 196902 h 1125590"/>
                    <a:gd name="connsiteX9" fmla="*/ 604837 w 1890941"/>
                    <a:gd name="connsiteY9" fmla="*/ 213571 h 1125590"/>
                    <a:gd name="connsiteX10" fmla="*/ 650081 w 1890941"/>
                    <a:gd name="connsiteY10" fmla="*/ 256433 h 1125590"/>
                    <a:gd name="connsiteX11" fmla="*/ 673893 w 1890941"/>
                    <a:gd name="connsiteY11" fmla="*/ 325489 h 1125590"/>
                    <a:gd name="connsiteX12" fmla="*/ 700087 w 1890941"/>
                    <a:gd name="connsiteY12" fmla="*/ 439789 h 1125590"/>
                    <a:gd name="connsiteX13" fmla="*/ 711993 w 1890941"/>
                    <a:gd name="connsiteY13" fmla="*/ 515989 h 1125590"/>
                    <a:gd name="connsiteX14" fmla="*/ 773906 w 1890941"/>
                    <a:gd name="connsiteY14" fmla="*/ 549327 h 1125590"/>
                    <a:gd name="connsiteX15" fmla="*/ 842962 w 1890941"/>
                    <a:gd name="connsiteY15" fmla="*/ 537421 h 1125590"/>
                    <a:gd name="connsiteX16" fmla="*/ 907256 w 1890941"/>
                    <a:gd name="connsiteY16" fmla="*/ 480271 h 1125590"/>
                    <a:gd name="connsiteX17" fmla="*/ 992981 w 1890941"/>
                    <a:gd name="connsiteY17" fmla="*/ 465983 h 1125590"/>
                    <a:gd name="connsiteX18" fmla="*/ 1104899 w 1890941"/>
                    <a:gd name="connsiteY18" fmla="*/ 477889 h 1125590"/>
                    <a:gd name="connsiteX19" fmla="*/ 1162049 w 1890941"/>
                    <a:gd name="connsiteY19" fmla="*/ 532658 h 1125590"/>
                    <a:gd name="connsiteX20" fmla="*/ 1173956 w 1890941"/>
                    <a:gd name="connsiteY20" fmla="*/ 642196 h 1125590"/>
                    <a:gd name="connsiteX21" fmla="*/ 1181099 w 1890941"/>
                    <a:gd name="connsiteY21" fmla="*/ 768402 h 1125590"/>
                    <a:gd name="connsiteX22" fmla="*/ 1216818 w 1890941"/>
                    <a:gd name="connsiteY22" fmla="*/ 820789 h 1125590"/>
                    <a:gd name="connsiteX23" fmla="*/ 1312068 w 1890941"/>
                    <a:gd name="connsiteY23" fmla="*/ 789833 h 1125590"/>
                    <a:gd name="connsiteX24" fmla="*/ 1388268 w 1890941"/>
                    <a:gd name="connsiteY24" fmla="*/ 754114 h 1125590"/>
                    <a:gd name="connsiteX25" fmla="*/ 1452562 w 1890941"/>
                    <a:gd name="connsiteY25" fmla="*/ 763639 h 1125590"/>
                    <a:gd name="connsiteX26" fmla="*/ 1504949 w 1890941"/>
                    <a:gd name="connsiteY26" fmla="*/ 682677 h 1125590"/>
                    <a:gd name="connsiteX27" fmla="*/ 1543049 w 1890941"/>
                    <a:gd name="connsiteY27" fmla="*/ 604096 h 1125590"/>
                    <a:gd name="connsiteX28" fmla="*/ 1604962 w 1890941"/>
                    <a:gd name="connsiteY28" fmla="*/ 525514 h 1125590"/>
                    <a:gd name="connsiteX29" fmla="*/ 1678781 w 1890941"/>
                    <a:gd name="connsiteY29" fmla="*/ 485033 h 1125590"/>
                    <a:gd name="connsiteX30" fmla="*/ 1762124 w 1890941"/>
                    <a:gd name="connsiteY30" fmla="*/ 504083 h 1125590"/>
                    <a:gd name="connsiteX31" fmla="*/ 1826418 w 1890941"/>
                    <a:gd name="connsiteY31" fmla="*/ 592189 h 1125590"/>
                    <a:gd name="connsiteX32" fmla="*/ 1890712 w 1890941"/>
                    <a:gd name="connsiteY32" fmla="*/ 723158 h 1125590"/>
                    <a:gd name="connsiteX33" fmla="*/ 1890712 w 1890941"/>
                    <a:gd name="connsiteY33" fmla="*/ 1125590 h 1125590"/>
                    <a:gd name="connsiteX34" fmla="*/ 0 w 1890941"/>
                    <a:gd name="connsiteY34" fmla="*/ 1125590 h 1125590"/>
                    <a:gd name="connsiteX35" fmla="*/ 4764 w 1890941"/>
                    <a:gd name="connsiteY35" fmla="*/ 70697 h 1125590"/>
                    <a:gd name="connsiteX36" fmla="*/ 47625 w 1890941"/>
                    <a:gd name="connsiteY36" fmla="*/ 56409 h 1125590"/>
                    <a:gd name="connsiteX37" fmla="*/ 104775 w 1890941"/>
                    <a:gd name="connsiteY37" fmla="*/ 101653 h 1125590"/>
                    <a:gd name="connsiteX38" fmla="*/ 126206 w 1890941"/>
                    <a:gd name="connsiteY38" fmla="*/ 206428 h 1125590"/>
                    <a:gd name="connsiteX39" fmla="*/ 154782 w 1890941"/>
                    <a:gd name="connsiteY39" fmla="*/ 285009 h 1125590"/>
                    <a:gd name="connsiteX40" fmla="*/ 159543 w 1890941"/>
                    <a:gd name="connsiteY40" fmla="*/ 332634 h 1125590"/>
                    <a:gd name="connsiteX41" fmla="*/ 145256 w 1890941"/>
                    <a:gd name="connsiteY41" fmla="*/ 375497 h 1125590"/>
                    <a:gd name="connsiteX42" fmla="*/ 183355 w 1890941"/>
                    <a:gd name="connsiteY42" fmla="*/ 118321 h 1125590"/>
                    <a:gd name="connsiteX0" fmla="*/ 183355 w 1890941"/>
                    <a:gd name="connsiteY0" fmla="*/ 118321 h 1125590"/>
                    <a:gd name="connsiteX1" fmla="*/ 235743 w 1890941"/>
                    <a:gd name="connsiteY1" fmla="*/ 25451 h 1125590"/>
                    <a:gd name="connsiteX2" fmla="*/ 311944 w 1890941"/>
                    <a:gd name="connsiteY2" fmla="*/ 4020 h 1125590"/>
                    <a:gd name="connsiteX3" fmla="*/ 433387 w 1890941"/>
                    <a:gd name="connsiteY3" fmla="*/ 30215 h 1125590"/>
                    <a:gd name="connsiteX4" fmla="*/ 514349 w 1890941"/>
                    <a:gd name="connsiteY4" fmla="*/ 46882 h 1125590"/>
                    <a:gd name="connsiteX5" fmla="*/ 547687 w 1890941"/>
                    <a:gd name="connsiteY5" fmla="*/ 84983 h 1125590"/>
                    <a:gd name="connsiteX6" fmla="*/ 538162 w 1890941"/>
                    <a:gd name="connsiteY6" fmla="*/ 154039 h 1125590"/>
                    <a:gd name="connsiteX7" fmla="*/ 531018 w 1890941"/>
                    <a:gd name="connsiteY7" fmla="*/ 182614 h 1125590"/>
                    <a:gd name="connsiteX8" fmla="*/ 545306 w 1890941"/>
                    <a:gd name="connsiteY8" fmla="*/ 196902 h 1125590"/>
                    <a:gd name="connsiteX9" fmla="*/ 604837 w 1890941"/>
                    <a:gd name="connsiteY9" fmla="*/ 213571 h 1125590"/>
                    <a:gd name="connsiteX10" fmla="*/ 650081 w 1890941"/>
                    <a:gd name="connsiteY10" fmla="*/ 256433 h 1125590"/>
                    <a:gd name="connsiteX11" fmla="*/ 673893 w 1890941"/>
                    <a:gd name="connsiteY11" fmla="*/ 325489 h 1125590"/>
                    <a:gd name="connsiteX12" fmla="*/ 700087 w 1890941"/>
                    <a:gd name="connsiteY12" fmla="*/ 439789 h 1125590"/>
                    <a:gd name="connsiteX13" fmla="*/ 711993 w 1890941"/>
                    <a:gd name="connsiteY13" fmla="*/ 515989 h 1125590"/>
                    <a:gd name="connsiteX14" fmla="*/ 773906 w 1890941"/>
                    <a:gd name="connsiteY14" fmla="*/ 549327 h 1125590"/>
                    <a:gd name="connsiteX15" fmla="*/ 842962 w 1890941"/>
                    <a:gd name="connsiteY15" fmla="*/ 537421 h 1125590"/>
                    <a:gd name="connsiteX16" fmla="*/ 907256 w 1890941"/>
                    <a:gd name="connsiteY16" fmla="*/ 480271 h 1125590"/>
                    <a:gd name="connsiteX17" fmla="*/ 992981 w 1890941"/>
                    <a:gd name="connsiteY17" fmla="*/ 465983 h 1125590"/>
                    <a:gd name="connsiteX18" fmla="*/ 1104899 w 1890941"/>
                    <a:gd name="connsiteY18" fmla="*/ 477889 h 1125590"/>
                    <a:gd name="connsiteX19" fmla="*/ 1162049 w 1890941"/>
                    <a:gd name="connsiteY19" fmla="*/ 532658 h 1125590"/>
                    <a:gd name="connsiteX20" fmla="*/ 1173956 w 1890941"/>
                    <a:gd name="connsiteY20" fmla="*/ 642196 h 1125590"/>
                    <a:gd name="connsiteX21" fmla="*/ 1181099 w 1890941"/>
                    <a:gd name="connsiteY21" fmla="*/ 768402 h 1125590"/>
                    <a:gd name="connsiteX22" fmla="*/ 1216818 w 1890941"/>
                    <a:gd name="connsiteY22" fmla="*/ 820789 h 1125590"/>
                    <a:gd name="connsiteX23" fmla="*/ 1312068 w 1890941"/>
                    <a:gd name="connsiteY23" fmla="*/ 789833 h 1125590"/>
                    <a:gd name="connsiteX24" fmla="*/ 1388268 w 1890941"/>
                    <a:gd name="connsiteY24" fmla="*/ 754114 h 1125590"/>
                    <a:gd name="connsiteX25" fmla="*/ 1452562 w 1890941"/>
                    <a:gd name="connsiteY25" fmla="*/ 763639 h 1125590"/>
                    <a:gd name="connsiteX26" fmla="*/ 1504949 w 1890941"/>
                    <a:gd name="connsiteY26" fmla="*/ 682677 h 1125590"/>
                    <a:gd name="connsiteX27" fmla="*/ 1543049 w 1890941"/>
                    <a:gd name="connsiteY27" fmla="*/ 604096 h 1125590"/>
                    <a:gd name="connsiteX28" fmla="*/ 1604962 w 1890941"/>
                    <a:gd name="connsiteY28" fmla="*/ 525514 h 1125590"/>
                    <a:gd name="connsiteX29" fmla="*/ 1678781 w 1890941"/>
                    <a:gd name="connsiteY29" fmla="*/ 485033 h 1125590"/>
                    <a:gd name="connsiteX30" fmla="*/ 1762124 w 1890941"/>
                    <a:gd name="connsiteY30" fmla="*/ 504083 h 1125590"/>
                    <a:gd name="connsiteX31" fmla="*/ 1826418 w 1890941"/>
                    <a:gd name="connsiteY31" fmla="*/ 592189 h 1125590"/>
                    <a:gd name="connsiteX32" fmla="*/ 1890712 w 1890941"/>
                    <a:gd name="connsiteY32" fmla="*/ 723158 h 1125590"/>
                    <a:gd name="connsiteX33" fmla="*/ 1890712 w 1890941"/>
                    <a:gd name="connsiteY33" fmla="*/ 1125590 h 1125590"/>
                    <a:gd name="connsiteX34" fmla="*/ 0 w 1890941"/>
                    <a:gd name="connsiteY34" fmla="*/ 1125590 h 1125590"/>
                    <a:gd name="connsiteX35" fmla="*/ 4764 w 1890941"/>
                    <a:gd name="connsiteY35" fmla="*/ 70697 h 1125590"/>
                    <a:gd name="connsiteX36" fmla="*/ 47625 w 1890941"/>
                    <a:gd name="connsiteY36" fmla="*/ 56409 h 1125590"/>
                    <a:gd name="connsiteX37" fmla="*/ 104775 w 1890941"/>
                    <a:gd name="connsiteY37" fmla="*/ 101653 h 1125590"/>
                    <a:gd name="connsiteX38" fmla="*/ 126206 w 1890941"/>
                    <a:gd name="connsiteY38" fmla="*/ 206428 h 1125590"/>
                    <a:gd name="connsiteX39" fmla="*/ 154782 w 1890941"/>
                    <a:gd name="connsiteY39" fmla="*/ 285009 h 1125590"/>
                    <a:gd name="connsiteX40" fmla="*/ 159543 w 1890941"/>
                    <a:gd name="connsiteY40" fmla="*/ 332634 h 1125590"/>
                    <a:gd name="connsiteX41" fmla="*/ 183355 w 1890941"/>
                    <a:gd name="connsiteY41" fmla="*/ 118321 h 1125590"/>
                    <a:gd name="connsiteX0" fmla="*/ 183355 w 1890941"/>
                    <a:gd name="connsiteY0" fmla="*/ 118321 h 1125590"/>
                    <a:gd name="connsiteX1" fmla="*/ 235743 w 1890941"/>
                    <a:gd name="connsiteY1" fmla="*/ 25451 h 1125590"/>
                    <a:gd name="connsiteX2" fmla="*/ 311944 w 1890941"/>
                    <a:gd name="connsiteY2" fmla="*/ 4020 h 1125590"/>
                    <a:gd name="connsiteX3" fmla="*/ 433387 w 1890941"/>
                    <a:gd name="connsiteY3" fmla="*/ 30215 h 1125590"/>
                    <a:gd name="connsiteX4" fmla="*/ 514349 w 1890941"/>
                    <a:gd name="connsiteY4" fmla="*/ 46882 h 1125590"/>
                    <a:gd name="connsiteX5" fmla="*/ 547687 w 1890941"/>
                    <a:gd name="connsiteY5" fmla="*/ 84983 h 1125590"/>
                    <a:gd name="connsiteX6" fmla="*/ 538162 w 1890941"/>
                    <a:gd name="connsiteY6" fmla="*/ 154039 h 1125590"/>
                    <a:gd name="connsiteX7" fmla="*/ 531018 w 1890941"/>
                    <a:gd name="connsiteY7" fmla="*/ 182614 h 1125590"/>
                    <a:gd name="connsiteX8" fmla="*/ 545306 w 1890941"/>
                    <a:gd name="connsiteY8" fmla="*/ 196902 h 1125590"/>
                    <a:gd name="connsiteX9" fmla="*/ 604837 w 1890941"/>
                    <a:gd name="connsiteY9" fmla="*/ 213571 h 1125590"/>
                    <a:gd name="connsiteX10" fmla="*/ 650081 w 1890941"/>
                    <a:gd name="connsiteY10" fmla="*/ 256433 h 1125590"/>
                    <a:gd name="connsiteX11" fmla="*/ 673893 w 1890941"/>
                    <a:gd name="connsiteY11" fmla="*/ 325489 h 1125590"/>
                    <a:gd name="connsiteX12" fmla="*/ 700087 w 1890941"/>
                    <a:gd name="connsiteY12" fmla="*/ 439789 h 1125590"/>
                    <a:gd name="connsiteX13" fmla="*/ 711993 w 1890941"/>
                    <a:gd name="connsiteY13" fmla="*/ 515989 h 1125590"/>
                    <a:gd name="connsiteX14" fmla="*/ 773906 w 1890941"/>
                    <a:gd name="connsiteY14" fmla="*/ 549327 h 1125590"/>
                    <a:gd name="connsiteX15" fmla="*/ 842962 w 1890941"/>
                    <a:gd name="connsiteY15" fmla="*/ 537421 h 1125590"/>
                    <a:gd name="connsiteX16" fmla="*/ 907256 w 1890941"/>
                    <a:gd name="connsiteY16" fmla="*/ 480271 h 1125590"/>
                    <a:gd name="connsiteX17" fmla="*/ 992981 w 1890941"/>
                    <a:gd name="connsiteY17" fmla="*/ 465983 h 1125590"/>
                    <a:gd name="connsiteX18" fmla="*/ 1104899 w 1890941"/>
                    <a:gd name="connsiteY18" fmla="*/ 477889 h 1125590"/>
                    <a:gd name="connsiteX19" fmla="*/ 1162049 w 1890941"/>
                    <a:gd name="connsiteY19" fmla="*/ 532658 h 1125590"/>
                    <a:gd name="connsiteX20" fmla="*/ 1173956 w 1890941"/>
                    <a:gd name="connsiteY20" fmla="*/ 642196 h 1125590"/>
                    <a:gd name="connsiteX21" fmla="*/ 1181099 w 1890941"/>
                    <a:gd name="connsiteY21" fmla="*/ 768402 h 1125590"/>
                    <a:gd name="connsiteX22" fmla="*/ 1216818 w 1890941"/>
                    <a:gd name="connsiteY22" fmla="*/ 820789 h 1125590"/>
                    <a:gd name="connsiteX23" fmla="*/ 1312068 w 1890941"/>
                    <a:gd name="connsiteY23" fmla="*/ 789833 h 1125590"/>
                    <a:gd name="connsiteX24" fmla="*/ 1388268 w 1890941"/>
                    <a:gd name="connsiteY24" fmla="*/ 754114 h 1125590"/>
                    <a:gd name="connsiteX25" fmla="*/ 1452562 w 1890941"/>
                    <a:gd name="connsiteY25" fmla="*/ 763639 h 1125590"/>
                    <a:gd name="connsiteX26" fmla="*/ 1504949 w 1890941"/>
                    <a:gd name="connsiteY26" fmla="*/ 682677 h 1125590"/>
                    <a:gd name="connsiteX27" fmla="*/ 1543049 w 1890941"/>
                    <a:gd name="connsiteY27" fmla="*/ 604096 h 1125590"/>
                    <a:gd name="connsiteX28" fmla="*/ 1604962 w 1890941"/>
                    <a:gd name="connsiteY28" fmla="*/ 525514 h 1125590"/>
                    <a:gd name="connsiteX29" fmla="*/ 1678781 w 1890941"/>
                    <a:gd name="connsiteY29" fmla="*/ 485033 h 1125590"/>
                    <a:gd name="connsiteX30" fmla="*/ 1762124 w 1890941"/>
                    <a:gd name="connsiteY30" fmla="*/ 504083 h 1125590"/>
                    <a:gd name="connsiteX31" fmla="*/ 1826418 w 1890941"/>
                    <a:gd name="connsiteY31" fmla="*/ 592189 h 1125590"/>
                    <a:gd name="connsiteX32" fmla="*/ 1890712 w 1890941"/>
                    <a:gd name="connsiteY32" fmla="*/ 723158 h 1125590"/>
                    <a:gd name="connsiteX33" fmla="*/ 1890712 w 1890941"/>
                    <a:gd name="connsiteY33" fmla="*/ 1125590 h 1125590"/>
                    <a:gd name="connsiteX34" fmla="*/ 0 w 1890941"/>
                    <a:gd name="connsiteY34" fmla="*/ 1125590 h 1125590"/>
                    <a:gd name="connsiteX35" fmla="*/ 4764 w 1890941"/>
                    <a:gd name="connsiteY35" fmla="*/ 70697 h 1125590"/>
                    <a:gd name="connsiteX36" fmla="*/ 47625 w 1890941"/>
                    <a:gd name="connsiteY36" fmla="*/ 56409 h 1125590"/>
                    <a:gd name="connsiteX37" fmla="*/ 104775 w 1890941"/>
                    <a:gd name="connsiteY37" fmla="*/ 101653 h 1125590"/>
                    <a:gd name="connsiteX38" fmla="*/ 126206 w 1890941"/>
                    <a:gd name="connsiteY38" fmla="*/ 206428 h 1125590"/>
                    <a:gd name="connsiteX39" fmla="*/ 154782 w 1890941"/>
                    <a:gd name="connsiteY39" fmla="*/ 285009 h 1125590"/>
                    <a:gd name="connsiteX40" fmla="*/ 183355 w 1890941"/>
                    <a:gd name="connsiteY40" fmla="*/ 118321 h 1125590"/>
                    <a:gd name="connsiteX0" fmla="*/ 183355 w 1890941"/>
                    <a:gd name="connsiteY0" fmla="*/ 118321 h 1125590"/>
                    <a:gd name="connsiteX1" fmla="*/ 235743 w 1890941"/>
                    <a:gd name="connsiteY1" fmla="*/ 25451 h 1125590"/>
                    <a:gd name="connsiteX2" fmla="*/ 311944 w 1890941"/>
                    <a:gd name="connsiteY2" fmla="*/ 4020 h 1125590"/>
                    <a:gd name="connsiteX3" fmla="*/ 433387 w 1890941"/>
                    <a:gd name="connsiteY3" fmla="*/ 30215 h 1125590"/>
                    <a:gd name="connsiteX4" fmla="*/ 514349 w 1890941"/>
                    <a:gd name="connsiteY4" fmla="*/ 46882 h 1125590"/>
                    <a:gd name="connsiteX5" fmla="*/ 547687 w 1890941"/>
                    <a:gd name="connsiteY5" fmla="*/ 84983 h 1125590"/>
                    <a:gd name="connsiteX6" fmla="*/ 538162 w 1890941"/>
                    <a:gd name="connsiteY6" fmla="*/ 154039 h 1125590"/>
                    <a:gd name="connsiteX7" fmla="*/ 531018 w 1890941"/>
                    <a:gd name="connsiteY7" fmla="*/ 182614 h 1125590"/>
                    <a:gd name="connsiteX8" fmla="*/ 545306 w 1890941"/>
                    <a:gd name="connsiteY8" fmla="*/ 196902 h 1125590"/>
                    <a:gd name="connsiteX9" fmla="*/ 604837 w 1890941"/>
                    <a:gd name="connsiteY9" fmla="*/ 213571 h 1125590"/>
                    <a:gd name="connsiteX10" fmla="*/ 650081 w 1890941"/>
                    <a:gd name="connsiteY10" fmla="*/ 256433 h 1125590"/>
                    <a:gd name="connsiteX11" fmla="*/ 673893 w 1890941"/>
                    <a:gd name="connsiteY11" fmla="*/ 325489 h 1125590"/>
                    <a:gd name="connsiteX12" fmla="*/ 700087 w 1890941"/>
                    <a:gd name="connsiteY12" fmla="*/ 439789 h 1125590"/>
                    <a:gd name="connsiteX13" fmla="*/ 711993 w 1890941"/>
                    <a:gd name="connsiteY13" fmla="*/ 515989 h 1125590"/>
                    <a:gd name="connsiteX14" fmla="*/ 773906 w 1890941"/>
                    <a:gd name="connsiteY14" fmla="*/ 549327 h 1125590"/>
                    <a:gd name="connsiteX15" fmla="*/ 842962 w 1890941"/>
                    <a:gd name="connsiteY15" fmla="*/ 537421 h 1125590"/>
                    <a:gd name="connsiteX16" fmla="*/ 907256 w 1890941"/>
                    <a:gd name="connsiteY16" fmla="*/ 480271 h 1125590"/>
                    <a:gd name="connsiteX17" fmla="*/ 992981 w 1890941"/>
                    <a:gd name="connsiteY17" fmla="*/ 465983 h 1125590"/>
                    <a:gd name="connsiteX18" fmla="*/ 1104899 w 1890941"/>
                    <a:gd name="connsiteY18" fmla="*/ 477889 h 1125590"/>
                    <a:gd name="connsiteX19" fmla="*/ 1162049 w 1890941"/>
                    <a:gd name="connsiteY19" fmla="*/ 532658 h 1125590"/>
                    <a:gd name="connsiteX20" fmla="*/ 1173956 w 1890941"/>
                    <a:gd name="connsiteY20" fmla="*/ 642196 h 1125590"/>
                    <a:gd name="connsiteX21" fmla="*/ 1181099 w 1890941"/>
                    <a:gd name="connsiteY21" fmla="*/ 768402 h 1125590"/>
                    <a:gd name="connsiteX22" fmla="*/ 1216818 w 1890941"/>
                    <a:gd name="connsiteY22" fmla="*/ 820789 h 1125590"/>
                    <a:gd name="connsiteX23" fmla="*/ 1312068 w 1890941"/>
                    <a:gd name="connsiteY23" fmla="*/ 789833 h 1125590"/>
                    <a:gd name="connsiteX24" fmla="*/ 1388268 w 1890941"/>
                    <a:gd name="connsiteY24" fmla="*/ 754114 h 1125590"/>
                    <a:gd name="connsiteX25" fmla="*/ 1452562 w 1890941"/>
                    <a:gd name="connsiteY25" fmla="*/ 763639 h 1125590"/>
                    <a:gd name="connsiteX26" fmla="*/ 1504949 w 1890941"/>
                    <a:gd name="connsiteY26" fmla="*/ 682677 h 1125590"/>
                    <a:gd name="connsiteX27" fmla="*/ 1543049 w 1890941"/>
                    <a:gd name="connsiteY27" fmla="*/ 604096 h 1125590"/>
                    <a:gd name="connsiteX28" fmla="*/ 1604962 w 1890941"/>
                    <a:gd name="connsiteY28" fmla="*/ 525514 h 1125590"/>
                    <a:gd name="connsiteX29" fmla="*/ 1678781 w 1890941"/>
                    <a:gd name="connsiteY29" fmla="*/ 485033 h 1125590"/>
                    <a:gd name="connsiteX30" fmla="*/ 1762124 w 1890941"/>
                    <a:gd name="connsiteY30" fmla="*/ 504083 h 1125590"/>
                    <a:gd name="connsiteX31" fmla="*/ 1826418 w 1890941"/>
                    <a:gd name="connsiteY31" fmla="*/ 592189 h 1125590"/>
                    <a:gd name="connsiteX32" fmla="*/ 1890712 w 1890941"/>
                    <a:gd name="connsiteY32" fmla="*/ 723158 h 1125590"/>
                    <a:gd name="connsiteX33" fmla="*/ 1890712 w 1890941"/>
                    <a:gd name="connsiteY33" fmla="*/ 1125590 h 1125590"/>
                    <a:gd name="connsiteX34" fmla="*/ 0 w 1890941"/>
                    <a:gd name="connsiteY34" fmla="*/ 1125590 h 1125590"/>
                    <a:gd name="connsiteX35" fmla="*/ 4764 w 1890941"/>
                    <a:gd name="connsiteY35" fmla="*/ 70697 h 1125590"/>
                    <a:gd name="connsiteX36" fmla="*/ 47625 w 1890941"/>
                    <a:gd name="connsiteY36" fmla="*/ 56409 h 1125590"/>
                    <a:gd name="connsiteX37" fmla="*/ 104775 w 1890941"/>
                    <a:gd name="connsiteY37" fmla="*/ 101653 h 1125590"/>
                    <a:gd name="connsiteX38" fmla="*/ 126206 w 1890941"/>
                    <a:gd name="connsiteY38" fmla="*/ 206428 h 1125590"/>
                    <a:gd name="connsiteX39" fmla="*/ 162293 w 1890941"/>
                    <a:gd name="connsiteY39" fmla="*/ 151686 h 1125590"/>
                    <a:gd name="connsiteX40" fmla="*/ 183355 w 1890941"/>
                    <a:gd name="connsiteY40" fmla="*/ 118321 h 1125590"/>
                    <a:gd name="connsiteX0" fmla="*/ 183355 w 1890941"/>
                    <a:gd name="connsiteY0" fmla="*/ 118321 h 1125590"/>
                    <a:gd name="connsiteX1" fmla="*/ 235743 w 1890941"/>
                    <a:gd name="connsiteY1" fmla="*/ 25451 h 1125590"/>
                    <a:gd name="connsiteX2" fmla="*/ 311944 w 1890941"/>
                    <a:gd name="connsiteY2" fmla="*/ 4020 h 1125590"/>
                    <a:gd name="connsiteX3" fmla="*/ 433387 w 1890941"/>
                    <a:gd name="connsiteY3" fmla="*/ 30215 h 1125590"/>
                    <a:gd name="connsiteX4" fmla="*/ 514349 w 1890941"/>
                    <a:gd name="connsiteY4" fmla="*/ 46882 h 1125590"/>
                    <a:gd name="connsiteX5" fmla="*/ 547687 w 1890941"/>
                    <a:gd name="connsiteY5" fmla="*/ 84983 h 1125590"/>
                    <a:gd name="connsiteX6" fmla="*/ 538162 w 1890941"/>
                    <a:gd name="connsiteY6" fmla="*/ 154039 h 1125590"/>
                    <a:gd name="connsiteX7" fmla="*/ 531018 w 1890941"/>
                    <a:gd name="connsiteY7" fmla="*/ 182614 h 1125590"/>
                    <a:gd name="connsiteX8" fmla="*/ 545306 w 1890941"/>
                    <a:gd name="connsiteY8" fmla="*/ 196902 h 1125590"/>
                    <a:gd name="connsiteX9" fmla="*/ 604837 w 1890941"/>
                    <a:gd name="connsiteY9" fmla="*/ 213571 h 1125590"/>
                    <a:gd name="connsiteX10" fmla="*/ 650081 w 1890941"/>
                    <a:gd name="connsiteY10" fmla="*/ 256433 h 1125590"/>
                    <a:gd name="connsiteX11" fmla="*/ 673893 w 1890941"/>
                    <a:gd name="connsiteY11" fmla="*/ 325489 h 1125590"/>
                    <a:gd name="connsiteX12" fmla="*/ 700087 w 1890941"/>
                    <a:gd name="connsiteY12" fmla="*/ 439789 h 1125590"/>
                    <a:gd name="connsiteX13" fmla="*/ 711993 w 1890941"/>
                    <a:gd name="connsiteY13" fmla="*/ 515989 h 1125590"/>
                    <a:gd name="connsiteX14" fmla="*/ 773906 w 1890941"/>
                    <a:gd name="connsiteY14" fmla="*/ 549327 h 1125590"/>
                    <a:gd name="connsiteX15" fmla="*/ 842962 w 1890941"/>
                    <a:gd name="connsiteY15" fmla="*/ 537421 h 1125590"/>
                    <a:gd name="connsiteX16" fmla="*/ 907256 w 1890941"/>
                    <a:gd name="connsiteY16" fmla="*/ 480271 h 1125590"/>
                    <a:gd name="connsiteX17" fmla="*/ 992981 w 1890941"/>
                    <a:gd name="connsiteY17" fmla="*/ 465983 h 1125590"/>
                    <a:gd name="connsiteX18" fmla="*/ 1104899 w 1890941"/>
                    <a:gd name="connsiteY18" fmla="*/ 477889 h 1125590"/>
                    <a:gd name="connsiteX19" fmla="*/ 1162049 w 1890941"/>
                    <a:gd name="connsiteY19" fmla="*/ 532658 h 1125590"/>
                    <a:gd name="connsiteX20" fmla="*/ 1173956 w 1890941"/>
                    <a:gd name="connsiteY20" fmla="*/ 642196 h 1125590"/>
                    <a:gd name="connsiteX21" fmla="*/ 1181099 w 1890941"/>
                    <a:gd name="connsiteY21" fmla="*/ 768402 h 1125590"/>
                    <a:gd name="connsiteX22" fmla="*/ 1216818 w 1890941"/>
                    <a:gd name="connsiteY22" fmla="*/ 820789 h 1125590"/>
                    <a:gd name="connsiteX23" fmla="*/ 1312068 w 1890941"/>
                    <a:gd name="connsiteY23" fmla="*/ 789833 h 1125590"/>
                    <a:gd name="connsiteX24" fmla="*/ 1388268 w 1890941"/>
                    <a:gd name="connsiteY24" fmla="*/ 754114 h 1125590"/>
                    <a:gd name="connsiteX25" fmla="*/ 1452562 w 1890941"/>
                    <a:gd name="connsiteY25" fmla="*/ 763639 h 1125590"/>
                    <a:gd name="connsiteX26" fmla="*/ 1504949 w 1890941"/>
                    <a:gd name="connsiteY26" fmla="*/ 682677 h 1125590"/>
                    <a:gd name="connsiteX27" fmla="*/ 1543049 w 1890941"/>
                    <a:gd name="connsiteY27" fmla="*/ 604096 h 1125590"/>
                    <a:gd name="connsiteX28" fmla="*/ 1604962 w 1890941"/>
                    <a:gd name="connsiteY28" fmla="*/ 525514 h 1125590"/>
                    <a:gd name="connsiteX29" fmla="*/ 1678781 w 1890941"/>
                    <a:gd name="connsiteY29" fmla="*/ 485033 h 1125590"/>
                    <a:gd name="connsiteX30" fmla="*/ 1762124 w 1890941"/>
                    <a:gd name="connsiteY30" fmla="*/ 504083 h 1125590"/>
                    <a:gd name="connsiteX31" fmla="*/ 1826418 w 1890941"/>
                    <a:gd name="connsiteY31" fmla="*/ 592189 h 1125590"/>
                    <a:gd name="connsiteX32" fmla="*/ 1890712 w 1890941"/>
                    <a:gd name="connsiteY32" fmla="*/ 723158 h 1125590"/>
                    <a:gd name="connsiteX33" fmla="*/ 1890712 w 1890941"/>
                    <a:gd name="connsiteY33" fmla="*/ 1125590 h 1125590"/>
                    <a:gd name="connsiteX34" fmla="*/ 0 w 1890941"/>
                    <a:gd name="connsiteY34" fmla="*/ 1125590 h 1125590"/>
                    <a:gd name="connsiteX35" fmla="*/ 4764 w 1890941"/>
                    <a:gd name="connsiteY35" fmla="*/ 70697 h 1125590"/>
                    <a:gd name="connsiteX36" fmla="*/ 47625 w 1890941"/>
                    <a:gd name="connsiteY36" fmla="*/ 56409 h 1125590"/>
                    <a:gd name="connsiteX37" fmla="*/ 104775 w 1890941"/>
                    <a:gd name="connsiteY37" fmla="*/ 101653 h 1125590"/>
                    <a:gd name="connsiteX38" fmla="*/ 122451 w 1890941"/>
                    <a:gd name="connsiteY38" fmla="*/ 140705 h 1125590"/>
                    <a:gd name="connsiteX39" fmla="*/ 162293 w 1890941"/>
                    <a:gd name="connsiteY39" fmla="*/ 151686 h 1125590"/>
                    <a:gd name="connsiteX40" fmla="*/ 183355 w 1890941"/>
                    <a:gd name="connsiteY40" fmla="*/ 118321 h 1125590"/>
                    <a:gd name="connsiteX0" fmla="*/ 183355 w 1890941"/>
                    <a:gd name="connsiteY0" fmla="*/ 118321 h 1125590"/>
                    <a:gd name="connsiteX1" fmla="*/ 235743 w 1890941"/>
                    <a:gd name="connsiteY1" fmla="*/ 25451 h 1125590"/>
                    <a:gd name="connsiteX2" fmla="*/ 311944 w 1890941"/>
                    <a:gd name="connsiteY2" fmla="*/ 4020 h 1125590"/>
                    <a:gd name="connsiteX3" fmla="*/ 433387 w 1890941"/>
                    <a:gd name="connsiteY3" fmla="*/ 30215 h 1125590"/>
                    <a:gd name="connsiteX4" fmla="*/ 514349 w 1890941"/>
                    <a:gd name="connsiteY4" fmla="*/ 46882 h 1125590"/>
                    <a:gd name="connsiteX5" fmla="*/ 547687 w 1890941"/>
                    <a:gd name="connsiteY5" fmla="*/ 84983 h 1125590"/>
                    <a:gd name="connsiteX6" fmla="*/ 538162 w 1890941"/>
                    <a:gd name="connsiteY6" fmla="*/ 154039 h 1125590"/>
                    <a:gd name="connsiteX7" fmla="*/ 531018 w 1890941"/>
                    <a:gd name="connsiteY7" fmla="*/ 182614 h 1125590"/>
                    <a:gd name="connsiteX8" fmla="*/ 545306 w 1890941"/>
                    <a:gd name="connsiteY8" fmla="*/ 196902 h 1125590"/>
                    <a:gd name="connsiteX9" fmla="*/ 604837 w 1890941"/>
                    <a:gd name="connsiteY9" fmla="*/ 213571 h 1125590"/>
                    <a:gd name="connsiteX10" fmla="*/ 650081 w 1890941"/>
                    <a:gd name="connsiteY10" fmla="*/ 256433 h 1125590"/>
                    <a:gd name="connsiteX11" fmla="*/ 673893 w 1890941"/>
                    <a:gd name="connsiteY11" fmla="*/ 325489 h 1125590"/>
                    <a:gd name="connsiteX12" fmla="*/ 700087 w 1890941"/>
                    <a:gd name="connsiteY12" fmla="*/ 439789 h 1125590"/>
                    <a:gd name="connsiteX13" fmla="*/ 711993 w 1890941"/>
                    <a:gd name="connsiteY13" fmla="*/ 515989 h 1125590"/>
                    <a:gd name="connsiteX14" fmla="*/ 773906 w 1890941"/>
                    <a:gd name="connsiteY14" fmla="*/ 549327 h 1125590"/>
                    <a:gd name="connsiteX15" fmla="*/ 842962 w 1890941"/>
                    <a:gd name="connsiteY15" fmla="*/ 537421 h 1125590"/>
                    <a:gd name="connsiteX16" fmla="*/ 907256 w 1890941"/>
                    <a:gd name="connsiteY16" fmla="*/ 480271 h 1125590"/>
                    <a:gd name="connsiteX17" fmla="*/ 992981 w 1890941"/>
                    <a:gd name="connsiteY17" fmla="*/ 465983 h 1125590"/>
                    <a:gd name="connsiteX18" fmla="*/ 1104899 w 1890941"/>
                    <a:gd name="connsiteY18" fmla="*/ 477889 h 1125590"/>
                    <a:gd name="connsiteX19" fmla="*/ 1162049 w 1890941"/>
                    <a:gd name="connsiteY19" fmla="*/ 532658 h 1125590"/>
                    <a:gd name="connsiteX20" fmla="*/ 1173956 w 1890941"/>
                    <a:gd name="connsiteY20" fmla="*/ 642196 h 1125590"/>
                    <a:gd name="connsiteX21" fmla="*/ 1181099 w 1890941"/>
                    <a:gd name="connsiteY21" fmla="*/ 768402 h 1125590"/>
                    <a:gd name="connsiteX22" fmla="*/ 1216818 w 1890941"/>
                    <a:gd name="connsiteY22" fmla="*/ 820789 h 1125590"/>
                    <a:gd name="connsiteX23" fmla="*/ 1312068 w 1890941"/>
                    <a:gd name="connsiteY23" fmla="*/ 789833 h 1125590"/>
                    <a:gd name="connsiteX24" fmla="*/ 1388268 w 1890941"/>
                    <a:gd name="connsiteY24" fmla="*/ 754114 h 1125590"/>
                    <a:gd name="connsiteX25" fmla="*/ 1452562 w 1890941"/>
                    <a:gd name="connsiteY25" fmla="*/ 763639 h 1125590"/>
                    <a:gd name="connsiteX26" fmla="*/ 1504949 w 1890941"/>
                    <a:gd name="connsiteY26" fmla="*/ 682677 h 1125590"/>
                    <a:gd name="connsiteX27" fmla="*/ 1543049 w 1890941"/>
                    <a:gd name="connsiteY27" fmla="*/ 604096 h 1125590"/>
                    <a:gd name="connsiteX28" fmla="*/ 1604962 w 1890941"/>
                    <a:gd name="connsiteY28" fmla="*/ 525514 h 1125590"/>
                    <a:gd name="connsiteX29" fmla="*/ 1678781 w 1890941"/>
                    <a:gd name="connsiteY29" fmla="*/ 485033 h 1125590"/>
                    <a:gd name="connsiteX30" fmla="*/ 1762124 w 1890941"/>
                    <a:gd name="connsiteY30" fmla="*/ 504083 h 1125590"/>
                    <a:gd name="connsiteX31" fmla="*/ 1826418 w 1890941"/>
                    <a:gd name="connsiteY31" fmla="*/ 592189 h 1125590"/>
                    <a:gd name="connsiteX32" fmla="*/ 1890712 w 1890941"/>
                    <a:gd name="connsiteY32" fmla="*/ 723158 h 1125590"/>
                    <a:gd name="connsiteX33" fmla="*/ 1890712 w 1890941"/>
                    <a:gd name="connsiteY33" fmla="*/ 1125590 h 1125590"/>
                    <a:gd name="connsiteX34" fmla="*/ 0 w 1890941"/>
                    <a:gd name="connsiteY34" fmla="*/ 1125590 h 1125590"/>
                    <a:gd name="connsiteX35" fmla="*/ 4764 w 1890941"/>
                    <a:gd name="connsiteY35" fmla="*/ 70697 h 1125590"/>
                    <a:gd name="connsiteX36" fmla="*/ 47625 w 1890941"/>
                    <a:gd name="connsiteY36" fmla="*/ 56409 h 1125590"/>
                    <a:gd name="connsiteX37" fmla="*/ 104775 w 1890941"/>
                    <a:gd name="connsiteY37" fmla="*/ 101653 h 1125590"/>
                    <a:gd name="connsiteX38" fmla="*/ 122451 w 1890941"/>
                    <a:gd name="connsiteY38" fmla="*/ 140705 h 1125590"/>
                    <a:gd name="connsiteX39" fmla="*/ 139759 w 1890941"/>
                    <a:gd name="connsiteY39" fmla="*/ 166709 h 1125590"/>
                    <a:gd name="connsiteX40" fmla="*/ 183355 w 1890941"/>
                    <a:gd name="connsiteY40" fmla="*/ 118321 h 1125590"/>
                    <a:gd name="connsiteX0" fmla="*/ 183355 w 1890941"/>
                    <a:gd name="connsiteY0" fmla="*/ 118321 h 1125590"/>
                    <a:gd name="connsiteX1" fmla="*/ 235743 w 1890941"/>
                    <a:gd name="connsiteY1" fmla="*/ 25451 h 1125590"/>
                    <a:gd name="connsiteX2" fmla="*/ 311944 w 1890941"/>
                    <a:gd name="connsiteY2" fmla="*/ 4020 h 1125590"/>
                    <a:gd name="connsiteX3" fmla="*/ 433387 w 1890941"/>
                    <a:gd name="connsiteY3" fmla="*/ 30215 h 1125590"/>
                    <a:gd name="connsiteX4" fmla="*/ 514349 w 1890941"/>
                    <a:gd name="connsiteY4" fmla="*/ 46882 h 1125590"/>
                    <a:gd name="connsiteX5" fmla="*/ 547687 w 1890941"/>
                    <a:gd name="connsiteY5" fmla="*/ 84983 h 1125590"/>
                    <a:gd name="connsiteX6" fmla="*/ 538162 w 1890941"/>
                    <a:gd name="connsiteY6" fmla="*/ 154039 h 1125590"/>
                    <a:gd name="connsiteX7" fmla="*/ 531018 w 1890941"/>
                    <a:gd name="connsiteY7" fmla="*/ 182614 h 1125590"/>
                    <a:gd name="connsiteX8" fmla="*/ 545306 w 1890941"/>
                    <a:gd name="connsiteY8" fmla="*/ 196902 h 1125590"/>
                    <a:gd name="connsiteX9" fmla="*/ 604837 w 1890941"/>
                    <a:gd name="connsiteY9" fmla="*/ 213571 h 1125590"/>
                    <a:gd name="connsiteX10" fmla="*/ 650081 w 1890941"/>
                    <a:gd name="connsiteY10" fmla="*/ 256433 h 1125590"/>
                    <a:gd name="connsiteX11" fmla="*/ 673893 w 1890941"/>
                    <a:gd name="connsiteY11" fmla="*/ 325489 h 1125590"/>
                    <a:gd name="connsiteX12" fmla="*/ 700087 w 1890941"/>
                    <a:gd name="connsiteY12" fmla="*/ 439789 h 1125590"/>
                    <a:gd name="connsiteX13" fmla="*/ 711993 w 1890941"/>
                    <a:gd name="connsiteY13" fmla="*/ 515989 h 1125590"/>
                    <a:gd name="connsiteX14" fmla="*/ 773906 w 1890941"/>
                    <a:gd name="connsiteY14" fmla="*/ 549327 h 1125590"/>
                    <a:gd name="connsiteX15" fmla="*/ 842962 w 1890941"/>
                    <a:gd name="connsiteY15" fmla="*/ 537421 h 1125590"/>
                    <a:gd name="connsiteX16" fmla="*/ 907256 w 1890941"/>
                    <a:gd name="connsiteY16" fmla="*/ 480271 h 1125590"/>
                    <a:gd name="connsiteX17" fmla="*/ 992981 w 1890941"/>
                    <a:gd name="connsiteY17" fmla="*/ 465983 h 1125590"/>
                    <a:gd name="connsiteX18" fmla="*/ 1104899 w 1890941"/>
                    <a:gd name="connsiteY18" fmla="*/ 477889 h 1125590"/>
                    <a:gd name="connsiteX19" fmla="*/ 1162049 w 1890941"/>
                    <a:gd name="connsiteY19" fmla="*/ 532658 h 1125590"/>
                    <a:gd name="connsiteX20" fmla="*/ 1173956 w 1890941"/>
                    <a:gd name="connsiteY20" fmla="*/ 642196 h 1125590"/>
                    <a:gd name="connsiteX21" fmla="*/ 1181099 w 1890941"/>
                    <a:gd name="connsiteY21" fmla="*/ 768402 h 1125590"/>
                    <a:gd name="connsiteX22" fmla="*/ 1216818 w 1890941"/>
                    <a:gd name="connsiteY22" fmla="*/ 820789 h 1125590"/>
                    <a:gd name="connsiteX23" fmla="*/ 1312068 w 1890941"/>
                    <a:gd name="connsiteY23" fmla="*/ 789833 h 1125590"/>
                    <a:gd name="connsiteX24" fmla="*/ 1388268 w 1890941"/>
                    <a:gd name="connsiteY24" fmla="*/ 754114 h 1125590"/>
                    <a:gd name="connsiteX25" fmla="*/ 1452562 w 1890941"/>
                    <a:gd name="connsiteY25" fmla="*/ 763639 h 1125590"/>
                    <a:gd name="connsiteX26" fmla="*/ 1504949 w 1890941"/>
                    <a:gd name="connsiteY26" fmla="*/ 682677 h 1125590"/>
                    <a:gd name="connsiteX27" fmla="*/ 1543049 w 1890941"/>
                    <a:gd name="connsiteY27" fmla="*/ 604096 h 1125590"/>
                    <a:gd name="connsiteX28" fmla="*/ 1604962 w 1890941"/>
                    <a:gd name="connsiteY28" fmla="*/ 525514 h 1125590"/>
                    <a:gd name="connsiteX29" fmla="*/ 1678781 w 1890941"/>
                    <a:gd name="connsiteY29" fmla="*/ 485033 h 1125590"/>
                    <a:gd name="connsiteX30" fmla="*/ 1762124 w 1890941"/>
                    <a:gd name="connsiteY30" fmla="*/ 504083 h 1125590"/>
                    <a:gd name="connsiteX31" fmla="*/ 1826418 w 1890941"/>
                    <a:gd name="connsiteY31" fmla="*/ 592189 h 1125590"/>
                    <a:gd name="connsiteX32" fmla="*/ 1890712 w 1890941"/>
                    <a:gd name="connsiteY32" fmla="*/ 723158 h 1125590"/>
                    <a:gd name="connsiteX33" fmla="*/ 1890712 w 1890941"/>
                    <a:gd name="connsiteY33" fmla="*/ 1125590 h 1125590"/>
                    <a:gd name="connsiteX34" fmla="*/ 0 w 1890941"/>
                    <a:gd name="connsiteY34" fmla="*/ 1125590 h 1125590"/>
                    <a:gd name="connsiteX35" fmla="*/ 4764 w 1890941"/>
                    <a:gd name="connsiteY35" fmla="*/ 70697 h 1125590"/>
                    <a:gd name="connsiteX36" fmla="*/ 47625 w 1890941"/>
                    <a:gd name="connsiteY36" fmla="*/ 56409 h 1125590"/>
                    <a:gd name="connsiteX37" fmla="*/ 104775 w 1890941"/>
                    <a:gd name="connsiteY37" fmla="*/ 101653 h 1125590"/>
                    <a:gd name="connsiteX38" fmla="*/ 122451 w 1890941"/>
                    <a:gd name="connsiteY38" fmla="*/ 140705 h 1125590"/>
                    <a:gd name="connsiteX39" fmla="*/ 139759 w 1890941"/>
                    <a:gd name="connsiteY39" fmla="*/ 166709 h 1125590"/>
                    <a:gd name="connsiteX40" fmla="*/ 164873 w 1890941"/>
                    <a:gd name="connsiteY40" fmla="*/ 138910 h 1125590"/>
                    <a:gd name="connsiteX41" fmla="*/ 183355 w 1890941"/>
                    <a:gd name="connsiteY41" fmla="*/ 118321 h 1125590"/>
                    <a:gd name="connsiteX0" fmla="*/ 183355 w 1890941"/>
                    <a:gd name="connsiteY0" fmla="*/ 118321 h 1125590"/>
                    <a:gd name="connsiteX1" fmla="*/ 235743 w 1890941"/>
                    <a:gd name="connsiteY1" fmla="*/ 25451 h 1125590"/>
                    <a:gd name="connsiteX2" fmla="*/ 311944 w 1890941"/>
                    <a:gd name="connsiteY2" fmla="*/ 4020 h 1125590"/>
                    <a:gd name="connsiteX3" fmla="*/ 433387 w 1890941"/>
                    <a:gd name="connsiteY3" fmla="*/ 30215 h 1125590"/>
                    <a:gd name="connsiteX4" fmla="*/ 514349 w 1890941"/>
                    <a:gd name="connsiteY4" fmla="*/ 46882 h 1125590"/>
                    <a:gd name="connsiteX5" fmla="*/ 547687 w 1890941"/>
                    <a:gd name="connsiteY5" fmla="*/ 84983 h 1125590"/>
                    <a:gd name="connsiteX6" fmla="*/ 538162 w 1890941"/>
                    <a:gd name="connsiteY6" fmla="*/ 154039 h 1125590"/>
                    <a:gd name="connsiteX7" fmla="*/ 531018 w 1890941"/>
                    <a:gd name="connsiteY7" fmla="*/ 182614 h 1125590"/>
                    <a:gd name="connsiteX8" fmla="*/ 545306 w 1890941"/>
                    <a:gd name="connsiteY8" fmla="*/ 196902 h 1125590"/>
                    <a:gd name="connsiteX9" fmla="*/ 604837 w 1890941"/>
                    <a:gd name="connsiteY9" fmla="*/ 213571 h 1125590"/>
                    <a:gd name="connsiteX10" fmla="*/ 650081 w 1890941"/>
                    <a:gd name="connsiteY10" fmla="*/ 256433 h 1125590"/>
                    <a:gd name="connsiteX11" fmla="*/ 673893 w 1890941"/>
                    <a:gd name="connsiteY11" fmla="*/ 325489 h 1125590"/>
                    <a:gd name="connsiteX12" fmla="*/ 700087 w 1890941"/>
                    <a:gd name="connsiteY12" fmla="*/ 439789 h 1125590"/>
                    <a:gd name="connsiteX13" fmla="*/ 711993 w 1890941"/>
                    <a:gd name="connsiteY13" fmla="*/ 515989 h 1125590"/>
                    <a:gd name="connsiteX14" fmla="*/ 773906 w 1890941"/>
                    <a:gd name="connsiteY14" fmla="*/ 549327 h 1125590"/>
                    <a:gd name="connsiteX15" fmla="*/ 842962 w 1890941"/>
                    <a:gd name="connsiteY15" fmla="*/ 537421 h 1125590"/>
                    <a:gd name="connsiteX16" fmla="*/ 907256 w 1890941"/>
                    <a:gd name="connsiteY16" fmla="*/ 480271 h 1125590"/>
                    <a:gd name="connsiteX17" fmla="*/ 992981 w 1890941"/>
                    <a:gd name="connsiteY17" fmla="*/ 465983 h 1125590"/>
                    <a:gd name="connsiteX18" fmla="*/ 1104899 w 1890941"/>
                    <a:gd name="connsiteY18" fmla="*/ 477889 h 1125590"/>
                    <a:gd name="connsiteX19" fmla="*/ 1162049 w 1890941"/>
                    <a:gd name="connsiteY19" fmla="*/ 532658 h 1125590"/>
                    <a:gd name="connsiteX20" fmla="*/ 1173956 w 1890941"/>
                    <a:gd name="connsiteY20" fmla="*/ 642196 h 1125590"/>
                    <a:gd name="connsiteX21" fmla="*/ 1181099 w 1890941"/>
                    <a:gd name="connsiteY21" fmla="*/ 768402 h 1125590"/>
                    <a:gd name="connsiteX22" fmla="*/ 1216818 w 1890941"/>
                    <a:gd name="connsiteY22" fmla="*/ 820789 h 1125590"/>
                    <a:gd name="connsiteX23" fmla="*/ 1312068 w 1890941"/>
                    <a:gd name="connsiteY23" fmla="*/ 789833 h 1125590"/>
                    <a:gd name="connsiteX24" fmla="*/ 1388268 w 1890941"/>
                    <a:gd name="connsiteY24" fmla="*/ 754114 h 1125590"/>
                    <a:gd name="connsiteX25" fmla="*/ 1452562 w 1890941"/>
                    <a:gd name="connsiteY25" fmla="*/ 763639 h 1125590"/>
                    <a:gd name="connsiteX26" fmla="*/ 1504949 w 1890941"/>
                    <a:gd name="connsiteY26" fmla="*/ 682677 h 1125590"/>
                    <a:gd name="connsiteX27" fmla="*/ 1543049 w 1890941"/>
                    <a:gd name="connsiteY27" fmla="*/ 604096 h 1125590"/>
                    <a:gd name="connsiteX28" fmla="*/ 1604962 w 1890941"/>
                    <a:gd name="connsiteY28" fmla="*/ 525514 h 1125590"/>
                    <a:gd name="connsiteX29" fmla="*/ 1678781 w 1890941"/>
                    <a:gd name="connsiteY29" fmla="*/ 485033 h 1125590"/>
                    <a:gd name="connsiteX30" fmla="*/ 1762124 w 1890941"/>
                    <a:gd name="connsiteY30" fmla="*/ 504083 h 1125590"/>
                    <a:gd name="connsiteX31" fmla="*/ 1826418 w 1890941"/>
                    <a:gd name="connsiteY31" fmla="*/ 592189 h 1125590"/>
                    <a:gd name="connsiteX32" fmla="*/ 1890712 w 1890941"/>
                    <a:gd name="connsiteY32" fmla="*/ 723158 h 1125590"/>
                    <a:gd name="connsiteX33" fmla="*/ 1890712 w 1890941"/>
                    <a:gd name="connsiteY33" fmla="*/ 1125590 h 1125590"/>
                    <a:gd name="connsiteX34" fmla="*/ 0 w 1890941"/>
                    <a:gd name="connsiteY34" fmla="*/ 1125590 h 1125590"/>
                    <a:gd name="connsiteX35" fmla="*/ 4764 w 1890941"/>
                    <a:gd name="connsiteY35" fmla="*/ 70697 h 1125590"/>
                    <a:gd name="connsiteX36" fmla="*/ 47625 w 1890941"/>
                    <a:gd name="connsiteY36" fmla="*/ 56409 h 1125590"/>
                    <a:gd name="connsiteX37" fmla="*/ 104775 w 1890941"/>
                    <a:gd name="connsiteY37" fmla="*/ 101653 h 1125590"/>
                    <a:gd name="connsiteX38" fmla="*/ 122451 w 1890941"/>
                    <a:gd name="connsiteY38" fmla="*/ 140705 h 1125590"/>
                    <a:gd name="connsiteX39" fmla="*/ 139759 w 1890941"/>
                    <a:gd name="connsiteY39" fmla="*/ 166709 h 1125590"/>
                    <a:gd name="connsiteX40" fmla="*/ 168628 w 1890941"/>
                    <a:gd name="connsiteY40" fmla="*/ 157688 h 1125590"/>
                    <a:gd name="connsiteX41" fmla="*/ 183355 w 1890941"/>
                    <a:gd name="connsiteY41" fmla="*/ 118321 h 112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890941" h="1125590">
                      <a:moveTo>
                        <a:pt x="183355" y="118321"/>
                      </a:moveTo>
                      <a:lnTo>
                        <a:pt x="235743" y="25451"/>
                      </a:lnTo>
                      <a:cubicBezTo>
                        <a:pt x="235743" y="45295"/>
                        <a:pt x="311944" y="-15824"/>
                        <a:pt x="311944" y="4020"/>
                      </a:cubicBezTo>
                      <a:lnTo>
                        <a:pt x="433387" y="30215"/>
                      </a:lnTo>
                      <a:lnTo>
                        <a:pt x="514349" y="46882"/>
                      </a:lnTo>
                      <a:lnTo>
                        <a:pt x="547687" y="84983"/>
                      </a:lnTo>
                      <a:cubicBezTo>
                        <a:pt x="546893" y="111177"/>
                        <a:pt x="538956" y="127845"/>
                        <a:pt x="538162" y="154039"/>
                      </a:cubicBezTo>
                      <a:lnTo>
                        <a:pt x="531018" y="182614"/>
                      </a:lnTo>
                      <a:lnTo>
                        <a:pt x="545306" y="196902"/>
                      </a:lnTo>
                      <a:lnTo>
                        <a:pt x="604837" y="213571"/>
                      </a:lnTo>
                      <a:lnTo>
                        <a:pt x="650081" y="256433"/>
                      </a:lnTo>
                      <a:lnTo>
                        <a:pt x="673893" y="325489"/>
                      </a:lnTo>
                      <a:lnTo>
                        <a:pt x="700087" y="439789"/>
                      </a:lnTo>
                      <a:lnTo>
                        <a:pt x="711993" y="515989"/>
                      </a:lnTo>
                      <a:lnTo>
                        <a:pt x="773906" y="549327"/>
                      </a:lnTo>
                      <a:lnTo>
                        <a:pt x="842962" y="537421"/>
                      </a:lnTo>
                      <a:lnTo>
                        <a:pt x="907256" y="480271"/>
                      </a:lnTo>
                      <a:lnTo>
                        <a:pt x="992981" y="465983"/>
                      </a:lnTo>
                      <a:lnTo>
                        <a:pt x="1104899" y="477889"/>
                      </a:lnTo>
                      <a:lnTo>
                        <a:pt x="1162049" y="532658"/>
                      </a:lnTo>
                      <a:lnTo>
                        <a:pt x="1173956" y="642196"/>
                      </a:lnTo>
                      <a:lnTo>
                        <a:pt x="1181099" y="768402"/>
                      </a:lnTo>
                      <a:lnTo>
                        <a:pt x="1216818" y="820789"/>
                      </a:lnTo>
                      <a:lnTo>
                        <a:pt x="1312068" y="789833"/>
                      </a:lnTo>
                      <a:lnTo>
                        <a:pt x="1388268" y="754114"/>
                      </a:lnTo>
                      <a:lnTo>
                        <a:pt x="1452562" y="763639"/>
                      </a:lnTo>
                      <a:lnTo>
                        <a:pt x="1504949" y="682677"/>
                      </a:lnTo>
                      <a:lnTo>
                        <a:pt x="1543049" y="604096"/>
                      </a:lnTo>
                      <a:lnTo>
                        <a:pt x="1604962" y="525514"/>
                      </a:lnTo>
                      <a:lnTo>
                        <a:pt x="1678781" y="485033"/>
                      </a:lnTo>
                      <a:cubicBezTo>
                        <a:pt x="1706562" y="491383"/>
                        <a:pt x="1737518" y="486224"/>
                        <a:pt x="1762124" y="504083"/>
                      </a:cubicBezTo>
                      <a:cubicBezTo>
                        <a:pt x="1786730" y="521942"/>
                        <a:pt x="1804987" y="562820"/>
                        <a:pt x="1826418" y="592189"/>
                      </a:cubicBezTo>
                      <a:lnTo>
                        <a:pt x="1890712" y="723158"/>
                      </a:lnTo>
                      <a:cubicBezTo>
                        <a:pt x="1889918" y="743002"/>
                        <a:pt x="1891506" y="1105746"/>
                        <a:pt x="1890712" y="1125590"/>
                      </a:cubicBezTo>
                      <a:lnTo>
                        <a:pt x="0" y="1125590"/>
                      </a:lnTo>
                      <a:cubicBezTo>
                        <a:pt x="1588" y="773165"/>
                        <a:pt x="3176" y="423122"/>
                        <a:pt x="4764" y="70697"/>
                      </a:cubicBezTo>
                      <a:lnTo>
                        <a:pt x="47625" y="56409"/>
                      </a:lnTo>
                      <a:lnTo>
                        <a:pt x="104775" y="101653"/>
                      </a:lnTo>
                      <a:lnTo>
                        <a:pt x="122451" y="140705"/>
                      </a:lnTo>
                      <a:lnTo>
                        <a:pt x="139759" y="166709"/>
                      </a:lnTo>
                      <a:lnTo>
                        <a:pt x="168628" y="157688"/>
                      </a:lnTo>
                      <a:lnTo>
                        <a:pt x="183355" y="118321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 rot="373203">
                  <a:off x="6254658" y="2458332"/>
                  <a:ext cx="544633" cy="539732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9088" h="319088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9525" y="228600"/>
                      </a:lnTo>
                      <a:lnTo>
                        <a:pt x="52388" y="290513"/>
                      </a:lnTo>
                      <a:lnTo>
                        <a:pt x="128588" y="319088"/>
                      </a:lnTo>
                      <a:lnTo>
                        <a:pt x="190500" y="295275"/>
                      </a:lnTo>
                      <a:lnTo>
                        <a:pt x="233363" y="223838"/>
                      </a:lnTo>
                      <a:lnTo>
                        <a:pt x="285750" y="157163"/>
                      </a:lnTo>
                      <a:lnTo>
                        <a:pt x="319088" y="114300"/>
                      </a:lnTo>
                      <a:lnTo>
                        <a:pt x="314325" y="33338"/>
                      </a:lnTo>
                      <a:lnTo>
                        <a:pt x="280988" y="14288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6916893" y="2137648"/>
                  <a:ext cx="539518" cy="539518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9088" h="319088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9525" y="228600"/>
                      </a:lnTo>
                      <a:lnTo>
                        <a:pt x="52388" y="290513"/>
                      </a:lnTo>
                      <a:lnTo>
                        <a:pt x="128588" y="319088"/>
                      </a:lnTo>
                      <a:lnTo>
                        <a:pt x="190500" y="295275"/>
                      </a:lnTo>
                      <a:lnTo>
                        <a:pt x="233363" y="223838"/>
                      </a:lnTo>
                      <a:lnTo>
                        <a:pt x="285750" y="157163"/>
                      </a:lnTo>
                      <a:lnTo>
                        <a:pt x="319088" y="114300"/>
                      </a:lnTo>
                      <a:lnTo>
                        <a:pt x="314325" y="33338"/>
                      </a:lnTo>
                      <a:lnTo>
                        <a:pt x="280988" y="14288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 rot="18891699">
                  <a:off x="6602649" y="2840226"/>
                  <a:ext cx="507709" cy="539518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9088" h="319088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9525" y="228600"/>
                      </a:lnTo>
                      <a:lnTo>
                        <a:pt x="52388" y="290513"/>
                      </a:lnTo>
                      <a:lnTo>
                        <a:pt x="128588" y="319088"/>
                      </a:lnTo>
                      <a:lnTo>
                        <a:pt x="190500" y="295275"/>
                      </a:lnTo>
                      <a:lnTo>
                        <a:pt x="233363" y="223838"/>
                      </a:lnTo>
                      <a:lnTo>
                        <a:pt x="285750" y="157163"/>
                      </a:lnTo>
                      <a:lnTo>
                        <a:pt x="319088" y="114300"/>
                      </a:lnTo>
                      <a:lnTo>
                        <a:pt x="314325" y="33338"/>
                      </a:lnTo>
                      <a:lnTo>
                        <a:pt x="280988" y="14288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 rot="10800000">
                  <a:off x="7330343" y="2558979"/>
                  <a:ext cx="539518" cy="539518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9088" h="319088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9525" y="228600"/>
                      </a:lnTo>
                      <a:lnTo>
                        <a:pt x="52388" y="290513"/>
                      </a:lnTo>
                      <a:lnTo>
                        <a:pt x="128588" y="319088"/>
                      </a:lnTo>
                      <a:lnTo>
                        <a:pt x="190500" y="295275"/>
                      </a:lnTo>
                      <a:lnTo>
                        <a:pt x="233363" y="223838"/>
                      </a:lnTo>
                      <a:lnTo>
                        <a:pt x="285750" y="157163"/>
                      </a:lnTo>
                      <a:lnTo>
                        <a:pt x="319088" y="114300"/>
                      </a:lnTo>
                      <a:lnTo>
                        <a:pt x="314325" y="33338"/>
                      </a:lnTo>
                      <a:lnTo>
                        <a:pt x="280988" y="14288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5966394" y="3109987"/>
                  <a:ext cx="374747" cy="539518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9088" h="319088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9525" y="228600"/>
                      </a:lnTo>
                      <a:lnTo>
                        <a:pt x="52388" y="290513"/>
                      </a:lnTo>
                      <a:lnTo>
                        <a:pt x="128588" y="319088"/>
                      </a:lnTo>
                      <a:lnTo>
                        <a:pt x="190500" y="295275"/>
                      </a:lnTo>
                      <a:lnTo>
                        <a:pt x="233363" y="223838"/>
                      </a:lnTo>
                      <a:lnTo>
                        <a:pt x="285750" y="157163"/>
                      </a:lnTo>
                      <a:lnTo>
                        <a:pt x="319088" y="114300"/>
                      </a:lnTo>
                      <a:lnTo>
                        <a:pt x="314325" y="33338"/>
                      </a:lnTo>
                      <a:lnTo>
                        <a:pt x="280988" y="14288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 rot="18434426">
                  <a:off x="6285170" y="3571532"/>
                  <a:ext cx="539518" cy="539518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9088" h="319088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9525" y="228600"/>
                      </a:lnTo>
                      <a:lnTo>
                        <a:pt x="52388" y="290513"/>
                      </a:lnTo>
                      <a:lnTo>
                        <a:pt x="128588" y="319088"/>
                      </a:lnTo>
                      <a:lnTo>
                        <a:pt x="190500" y="295275"/>
                      </a:lnTo>
                      <a:lnTo>
                        <a:pt x="233363" y="223838"/>
                      </a:lnTo>
                      <a:lnTo>
                        <a:pt x="285750" y="157163"/>
                      </a:lnTo>
                      <a:lnTo>
                        <a:pt x="319088" y="114300"/>
                      </a:lnTo>
                      <a:lnTo>
                        <a:pt x="314325" y="33338"/>
                      </a:lnTo>
                      <a:lnTo>
                        <a:pt x="280988" y="14288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 rot="5058671">
                  <a:off x="7330339" y="3250072"/>
                  <a:ext cx="539518" cy="539518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9088" h="319088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9525" y="228600"/>
                      </a:lnTo>
                      <a:lnTo>
                        <a:pt x="52388" y="290513"/>
                      </a:lnTo>
                      <a:lnTo>
                        <a:pt x="128588" y="319088"/>
                      </a:lnTo>
                      <a:lnTo>
                        <a:pt x="190500" y="295275"/>
                      </a:lnTo>
                      <a:lnTo>
                        <a:pt x="233363" y="223838"/>
                      </a:lnTo>
                      <a:lnTo>
                        <a:pt x="285750" y="157163"/>
                      </a:lnTo>
                      <a:lnTo>
                        <a:pt x="319088" y="114300"/>
                      </a:lnTo>
                      <a:lnTo>
                        <a:pt x="314325" y="33338"/>
                      </a:lnTo>
                      <a:lnTo>
                        <a:pt x="280988" y="14288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 rot="7275969">
                  <a:off x="6856501" y="3642088"/>
                  <a:ext cx="539518" cy="539518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9088" h="319088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9525" y="228600"/>
                      </a:lnTo>
                      <a:lnTo>
                        <a:pt x="52388" y="290513"/>
                      </a:lnTo>
                      <a:lnTo>
                        <a:pt x="128588" y="319088"/>
                      </a:lnTo>
                      <a:lnTo>
                        <a:pt x="190500" y="295275"/>
                      </a:lnTo>
                      <a:lnTo>
                        <a:pt x="233363" y="223838"/>
                      </a:lnTo>
                      <a:lnTo>
                        <a:pt x="285750" y="157163"/>
                      </a:lnTo>
                      <a:lnTo>
                        <a:pt x="319088" y="114300"/>
                      </a:lnTo>
                      <a:lnTo>
                        <a:pt x="314325" y="33338"/>
                      </a:lnTo>
                      <a:lnTo>
                        <a:pt x="280988" y="14288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7683066" y="2055643"/>
                  <a:ext cx="539518" cy="433784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9088" h="319088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9525" y="228600"/>
                      </a:lnTo>
                      <a:lnTo>
                        <a:pt x="52388" y="290513"/>
                      </a:lnTo>
                      <a:lnTo>
                        <a:pt x="128588" y="319088"/>
                      </a:lnTo>
                      <a:lnTo>
                        <a:pt x="190500" y="295275"/>
                      </a:lnTo>
                      <a:lnTo>
                        <a:pt x="233363" y="223838"/>
                      </a:lnTo>
                      <a:lnTo>
                        <a:pt x="285750" y="157163"/>
                      </a:lnTo>
                      <a:lnTo>
                        <a:pt x="319088" y="114300"/>
                      </a:lnTo>
                      <a:lnTo>
                        <a:pt x="314325" y="33338"/>
                      </a:lnTo>
                      <a:lnTo>
                        <a:pt x="280988" y="14288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 rot="11469104">
                  <a:off x="8041532" y="2376829"/>
                  <a:ext cx="539518" cy="539518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9088" h="319088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9525" y="228600"/>
                      </a:lnTo>
                      <a:lnTo>
                        <a:pt x="52388" y="290513"/>
                      </a:lnTo>
                      <a:lnTo>
                        <a:pt x="128588" y="319088"/>
                      </a:lnTo>
                      <a:lnTo>
                        <a:pt x="190500" y="295275"/>
                      </a:lnTo>
                      <a:lnTo>
                        <a:pt x="233363" y="223838"/>
                      </a:lnTo>
                      <a:lnTo>
                        <a:pt x="285750" y="157163"/>
                      </a:lnTo>
                      <a:lnTo>
                        <a:pt x="319088" y="114300"/>
                      </a:lnTo>
                      <a:lnTo>
                        <a:pt x="314325" y="33338"/>
                      </a:lnTo>
                      <a:lnTo>
                        <a:pt x="280988" y="14288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8013548" y="3025425"/>
                  <a:ext cx="539518" cy="539518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9088" h="319088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9525" y="228600"/>
                      </a:lnTo>
                      <a:lnTo>
                        <a:pt x="52388" y="290513"/>
                      </a:lnTo>
                      <a:lnTo>
                        <a:pt x="128588" y="319088"/>
                      </a:lnTo>
                      <a:lnTo>
                        <a:pt x="190500" y="295275"/>
                      </a:lnTo>
                      <a:lnTo>
                        <a:pt x="233363" y="223838"/>
                      </a:lnTo>
                      <a:lnTo>
                        <a:pt x="285750" y="157163"/>
                      </a:lnTo>
                      <a:lnTo>
                        <a:pt x="319088" y="114300"/>
                      </a:lnTo>
                      <a:lnTo>
                        <a:pt x="314325" y="33338"/>
                      </a:lnTo>
                      <a:lnTo>
                        <a:pt x="280988" y="14288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 rot="18062430">
                  <a:off x="8515573" y="3359420"/>
                  <a:ext cx="539518" cy="539518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9088" h="319088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9525" y="228600"/>
                      </a:lnTo>
                      <a:lnTo>
                        <a:pt x="52388" y="290513"/>
                      </a:lnTo>
                      <a:lnTo>
                        <a:pt x="128588" y="319088"/>
                      </a:lnTo>
                      <a:lnTo>
                        <a:pt x="190500" y="295275"/>
                      </a:lnTo>
                      <a:lnTo>
                        <a:pt x="233363" y="223838"/>
                      </a:lnTo>
                      <a:lnTo>
                        <a:pt x="285750" y="157163"/>
                      </a:lnTo>
                      <a:lnTo>
                        <a:pt x="319088" y="114300"/>
                      </a:lnTo>
                      <a:lnTo>
                        <a:pt x="314325" y="33338"/>
                      </a:lnTo>
                      <a:lnTo>
                        <a:pt x="280988" y="14288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 rot="14666286">
                  <a:off x="7650722" y="3778962"/>
                  <a:ext cx="410915" cy="539518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9088" h="319088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9525" y="228600"/>
                      </a:lnTo>
                      <a:lnTo>
                        <a:pt x="52388" y="290513"/>
                      </a:lnTo>
                      <a:lnTo>
                        <a:pt x="128588" y="319088"/>
                      </a:lnTo>
                      <a:lnTo>
                        <a:pt x="190500" y="295275"/>
                      </a:lnTo>
                      <a:lnTo>
                        <a:pt x="233363" y="223838"/>
                      </a:lnTo>
                      <a:lnTo>
                        <a:pt x="285750" y="157163"/>
                      </a:lnTo>
                      <a:lnTo>
                        <a:pt x="319088" y="114300"/>
                      </a:lnTo>
                      <a:lnTo>
                        <a:pt x="314325" y="33338"/>
                      </a:lnTo>
                      <a:lnTo>
                        <a:pt x="280988" y="14288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 rot="7819685">
                  <a:off x="8172429" y="3710208"/>
                  <a:ext cx="368295" cy="539518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9088" h="319088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9525" y="228600"/>
                      </a:lnTo>
                      <a:lnTo>
                        <a:pt x="52388" y="290513"/>
                      </a:lnTo>
                      <a:lnTo>
                        <a:pt x="128588" y="319088"/>
                      </a:lnTo>
                      <a:lnTo>
                        <a:pt x="190500" y="295275"/>
                      </a:lnTo>
                      <a:lnTo>
                        <a:pt x="233363" y="223838"/>
                      </a:lnTo>
                      <a:lnTo>
                        <a:pt x="285750" y="157163"/>
                      </a:lnTo>
                      <a:lnTo>
                        <a:pt x="319088" y="114300"/>
                      </a:lnTo>
                      <a:lnTo>
                        <a:pt x="314325" y="33338"/>
                      </a:lnTo>
                      <a:lnTo>
                        <a:pt x="280988" y="14288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 rot="21002553">
                  <a:off x="8772118" y="3996520"/>
                  <a:ext cx="362363" cy="345898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14313 w 319088"/>
                    <a:gd name="connsiteY12" fmla="*/ 14288 h 319088"/>
                    <a:gd name="connsiteX13" fmla="*/ 95250 w 319088"/>
                    <a:gd name="connsiteY13" fmla="*/ 0 h 319088"/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214313 w 319088"/>
                    <a:gd name="connsiteY11" fmla="*/ 14288 h 319088"/>
                    <a:gd name="connsiteX12" fmla="*/ 95250 w 319088"/>
                    <a:gd name="connsiteY12" fmla="*/ 0 h 319088"/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5056 w 319088"/>
                    <a:gd name="connsiteY11" fmla="*/ 118126 h 319088"/>
                    <a:gd name="connsiteX12" fmla="*/ 214313 w 319088"/>
                    <a:gd name="connsiteY12" fmla="*/ 14288 h 319088"/>
                    <a:gd name="connsiteX13" fmla="*/ 95250 w 319088"/>
                    <a:gd name="connsiteY13" fmla="*/ 0 h 319088"/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214313 w 319088"/>
                    <a:gd name="connsiteY11" fmla="*/ 14288 h 319088"/>
                    <a:gd name="connsiteX12" fmla="*/ 95250 w 319088"/>
                    <a:gd name="connsiteY12" fmla="*/ 0 h 319088"/>
                    <a:gd name="connsiteX0" fmla="*/ 95250 w 285750"/>
                    <a:gd name="connsiteY0" fmla="*/ 0 h 319088"/>
                    <a:gd name="connsiteX1" fmla="*/ 33338 w 285750"/>
                    <a:gd name="connsiteY1" fmla="*/ 28575 h 319088"/>
                    <a:gd name="connsiteX2" fmla="*/ 0 w 285750"/>
                    <a:gd name="connsiteY2" fmla="*/ 109538 h 319088"/>
                    <a:gd name="connsiteX3" fmla="*/ 0 w 285750"/>
                    <a:gd name="connsiteY3" fmla="*/ 171450 h 319088"/>
                    <a:gd name="connsiteX4" fmla="*/ 9525 w 285750"/>
                    <a:gd name="connsiteY4" fmla="*/ 228600 h 319088"/>
                    <a:gd name="connsiteX5" fmla="*/ 52388 w 285750"/>
                    <a:gd name="connsiteY5" fmla="*/ 290513 h 319088"/>
                    <a:gd name="connsiteX6" fmla="*/ 128588 w 285750"/>
                    <a:gd name="connsiteY6" fmla="*/ 319088 h 319088"/>
                    <a:gd name="connsiteX7" fmla="*/ 190500 w 285750"/>
                    <a:gd name="connsiteY7" fmla="*/ 295275 h 319088"/>
                    <a:gd name="connsiteX8" fmla="*/ 233363 w 285750"/>
                    <a:gd name="connsiteY8" fmla="*/ 223838 h 319088"/>
                    <a:gd name="connsiteX9" fmla="*/ 285750 w 285750"/>
                    <a:gd name="connsiteY9" fmla="*/ 157163 h 319088"/>
                    <a:gd name="connsiteX10" fmla="*/ 214313 w 285750"/>
                    <a:gd name="connsiteY10" fmla="*/ 14288 h 319088"/>
                    <a:gd name="connsiteX11" fmla="*/ 95250 w 285750"/>
                    <a:gd name="connsiteY11" fmla="*/ 0 h 319088"/>
                    <a:gd name="connsiteX0" fmla="*/ 95250 w 233363"/>
                    <a:gd name="connsiteY0" fmla="*/ 0 h 319088"/>
                    <a:gd name="connsiteX1" fmla="*/ 33338 w 233363"/>
                    <a:gd name="connsiteY1" fmla="*/ 28575 h 319088"/>
                    <a:gd name="connsiteX2" fmla="*/ 0 w 233363"/>
                    <a:gd name="connsiteY2" fmla="*/ 109538 h 319088"/>
                    <a:gd name="connsiteX3" fmla="*/ 0 w 233363"/>
                    <a:gd name="connsiteY3" fmla="*/ 171450 h 319088"/>
                    <a:gd name="connsiteX4" fmla="*/ 9525 w 233363"/>
                    <a:gd name="connsiteY4" fmla="*/ 228600 h 319088"/>
                    <a:gd name="connsiteX5" fmla="*/ 52388 w 233363"/>
                    <a:gd name="connsiteY5" fmla="*/ 290513 h 319088"/>
                    <a:gd name="connsiteX6" fmla="*/ 128588 w 233363"/>
                    <a:gd name="connsiteY6" fmla="*/ 319088 h 319088"/>
                    <a:gd name="connsiteX7" fmla="*/ 190500 w 233363"/>
                    <a:gd name="connsiteY7" fmla="*/ 295275 h 319088"/>
                    <a:gd name="connsiteX8" fmla="*/ 233363 w 233363"/>
                    <a:gd name="connsiteY8" fmla="*/ 223838 h 319088"/>
                    <a:gd name="connsiteX9" fmla="*/ 214313 w 233363"/>
                    <a:gd name="connsiteY9" fmla="*/ 14288 h 319088"/>
                    <a:gd name="connsiteX10" fmla="*/ 95250 w 233363"/>
                    <a:gd name="connsiteY10" fmla="*/ 0 h 319088"/>
                    <a:gd name="connsiteX0" fmla="*/ 95250 w 233363"/>
                    <a:gd name="connsiteY0" fmla="*/ 0 h 319088"/>
                    <a:gd name="connsiteX1" fmla="*/ 33338 w 233363"/>
                    <a:gd name="connsiteY1" fmla="*/ 28575 h 319088"/>
                    <a:gd name="connsiteX2" fmla="*/ 0 w 233363"/>
                    <a:gd name="connsiteY2" fmla="*/ 109538 h 319088"/>
                    <a:gd name="connsiteX3" fmla="*/ 0 w 233363"/>
                    <a:gd name="connsiteY3" fmla="*/ 171450 h 319088"/>
                    <a:gd name="connsiteX4" fmla="*/ 9525 w 233363"/>
                    <a:gd name="connsiteY4" fmla="*/ 228600 h 319088"/>
                    <a:gd name="connsiteX5" fmla="*/ 52388 w 233363"/>
                    <a:gd name="connsiteY5" fmla="*/ 290513 h 319088"/>
                    <a:gd name="connsiteX6" fmla="*/ 128588 w 233363"/>
                    <a:gd name="connsiteY6" fmla="*/ 319088 h 319088"/>
                    <a:gd name="connsiteX7" fmla="*/ 233363 w 233363"/>
                    <a:gd name="connsiteY7" fmla="*/ 223838 h 319088"/>
                    <a:gd name="connsiteX8" fmla="*/ 214313 w 233363"/>
                    <a:gd name="connsiteY8" fmla="*/ 14288 h 319088"/>
                    <a:gd name="connsiteX9" fmla="*/ 95250 w 233363"/>
                    <a:gd name="connsiteY9" fmla="*/ 0 h 319088"/>
                    <a:gd name="connsiteX0" fmla="*/ 95250 w 233363"/>
                    <a:gd name="connsiteY0" fmla="*/ 0 h 290513"/>
                    <a:gd name="connsiteX1" fmla="*/ 33338 w 233363"/>
                    <a:gd name="connsiteY1" fmla="*/ 28575 h 290513"/>
                    <a:gd name="connsiteX2" fmla="*/ 0 w 233363"/>
                    <a:gd name="connsiteY2" fmla="*/ 109538 h 290513"/>
                    <a:gd name="connsiteX3" fmla="*/ 0 w 233363"/>
                    <a:gd name="connsiteY3" fmla="*/ 171450 h 290513"/>
                    <a:gd name="connsiteX4" fmla="*/ 9525 w 233363"/>
                    <a:gd name="connsiteY4" fmla="*/ 228600 h 290513"/>
                    <a:gd name="connsiteX5" fmla="*/ 52388 w 233363"/>
                    <a:gd name="connsiteY5" fmla="*/ 290513 h 290513"/>
                    <a:gd name="connsiteX6" fmla="*/ 233363 w 233363"/>
                    <a:gd name="connsiteY6" fmla="*/ 223838 h 290513"/>
                    <a:gd name="connsiteX7" fmla="*/ 214313 w 233363"/>
                    <a:gd name="connsiteY7" fmla="*/ 14288 h 290513"/>
                    <a:gd name="connsiteX8" fmla="*/ 95250 w 233363"/>
                    <a:gd name="connsiteY8" fmla="*/ 0 h 290513"/>
                    <a:gd name="connsiteX0" fmla="*/ 95250 w 233363"/>
                    <a:gd name="connsiteY0" fmla="*/ 0 h 228600"/>
                    <a:gd name="connsiteX1" fmla="*/ 33338 w 233363"/>
                    <a:gd name="connsiteY1" fmla="*/ 28575 h 228600"/>
                    <a:gd name="connsiteX2" fmla="*/ 0 w 233363"/>
                    <a:gd name="connsiteY2" fmla="*/ 109538 h 228600"/>
                    <a:gd name="connsiteX3" fmla="*/ 0 w 233363"/>
                    <a:gd name="connsiteY3" fmla="*/ 171450 h 228600"/>
                    <a:gd name="connsiteX4" fmla="*/ 9525 w 233363"/>
                    <a:gd name="connsiteY4" fmla="*/ 228600 h 228600"/>
                    <a:gd name="connsiteX5" fmla="*/ 233363 w 233363"/>
                    <a:gd name="connsiteY5" fmla="*/ 223838 h 228600"/>
                    <a:gd name="connsiteX6" fmla="*/ 214313 w 233363"/>
                    <a:gd name="connsiteY6" fmla="*/ 14288 h 228600"/>
                    <a:gd name="connsiteX7" fmla="*/ 95250 w 233363"/>
                    <a:gd name="connsiteY7" fmla="*/ 0 h 228600"/>
                    <a:gd name="connsiteX0" fmla="*/ 95250 w 233363"/>
                    <a:gd name="connsiteY0" fmla="*/ 0 h 223838"/>
                    <a:gd name="connsiteX1" fmla="*/ 33338 w 233363"/>
                    <a:gd name="connsiteY1" fmla="*/ 28575 h 223838"/>
                    <a:gd name="connsiteX2" fmla="*/ 0 w 233363"/>
                    <a:gd name="connsiteY2" fmla="*/ 109538 h 223838"/>
                    <a:gd name="connsiteX3" fmla="*/ 0 w 233363"/>
                    <a:gd name="connsiteY3" fmla="*/ 171450 h 223838"/>
                    <a:gd name="connsiteX4" fmla="*/ 233363 w 233363"/>
                    <a:gd name="connsiteY4" fmla="*/ 223838 h 223838"/>
                    <a:gd name="connsiteX5" fmla="*/ 214313 w 233363"/>
                    <a:gd name="connsiteY5" fmla="*/ 14288 h 223838"/>
                    <a:gd name="connsiteX6" fmla="*/ 95250 w 233363"/>
                    <a:gd name="connsiteY6" fmla="*/ 0 h 223838"/>
                    <a:gd name="connsiteX0" fmla="*/ 95250 w 214313"/>
                    <a:gd name="connsiteY0" fmla="*/ 0 h 204575"/>
                    <a:gd name="connsiteX1" fmla="*/ 33338 w 214313"/>
                    <a:gd name="connsiteY1" fmla="*/ 28575 h 204575"/>
                    <a:gd name="connsiteX2" fmla="*/ 0 w 214313"/>
                    <a:gd name="connsiteY2" fmla="*/ 109538 h 204575"/>
                    <a:gd name="connsiteX3" fmla="*/ 0 w 214313"/>
                    <a:gd name="connsiteY3" fmla="*/ 171450 h 204575"/>
                    <a:gd name="connsiteX4" fmla="*/ 178721 w 214313"/>
                    <a:gd name="connsiteY4" fmla="*/ 204575 h 204575"/>
                    <a:gd name="connsiteX5" fmla="*/ 214313 w 214313"/>
                    <a:gd name="connsiteY5" fmla="*/ 14288 h 204575"/>
                    <a:gd name="connsiteX6" fmla="*/ 95250 w 214313"/>
                    <a:gd name="connsiteY6" fmla="*/ 0 h 204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4313" h="204575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178721" y="204575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 rot="4754547">
                  <a:off x="5883679" y="3994131"/>
                  <a:ext cx="362363" cy="345898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14313 w 319088"/>
                    <a:gd name="connsiteY12" fmla="*/ 14288 h 319088"/>
                    <a:gd name="connsiteX13" fmla="*/ 95250 w 319088"/>
                    <a:gd name="connsiteY13" fmla="*/ 0 h 319088"/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214313 w 319088"/>
                    <a:gd name="connsiteY11" fmla="*/ 14288 h 319088"/>
                    <a:gd name="connsiteX12" fmla="*/ 95250 w 319088"/>
                    <a:gd name="connsiteY12" fmla="*/ 0 h 319088"/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5056 w 319088"/>
                    <a:gd name="connsiteY11" fmla="*/ 118126 h 319088"/>
                    <a:gd name="connsiteX12" fmla="*/ 214313 w 319088"/>
                    <a:gd name="connsiteY12" fmla="*/ 14288 h 319088"/>
                    <a:gd name="connsiteX13" fmla="*/ 95250 w 319088"/>
                    <a:gd name="connsiteY13" fmla="*/ 0 h 319088"/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214313 w 319088"/>
                    <a:gd name="connsiteY11" fmla="*/ 14288 h 319088"/>
                    <a:gd name="connsiteX12" fmla="*/ 95250 w 319088"/>
                    <a:gd name="connsiteY12" fmla="*/ 0 h 319088"/>
                    <a:gd name="connsiteX0" fmla="*/ 95250 w 285750"/>
                    <a:gd name="connsiteY0" fmla="*/ 0 h 319088"/>
                    <a:gd name="connsiteX1" fmla="*/ 33338 w 285750"/>
                    <a:gd name="connsiteY1" fmla="*/ 28575 h 319088"/>
                    <a:gd name="connsiteX2" fmla="*/ 0 w 285750"/>
                    <a:gd name="connsiteY2" fmla="*/ 109538 h 319088"/>
                    <a:gd name="connsiteX3" fmla="*/ 0 w 285750"/>
                    <a:gd name="connsiteY3" fmla="*/ 171450 h 319088"/>
                    <a:gd name="connsiteX4" fmla="*/ 9525 w 285750"/>
                    <a:gd name="connsiteY4" fmla="*/ 228600 h 319088"/>
                    <a:gd name="connsiteX5" fmla="*/ 52388 w 285750"/>
                    <a:gd name="connsiteY5" fmla="*/ 290513 h 319088"/>
                    <a:gd name="connsiteX6" fmla="*/ 128588 w 285750"/>
                    <a:gd name="connsiteY6" fmla="*/ 319088 h 319088"/>
                    <a:gd name="connsiteX7" fmla="*/ 190500 w 285750"/>
                    <a:gd name="connsiteY7" fmla="*/ 295275 h 319088"/>
                    <a:gd name="connsiteX8" fmla="*/ 233363 w 285750"/>
                    <a:gd name="connsiteY8" fmla="*/ 223838 h 319088"/>
                    <a:gd name="connsiteX9" fmla="*/ 285750 w 285750"/>
                    <a:gd name="connsiteY9" fmla="*/ 157163 h 319088"/>
                    <a:gd name="connsiteX10" fmla="*/ 214313 w 285750"/>
                    <a:gd name="connsiteY10" fmla="*/ 14288 h 319088"/>
                    <a:gd name="connsiteX11" fmla="*/ 95250 w 285750"/>
                    <a:gd name="connsiteY11" fmla="*/ 0 h 319088"/>
                    <a:gd name="connsiteX0" fmla="*/ 95250 w 233363"/>
                    <a:gd name="connsiteY0" fmla="*/ 0 h 319088"/>
                    <a:gd name="connsiteX1" fmla="*/ 33338 w 233363"/>
                    <a:gd name="connsiteY1" fmla="*/ 28575 h 319088"/>
                    <a:gd name="connsiteX2" fmla="*/ 0 w 233363"/>
                    <a:gd name="connsiteY2" fmla="*/ 109538 h 319088"/>
                    <a:gd name="connsiteX3" fmla="*/ 0 w 233363"/>
                    <a:gd name="connsiteY3" fmla="*/ 171450 h 319088"/>
                    <a:gd name="connsiteX4" fmla="*/ 9525 w 233363"/>
                    <a:gd name="connsiteY4" fmla="*/ 228600 h 319088"/>
                    <a:gd name="connsiteX5" fmla="*/ 52388 w 233363"/>
                    <a:gd name="connsiteY5" fmla="*/ 290513 h 319088"/>
                    <a:gd name="connsiteX6" fmla="*/ 128588 w 233363"/>
                    <a:gd name="connsiteY6" fmla="*/ 319088 h 319088"/>
                    <a:gd name="connsiteX7" fmla="*/ 190500 w 233363"/>
                    <a:gd name="connsiteY7" fmla="*/ 295275 h 319088"/>
                    <a:gd name="connsiteX8" fmla="*/ 233363 w 233363"/>
                    <a:gd name="connsiteY8" fmla="*/ 223838 h 319088"/>
                    <a:gd name="connsiteX9" fmla="*/ 214313 w 233363"/>
                    <a:gd name="connsiteY9" fmla="*/ 14288 h 319088"/>
                    <a:gd name="connsiteX10" fmla="*/ 95250 w 233363"/>
                    <a:gd name="connsiteY10" fmla="*/ 0 h 319088"/>
                    <a:gd name="connsiteX0" fmla="*/ 95250 w 233363"/>
                    <a:gd name="connsiteY0" fmla="*/ 0 h 319088"/>
                    <a:gd name="connsiteX1" fmla="*/ 33338 w 233363"/>
                    <a:gd name="connsiteY1" fmla="*/ 28575 h 319088"/>
                    <a:gd name="connsiteX2" fmla="*/ 0 w 233363"/>
                    <a:gd name="connsiteY2" fmla="*/ 109538 h 319088"/>
                    <a:gd name="connsiteX3" fmla="*/ 0 w 233363"/>
                    <a:gd name="connsiteY3" fmla="*/ 171450 h 319088"/>
                    <a:gd name="connsiteX4" fmla="*/ 9525 w 233363"/>
                    <a:gd name="connsiteY4" fmla="*/ 228600 h 319088"/>
                    <a:gd name="connsiteX5" fmla="*/ 52388 w 233363"/>
                    <a:gd name="connsiteY5" fmla="*/ 290513 h 319088"/>
                    <a:gd name="connsiteX6" fmla="*/ 128588 w 233363"/>
                    <a:gd name="connsiteY6" fmla="*/ 319088 h 319088"/>
                    <a:gd name="connsiteX7" fmla="*/ 233363 w 233363"/>
                    <a:gd name="connsiteY7" fmla="*/ 223838 h 319088"/>
                    <a:gd name="connsiteX8" fmla="*/ 214313 w 233363"/>
                    <a:gd name="connsiteY8" fmla="*/ 14288 h 319088"/>
                    <a:gd name="connsiteX9" fmla="*/ 95250 w 233363"/>
                    <a:gd name="connsiteY9" fmla="*/ 0 h 319088"/>
                    <a:gd name="connsiteX0" fmla="*/ 95250 w 233363"/>
                    <a:gd name="connsiteY0" fmla="*/ 0 h 290513"/>
                    <a:gd name="connsiteX1" fmla="*/ 33338 w 233363"/>
                    <a:gd name="connsiteY1" fmla="*/ 28575 h 290513"/>
                    <a:gd name="connsiteX2" fmla="*/ 0 w 233363"/>
                    <a:gd name="connsiteY2" fmla="*/ 109538 h 290513"/>
                    <a:gd name="connsiteX3" fmla="*/ 0 w 233363"/>
                    <a:gd name="connsiteY3" fmla="*/ 171450 h 290513"/>
                    <a:gd name="connsiteX4" fmla="*/ 9525 w 233363"/>
                    <a:gd name="connsiteY4" fmla="*/ 228600 h 290513"/>
                    <a:gd name="connsiteX5" fmla="*/ 52388 w 233363"/>
                    <a:gd name="connsiteY5" fmla="*/ 290513 h 290513"/>
                    <a:gd name="connsiteX6" fmla="*/ 233363 w 233363"/>
                    <a:gd name="connsiteY6" fmla="*/ 223838 h 290513"/>
                    <a:gd name="connsiteX7" fmla="*/ 214313 w 233363"/>
                    <a:gd name="connsiteY7" fmla="*/ 14288 h 290513"/>
                    <a:gd name="connsiteX8" fmla="*/ 95250 w 233363"/>
                    <a:gd name="connsiteY8" fmla="*/ 0 h 290513"/>
                    <a:gd name="connsiteX0" fmla="*/ 95250 w 233363"/>
                    <a:gd name="connsiteY0" fmla="*/ 0 h 228600"/>
                    <a:gd name="connsiteX1" fmla="*/ 33338 w 233363"/>
                    <a:gd name="connsiteY1" fmla="*/ 28575 h 228600"/>
                    <a:gd name="connsiteX2" fmla="*/ 0 w 233363"/>
                    <a:gd name="connsiteY2" fmla="*/ 109538 h 228600"/>
                    <a:gd name="connsiteX3" fmla="*/ 0 w 233363"/>
                    <a:gd name="connsiteY3" fmla="*/ 171450 h 228600"/>
                    <a:gd name="connsiteX4" fmla="*/ 9525 w 233363"/>
                    <a:gd name="connsiteY4" fmla="*/ 228600 h 228600"/>
                    <a:gd name="connsiteX5" fmla="*/ 233363 w 233363"/>
                    <a:gd name="connsiteY5" fmla="*/ 223838 h 228600"/>
                    <a:gd name="connsiteX6" fmla="*/ 214313 w 233363"/>
                    <a:gd name="connsiteY6" fmla="*/ 14288 h 228600"/>
                    <a:gd name="connsiteX7" fmla="*/ 95250 w 233363"/>
                    <a:gd name="connsiteY7" fmla="*/ 0 h 228600"/>
                    <a:gd name="connsiteX0" fmla="*/ 95250 w 233363"/>
                    <a:gd name="connsiteY0" fmla="*/ 0 h 223838"/>
                    <a:gd name="connsiteX1" fmla="*/ 33338 w 233363"/>
                    <a:gd name="connsiteY1" fmla="*/ 28575 h 223838"/>
                    <a:gd name="connsiteX2" fmla="*/ 0 w 233363"/>
                    <a:gd name="connsiteY2" fmla="*/ 109538 h 223838"/>
                    <a:gd name="connsiteX3" fmla="*/ 0 w 233363"/>
                    <a:gd name="connsiteY3" fmla="*/ 171450 h 223838"/>
                    <a:gd name="connsiteX4" fmla="*/ 233363 w 233363"/>
                    <a:gd name="connsiteY4" fmla="*/ 223838 h 223838"/>
                    <a:gd name="connsiteX5" fmla="*/ 214313 w 233363"/>
                    <a:gd name="connsiteY5" fmla="*/ 14288 h 223838"/>
                    <a:gd name="connsiteX6" fmla="*/ 95250 w 233363"/>
                    <a:gd name="connsiteY6" fmla="*/ 0 h 223838"/>
                    <a:gd name="connsiteX0" fmla="*/ 95250 w 214313"/>
                    <a:gd name="connsiteY0" fmla="*/ 0 h 204575"/>
                    <a:gd name="connsiteX1" fmla="*/ 33338 w 214313"/>
                    <a:gd name="connsiteY1" fmla="*/ 28575 h 204575"/>
                    <a:gd name="connsiteX2" fmla="*/ 0 w 214313"/>
                    <a:gd name="connsiteY2" fmla="*/ 109538 h 204575"/>
                    <a:gd name="connsiteX3" fmla="*/ 0 w 214313"/>
                    <a:gd name="connsiteY3" fmla="*/ 171450 h 204575"/>
                    <a:gd name="connsiteX4" fmla="*/ 178721 w 214313"/>
                    <a:gd name="connsiteY4" fmla="*/ 204575 h 204575"/>
                    <a:gd name="connsiteX5" fmla="*/ 214313 w 214313"/>
                    <a:gd name="connsiteY5" fmla="*/ 14288 h 204575"/>
                    <a:gd name="connsiteX6" fmla="*/ 95250 w 214313"/>
                    <a:gd name="connsiteY6" fmla="*/ 0 h 204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4313" h="204575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178721" y="204575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5918831" y="2968817"/>
                  <a:ext cx="1445423" cy="1347424"/>
                </a:xfrm>
                <a:custGeom>
                  <a:avLst/>
                  <a:gdLst>
                    <a:gd name="connsiteX0" fmla="*/ 0 w 854869"/>
                    <a:gd name="connsiteY0" fmla="*/ 433387 h 661987"/>
                    <a:gd name="connsiteX1" fmla="*/ 2382 w 854869"/>
                    <a:gd name="connsiteY1" fmla="*/ 297656 h 661987"/>
                    <a:gd name="connsiteX2" fmla="*/ 59532 w 854869"/>
                    <a:gd name="connsiteY2" fmla="*/ 307181 h 661987"/>
                    <a:gd name="connsiteX3" fmla="*/ 121444 w 854869"/>
                    <a:gd name="connsiteY3" fmla="*/ 302419 h 661987"/>
                    <a:gd name="connsiteX4" fmla="*/ 171450 w 854869"/>
                    <a:gd name="connsiteY4" fmla="*/ 266700 h 661987"/>
                    <a:gd name="connsiteX5" fmla="*/ 214313 w 854869"/>
                    <a:gd name="connsiteY5" fmla="*/ 197644 h 661987"/>
                    <a:gd name="connsiteX6" fmla="*/ 247650 w 854869"/>
                    <a:gd name="connsiteY6" fmla="*/ 121444 h 661987"/>
                    <a:gd name="connsiteX7" fmla="*/ 273844 w 854869"/>
                    <a:gd name="connsiteY7" fmla="*/ 59531 h 661987"/>
                    <a:gd name="connsiteX8" fmla="*/ 323850 w 854869"/>
                    <a:gd name="connsiteY8" fmla="*/ 14287 h 661987"/>
                    <a:gd name="connsiteX9" fmla="*/ 390525 w 854869"/>
                    <a:gd name="connsiteY9" fmla="*/ 40481 h 661987"/>
                    <a:gd name="connsiteX10" fmla="*/ 435769 w 854869"/>
                    <a:gd name="connsiteY10" fmla="*/ 88106 h 661987"/>
                    <a:gd name="connsiteX11" fmla="*/ 495300 w 854869"/>
                    <a:gd name="connsiteY11" fmla="*/ 119062 h 661987"/>
                    <a:gd name="connsiteX12" fmla="*/ 571500 w 854869"/>
                    <a:gd name="connsiteY12" fmla="*/ 135731 h 661987"/>
                    <a:gd name="connsiteX13" fmla="*/ 633413 w 854869"/>
                    <a:gd name="connsiteY13" fmla="*/ 121444 h 661987"/>
                    <a:gd name="connsiteX14" fmla="*/ 673894 w 854869"/>
                    <a:gd name="connsiteY14" fmla="*/ 76200 h 661987"/>
                    <a:gd name="connsiteX15" fmla="*/ 700088 w 854869"/>
                    <a:gd name="connsiteY15" fmla="*/ 26194 h 661987"/>
                    <a:gd name="connsiteX16" fmla="*/ 704850 w 854869"/>
                    <a:gd name="connsiteY16" fmla="*/ 0 h 661987"/>
                    <a:gd name="connsiteX17" fmla="*/ 854869 w 854869"/>
                    <a:gd name="connsiteY17" fmla="*/ 54769 h 661987"/>
                    <a:gd name="connsiteX18" fmla="*/ 819150 w 854869"/>
                    <a:gd name="connsiteY18" fmla="*/ 107156 h 661987"/>
                    <a:gd name="connsiteX19" fmla="*/ 802482 w 854869"/>
                    <a:gd name="connsiteY19" fmla="*/ 154781 h 661987"/>
                    <a:gd name="connsiteX20" fmla="*/ 816769 w 854869"/>
                    <a:gd name="connsiteY20" fmla="*/ 219075 h 661987"/>
                    <a:gd name="connsiteX21" fmla="*/ 800100 w 854869"/>
                    <a:gd name="connsiteY21" fmla="*/ 257175 h 661987"/>
                    <a:gd name="connsiteX22" fmla="*/ 742950 w 854869"/>
                    <a:gd name="connsiteY22" fmla="*/ 238125 h 661987"/>
                    <a:gd name="connsiteX23" fmla="*/ 640557 w 854869"/>
                    <a:gd name="connsiteY23" fmla="*/ 242887 h 661987"/>
                    <a:gd name="connsiteX24" fmla="*/ 566738 w 854869"/>
                    <a:gd name="connsiteY24" fmla="*/ 304800 h 661987"/>
                    <a:gd name="connsiteX25" fmla="*/ 564357 w 854869"/>
                    <a:gd name="connsiteY25" fmla="*/ 357187 h 661987"/>
                    <a:gd name="connsiteX26" fmla="*/ 600075 w 854869"/>
                    <a:gd name="connsiteY26" fmla="*/ 466725 h 661987"/>
                    <a:gd name="connsiteX27" fmla="*/ 631032 w 854869"/>
                    <a:gd name="connsiteY27" fmla="*/ 533400 h 661987"/>
                    <a:gd name="connsiteX28" fmla="*/ 652463 w 854869"/>
                    <a:gd name="connsiteY28" fmla="*/ 602456 h 661987"/>
                    <a:gd name="connsiteX29" fmla="*/ 661988 w 854869"/>
                    <a:gd name="connsiteY29" fmla="*/ 661987 h 661987"/>
                    <a:gd name="connsiteX30" fmla="*/ 492919 w 854869"/>
                    <a:gd name="connsiteY30" fmla="*/ 661987 h 661987"/>
                    <a:gd name="connsiteX31" fmla="*/ 516732 w 854869"/>
                    <a:gd name="connsiteY31" fmla="*/ 509587 h 661987"/>
                    <a:gd name="connsiteX32" fmla="*/ 523875 w 854869"/>
                    <a:gd name="connsiteY32" fmla="*/ 404812 h 661987"/>
                    <a:gd name="connsiteX33" fmla="*/ 488157 w 854869"/>
                    <a:gd name="connsiteY33" fmla="*/ 302419 h 661987"/>
                    <a:gd name="connsiteX34" fmla="*/ 459582 w 854869"/>
                    <a:gd name="connsiteY34" fmla="*/ 211931 h 661987"/>
                    <a:gd name="connsiteX35" fmla="*/ 414338 w 854869"/>
                    <a:gd name="connsiteY35" fmla="*/ 169069 h 661987"/>
                    <a:gd name="connsiteX36" fmla="*/ 342900 w 854869"/>
                    <a:gd name="connsiteY36" fmla="*/ 157162 h 661987"/>
                    <a:gd name="connsiteX37" fmla="*/ 280988 w 854869"/>
                    <a:gd name="connsiteY37" fmla="*/ 226219 h 661987"/>
                    <a:gd name="connsiteX38" fmla="*/ 221457 w 854869"/>
                    <a:gd name="connsiteY38" fmla="*/ 283369 h 661987"/>
                    <a:gd name="connsiteX39" fmla="*/ 188119 w 854869"/>
                    <a:gd name="connsiteY39" fmla="*/ 340519 h 661987"/>
                    <a:gd name="connsiteX40" fmla="*/ 185738 w 854869"/>
                    <a:gd name="connsiteY40" fmla="*/ 409575 h 661987"/>
                    <a:gd name="connsiteX41" fmla="*/ 145257 w 854869"/>
                    <a:gd name="connsiteY41" fmla="*/ 454819 h 661987"/>
                    <a:gd name="connsiteX42" fmla="*/ 83344 w 854869"/>
                    <a:gd name="connsiteY42" fmla="*/ 450056 h 661987"/>
                    <a:gd name="connsiteX43" fmla="*/ 0 w 854869"/>
                    <a:gd name="connsiteY43" fmla="*/ 433387 h 661987"/>
                    <a:gd name="connsiteX0" fmla="*/ 0 w 854869"/>
                    <a:gd name="connsiteY0" fmla="*/ 433387 h 661987"/>
                    <a:gd name="connsiteX1" fmla="*/ 2382 w 854869"/>
                    <a:gd name="connsiteY1" fmla="*/ 297656 h 661987"/>
                    <a:gd name="connsiteX2" fmla="*/ 59532 w 854869"/>
                    <a:gd name="connsiteY2" fmla="*/ 307181 h 661987"/>
                    <a:gd name="connsiteX3" fmla="*/ 121444 w 854869"/>
                    <a:gd name="connsiteY3" fmla="*/ 302419 h 661987"/>
                    <a:gd name="connsiteX4" fmla="*/ 171450 w 854869"/>
                    <a:gd name="connsiteY4" fmla="*/ 266700 h 661987"/>
                    <a:gd name="connsiteX5" fmla="*/ 214313 w 854869"/>
                    <a:gd name="connsiteY5" fmla="*/ 197644 h 661987"/>
                    <a:gd name="connsiteX6" fmla="*/ 247650 w 854869"/>
                    <a:gd name="connsiteY6" fmla="*/ 121444 h 661987"/>
                    <a:gd name="connsiteX7" fmla="*/ 273844 w 854869"/>
                    <a:gd name="connsiteY7" fmla="*/ 59531 h 661987"/>
                    <a:gd name="connsiteX8" fmla="*/ 298586 w 854869"/>
                    <a:gd name="connsiteY8" fmla="*/ 35615 h 661987"/>
                    <a:gd name="connsiteX9" fmla="*/ 323850 w 854869"/>
                    <a:gd name="connsiteY9" fmla="*/ 14287 h 661987"/>
                    <a:gd name="connsiteX10" fmla="*/ 390525 w 854869"/>
                    <a:gd name="connsiteY10" fmla="*/ 40481 h 661987"/>
                    <a:gd name="connsiteX11" fmla="*/ 435769 w 854869"/>
                    <a:gd name="connsiteY11" fmla="*/ 88106 h 661987"/>
                    <a:gd name="connsiteX12" fmla="*/ 495300 w 854869"/>
                    <a:gd name="connsiteY12" fmla="*/ 119062 h 661987"/>
                    <a:gd name="connsiteX13" fmla="*/ 571500 w 854869"/>
                    <a:gd name="connsiteY13" fmla="*/ 135731 h 661987"/>
                    <a:gd name="connsiteX14" fmla="*/ 633413 w 854869"/>
                    <a:gd name="connsiteY14" fmla="*/ 121444 h 661987"/>
                    <a:gd name="connsiteX15" fmla="*/ 673894 w 854869"/>
                    <a:gd name="connsiteY15" fmla="*/ 76200 h 661987"/>
                    <a:gd name="connsiteX16" fmla="*/ 700088 w 854869"/>
                    <a:gd name="connsiteY16" fmla="*/ 26194 h 661987"/>
                    <a:gd name="connsiteX17" fmla="*/ 704850 w 854869"/>
                    <a:gd name="connsiteY17" fmla="*/ 0 h 661987"/>
                    <a:gd name="connsiteX18" fmla="*/ 854869 w 854869"/>
                    <a:gd name="connsiteY18" fmla="*/ 54769 h 661987"/>
                    <a:gd name="connsiteX19" fmla="*/ 819150 w 854869"/>
                    <a:gd name="connsiteY19" fmla="*/ 107156 h 661987"/>
                    <a:gd name="connsiteX20" fmla="*/ 802482 w 854869"/>
                    <a:gd name="connsiteY20" fmla="*/ 154781 h 661987"/>
                    <a:gd name="connsiteX21" fmla="*/ 816769 w 854869"/>
                    <a:gd name="connsiteY21" fmla="*/ 219075 h 661987"/>
                    <a:gd name="connsiteX22" fmla="*/ 800100 w 854869"/>
                    <a:gd name="connsiteY22" fmla="*/ 257175 h 661987"/>
                    <a:gd name="connsiteX23" fmla="*/ 742950 w 854869"/>
                    <a:gd name="connsiteY23" fmla="*/ 238125 h 661987"/>
                    <a:gd name="connsiteX24" fmla="*/ 640557 w 854869"/>
                    <a:gd name="connsiteY24" fmla="*/ 242887 h 661987"/>
                    <a:gd name="connsiteX25" fmla="*/ 566738 w 854869"/>
                    <a:gd name="connsiteY25" fmla="*/ 304800 h 661987"/>
                    <a:gd name="connsiteX26" fmla="*/ 564357 w 854869"/>
                    <a:gd name="connsiteY26" fmla="*/ 357187 h 661987"/>
                    <a:gd name="connsiteX27" fmla="*/ 600075 w 854869"/>
                    <a:gd name="connsiteY27" fmla="*/ 466725 h 661987"/>
                    <a:gd name="connsiteX28" fmla="*/ 631032 w 854869"/>
                    <a:gd name="connsiteY28" fmla="*/ 533400 h 661987"/>
                    <a:gd name="connsiteX29" fmla="*/ 652463 w 854869"/>
                    <a:gd name="connsiteY29" fmla="*/ 602456 h 661987"/>
                    <a:gd name="connsiteX30" fmla="*/ 661988 w 854869"/>
                    <a:gd name="connsiteY30" fmla="*/ 661987 h 661987"/>
                    <a:gd name="connsiteX31" fmla="*/ 492919 w 854869"/>
                    <a:gd name="connsiteY31" fmla="*/ 661987 h 661987"/>
                    <a:gd name="connsiteX32" fmla="*/ 516732 w 854869"/>
                    <a:gd name="connsiteY32" fmla="*/ 509587 h 661987"/>
                    <a:gd name="connsiteX33" fmla="*/ 523875 w 854869"/>
                    <a:gd name="connsiteY33" fmla="*/ 404812 h 661987"/>
                    <a:gd name="connsiteX34" fmla="*/ 488157 w 854869"/>
                    <a:gd name="connsiteY34" fmla="*/ 302419 h 661987"/>
                    <a:gd name="connsiteX35" fmla="*/ 459582 w 854869"/>
                    <a:gd name="connsiteY35" fmla="*/ 211931 h 661987"/>
                    <a:gd name="connsiteX36" fmla="*/ 414338 w 854869"/>
                    <a:gd name="connsiteY36" fmla="*/ 169069 h 661987"/>
                    <a:gd name="connsiteX37" fmla="*/ 342900 w 854869"/>
                    <a:gd name="connsiteY37" fmla="*/ 157162 h 661987"/>
                    <a:gd name="connsiteX38" fmla="*/ 280988 w 854869"/>
                    <a:gd name="connsiteY38" fmla="*/ 226219 h 661987"/>
                    <a:gd name="connsiteX39" fmla="*/ 221457 w 854869"/>
                    <a:gd name="connsiteY39" fmla="*/ 283369 h 661987"/>
                    <a:gd name="connsiteX40" fmla="*/ 188119 w 854869"/>
                    <a:gd name="connsiteY40" fmla="*/ 340519 h 661987"/>
                    <a:gd name="connsiteX41" fmla="*/ 185738 w 854869"/>
                    <a:gd name="connsiteY41" fmla="*/ 409575 h 661987"/>
                    <a:gd name="connsiteX42" fmla="*/ 145257 w 854869"/>
                    <a:gd name="connsiteY42" fmla="*/ 454819 h 661987"/>
                    <a:gd name="connsiteX43" fmla="*/ 83344 w 854869"/>
                    <a:gd name="connsiteY43" fmla="*/ 450056 h 661987"/>
                    <a:gd name="connsiteX44" fmla="*/ 0 w 854869"/>
                    <a:gd name="connsiteY44" fmla="*/ 433387 h 661987"/>
                    <a:gd name="connsiteX0" fmla="*/ 0 w 854869"/>
                    <a:gd name="connsiteY0" fmla="*/ 433490 h 662090"/>
                    <a:gd name="connsiteX1" fmla="*/ 2382 w 854869"/>
                    <a:gd name="connsiteY1" fmla="*/ 297759 h 662090"/>
                    <a:gd name="connsiteX2" fmla="*/ 59532 w 854869"/>
                    <a:gd name="connsiteY2" fmla="*/ 307284 h 662090"/>
                    <a:gd name="connsiteX3" fmla="*/ 121444 w 854869"/>
                    <a:gd name="connsiteY3" fmla="*/ 302522 h 662090"/>
                    <a:gd name="connsiteX4" fmla="*/ 171450 w 854869"/>
                    <a:gd name="connsiteY4" fmla="*/ 266803 h 662090"/>
                    <a:gd name="connsiteX5" fmla="*/ 214313 w 854869"/>
                    <a:gd name="connsiteY5" fmla="*/ 197747 h 662090"/>
                    <a:gd name="connsiteX6" fmla="*/ 247650 w 854869"/>
                    <a:gd name="connsiteY6" fmla="*/ 121547 h 662090"/>
                    <a:gd name="connsiteX7" fmla="*/ 273844 w 854869"/>
                    <a:gd name="connsiteY7" fmla="*/ 59634 h 662090"/>
                    <a:gd name="connsiteX8" fmla="*/ 281917 w 854869"/>
                    <a:gd name="connsiteY8" fmla="*/ 0 h 662090"/>
                    <a:gd name="connsiteX9" fmla="*/ 323850 w 854869"/>
                    <a:gd name="connsiteY9" fmla="*/ 14390 h 662090"/>
                    <a:gd name="connsiteX10" fmla="*/ 390525 w 854869"/>
                    <a:gd name="connsiteY10" fmla="*/ 40584 h 662090"/>
                    <a:gd name="connsiteX11" fmla="*/ 435769 w 854869"/>
                    <a:gd name="connsiteY11" fmla="*/ 88209 h 662090"/>
                    <a:gd name="connsiteX12" fmla="*/ 495300 w 854869"/>
                    <a:gd name="connsiteY12" fmla="*/ 119165 h 662090"/>
                    <a:gd name="connsiteX13" fmla="*/ 571500 w 854869"/>
                    <a:gd name="connsiteY13" fmla="*/ 135834 h 662090"/>
                    <a:gd name="connsiteX14" fmla="*/ 633413 w 854869"/>
                    <a:gd name="connsiteY14" fmla="*/ 121547 h 662090"/>
                    <a:gd name="connsiteX15" fmla="*/ 673894 w 854869"/>
                    <a:gd name="connsiteY15" fmla="*/ 76303 h 662090"/>
                    <a:gd name="connsiteX16" fmla="*/ 700088 w 854869"/>
                    <a:gd name="connsiteY16" fmla="*/ 26297 h 662090"/>
                    <a:gd name="connsiteX17" fmla="*/ 704850 w 854869"/>
                    <a:gd name="connsiteY17" fmla="*/ 103 h 662090"/>
                    <a:gd name="connsiteX18" fmla="*/ 854869 w 854869"/>
                    <a:gd name="connsiteY18" fmla="*/ 54872 h 662090"/>
                    <a:gd name="connsiteX19" fmla="*/ 819150 w 854869"/>
                    <a:gd name="connsiteY19" fmla="*/ 107259 h 662090"/>
                    <a:gd name="connsiteX20" fmla="*/ 802482 w 854869"/>
                    <a:gd name="connsiteY20" fmla="*/ 154884 h 662090"/>
                    <a:gd name="connsiteX21" fmla="*/ 816769 w 854869"/>
                    <a:gd name="connsiteY21" fmla="*/ 219178 h 662090"/>
                    <a:gd name="connsiteX22" fmla="*/ 800100 w 854869"/>
                    <a:gd name="connsiteY22" fmla="*/ 257278 h 662090"/>
                    <a:gd name="connsiteX23" fmla="*/ 742950 w 854869"/>
                    <a:gd name="connsiteY23" fmla="*/ 238228 h 662090"/>
                    <a:gd name="connsiteX24" fmla="*/ 640557 w 854869"/>
                    <a:gd name="connsiteY24" fmla="*/ 242990 h 662090"/>
                    <a:gd name="connsiteX25" fmla="*/ 566738 w 854869"/>
                    <a:gd name="connsiteY25" fmla="*/ 304903 h 662090"/>
                    <a:gd name="connsiteX26" fmla="*/ 564357 w 854869"/>
                    <a:gd name="connsiteY26" fmla="*/ 357290 h 662090"/>
                    <a:gd name="connsiteX27" fmla="*/ 600075 w 854869"/>
                    <a:gd name="connsiteY27" fmla="*/ 466828 h 662090"/>
                    <a:gd name="connsiteX28" fmla="*/ 631032 w 854869"/>
                    <a:gd name="connsiteY28" fmla="*/ 533503 h 662090"/>
                    <a:gd name="connsiteX29" fmla="*/ 652463 w 854869"/>
                    <a:gd name="connsiteY29" fmla="*/ 602559 h 662090"/>
                    <a:gd name="connsiteX30" fmla="*/ 661988 w 854869"/>
                    <a:gd name="connsiteY30" fmla="*/ 662090 h 662090"/>
                    <a:gd name="connsiteX31" fmla="*/ 492919 w 854869"/>
                    <a:gd name="connsiteY31" fmla="*/ 662090 h 662090"/>
                    <a:gd name="connsiteX32" fmla="*/ 516732 w 854869"/>
                    <a:gd name="connsiteY32" fmla="*/ 509690 h 662090"/>
                    <a:gd name="connsiteX33" fmla="*/ 523875 w 854869"/>
                    <a:gd name="connsiteY33" fmla="*/ 404915 h 662090"/>
                    <a:gd name="connsiteX34" fmla="*/ 488157 w 854869"/>
                    <a:gd name="connsiteY34" fmla="*/ 302522 h 662090"/>
                    <a:gd name="connsiteX35" fmla="*/ 459582 w 854869"/>
                    <a:gd name="connsiteY35" fmla="*/ 212034 h 662090"/>
                    <a:gd name="connsiteX36" fmla="*/ 414338 w 854869"/>
                    <a:gd name="connsiteY36" fmla="*/ 169172 h 662090"/>
                    <a:gd name="connsiteX37" fmla="*/ 342900 w 854869"/>
                    <a:gd name="connsiteY37" fmla="*/ 157265 h 662090"/>
                    <a:gd name="connsiteX38" fmla="*/ 280988 w 854869"/>
                    <a:gd name="connsiteY38" fmla="*/ 226322 h 662090"/>
                    <a:gd name="connsiteX39" fmla="*/ 221457 w 854869"/>
                    <a:gd name="connsiteY39" fmla="*/ 283472 h 662090"/>
                    <a:gd name="connsiteX40" fmla="*/ 188119 w 854869"/>
                    <a:gd name="connsiteY40" fmla="*/ 340622 h 662090"/>
                    <a:gd name="connsiteX41" fmla="*/ 185738 w 854869"/>
                    <a:gd name="connsiteY41" fmla="*/ 409678 h 662090"/>
                    <a:gd name="connsiteX42" fmla="*/ 145257 w 854869"/>
                    <a:gd name="connsiteY42" fmla="*/ 454922 h 662090"/>
                    <a:gd name="connsiteX43" fmla="*/ 83344 w 854869"/>
                    <a:gd name="connsiteY43" fmla="*/ 450159 h 662090"/>
                    <a:gd name="connsiteX44" fmla="*/ 0 w 854869"/>
                    <a:gd name="connsiteY44" fmla="*/ 433490 h 662090"/>
                    <a:gd name="connsiteX0" fmla="*/ 0 w 854869"/>
                    <a:gd name="connsiteY0" fmla="*/ 488157 h 716757"/>
                    <a:gd name="connsiteX1" fmla="*/ 2382 w 854869"/>
                    <a:gd name="connsiteY1" fmla="*/ 352426 h 716757"/>
                    <a:gd name="connsiteX2" fmla="*/ 59532 w 854869"/>
                    <a:gd name="connsiteY2" fmla="*/ 361951 h 716757"/>
                    <a:gd name="connsiteX3" fmla="*/ 121444 w 854869"/>
                    <a:gd name="connsiteY3" fmla="*/ 357189 h 716757"/>
                    <a:gd name="connsiteX4" fmla="*/ 171450 w 854869"/>
                    <a:gd name="connsiteY4" fmla="*/ 321470 h 716757"/>
                    <a:gd name="connsiteX5" fmla="*/ 214313 w 854869"/>
                    <a:gd name="connsiteY5" fmla="*/ 252414 h 716757"/>
                    <a:gd name="connsiteX6" fmla="*/ 247650 w 854869"/>
                    <a:gd name="connsiteY6" fmla="*/ 176214 h 716757"/>
                    <a:gd name="connsiteX7" fmla="*/ 273844 w 854869"/>
                    <a:gd name="connsiteY7" fmla="*/ 114301 h 716757"/>
                    <a:gd name="connsiteX8" fmla="*/ 281917 w 854869"/>
                    <a:gd name="connsiteY8" fmla="*/ 54667 h 716757"/>
                    <a:gd name="connsiteX9" fmla="*/ 230981 w 854869"/>
                    <a:gd name="connsiteY9" fmla="*/ 0 h 716757"/>
                    <a:gd name="connsiteX10" fmla="*/ 390525 w 854869"/>
                    <a:gd name="connsiteY10" fmla="*/ 95251 h 716757"/>
                    <a:gd name="connsiteX11" fmla="*/ 435769 w 854869"/>
                    <a:gd name="connsiteY11" fmla="*/ 142876 h 716757"/>
                    <a:gd name="connsiteX12" fmla="*/ 495300 w 854869"/>
                    <a:gd name="connsiteY12" fmla="*/ 173832 h 716757"/>
                    <a:gd name="connsiteX13" fmla="*/ 571500 w 854869"/>
                    <a:gd name="connsiteY13" fmla="*/ 190501 h 716757"/>
                    <a:gd name="connsiteX14" fmla="*/ 633413 w 854869"/>
                    <a:gd name="connsiteY14" fmla="*/ 176214 h 716757"/>
                    <a:gd name="connsiteX15" fmla="*/ 673894 w 854869"/>
                    <a:gd name="connsiteY15" fmla="*/ 130970 h 716757"/>
                    <a:gd name="connsiteX16" fmla="*/ 700088 w 854869"/>
                    <a:gd name="connsiteY16" fmla="*/ 80964 h 716757"/>
                    <a:gd name="connsiteX17" fmla="*/ 704850 w 854869"/>
                    <a:gd name="connsiteY17" fmla="*/ 54770 h 716757"/>
                    <a:gd name="connsiteX18" fmla="*/ 854869 w 854869"/>
                    <a:gd name="connsiteY18" fmla="*/ 109539 h 716757"/>
                    <a:gd name="connsiteX19" fmla="*/ 819150 w 854869"/>
                    <a:gd name="connsiteY19" fmla="*/ 161926 h 716757"/>
                    <a:gd name="connsiteX20" fmla="*/ 802482 w 854869"/>
                    <a:gd name="connsiteY20" fmla="*/ 209551 h 716757"/>
                    <a:gd name="connsiteX21" fmla="*/ 816769 w 854869"/>
                    <a:gd name="connsiteY21" fmla="*/ 273845 h 716757"/>
                    <a:gd name="connsiteX22" fmla="*/ 800100 w 854869"/>
                    <a:gd name="connsiteY22" fmla="*/ 311945 h 716757"/>
                    <a:gd name="connsiteX23" fmla="*/ 742950 w 854869"/>
                    <a:gd name="connsiteY23" fmla="*/ 292895 h 716757"/>
                    <a:gd name="connsiteX24" fmla="*/ 640557 w 854869"/>
                    <a:gd name="connsiteY24" fmla="*/ 297657 h 716757"/>
                    <a:gd name="connsiteX25" fmla="*/ 566738 w 854869"/>
                    <a:gd name="connsiteY25" fmla="*/ 359570 h 716757"/>
                    <a:gd name="connsiteX26" fmla="*/ 564357 w 854869"/>
                    <a:gd name="connsiteY26" fmla="*/ 411957 h 716757"/>
                    <a:gd name="connsiteX27" fmla="*/ 600075 w 854869"/>
                    <a:gd name="connsiteY27" fmla="*/ 521495 h 716757"/>
                    <a:gd name="connsiteX28" fmla="*/ 631032 w 854869"/>
                    <a:gd name="connsiteY28" fmla="*/ 588170 h 716757"/>
                    <a:gd name="connsiteX29" fmla="*/ 652463 w 854869"/>
                    <a:gd name="connsiteY29" fmla="*/ 657226 h 716757"/>
                    <a:gd name="connsiteX30" fmla="*/ 661988 w 854869"/>
                    <a:gd name="connsiteY30" fmla="*/ 716757 h 716757"/>
                    <a:gd name="connsiteX31" fmla="*/ 492919 w 854869"/>
                    <a:gd name="connsiteY31" fmla="*/ 716757 h 716757"/>
                    <a:gd name="connsiteX32" fmla="*/ 516732 w 854869"/>
                    <a:gd name="connsiteY32" fmla="*/ 564357 h 716757"/>
                    <a:gd name="connsiteX33" fmla="*/ 523875 w 854869"/>
                    <a:gd name="connsiteY33" fmla="*/ 459582 h 716757"/>
                    <a:gd name="connsiteX34" fmla="*/ 488157 w 854869"/>
                    <a:gd name="connsiteY34" fmla="*/ 357189 h 716757"/>
                    <a:gd name="connsiteX35" fmla="*/ 459582 w 854869"/>
                    <a:gd name="connsiteY35" fmla="*/ 266701 h 716757"/>
                    <a:gd name="connsiteX36" fmla="*/ 414338 w 854869"/>
                    <a:gd name="connsiteY36" fmla="*/ 223839 h 716757"/>
                    <a:gd name="connsiteX37" fmla="*/ 342900 w 854869"/>
                    <a:gd name="connsiteY37" fmla="*/ 211932 h 716757"/>
                    <a:gd name="connsiteX38" fmla="*/ 280988 w 854869"/>
                    <a:gd name="connsiteY38" fmla="*/ 280989 h 716757"/>
                    <a:gd name="connsiteX39" fmla="*/ 221457 w 854869"/>
                    <a:gd name="connsiteY39" fmla="*/ 338139 h 716757"/>
                    <a:gd name="connsiteX40" fmla="*/ 188119 w 854869"/>
                    <a:gd name="connsiteY40" fmla="*/ 395289 h 716757"/>
                    <a:gd name="connsiteX41" fmla="*/ 185738 w 854869"/>
                    <a:gd name="connsiteY41" fmla="*/ 464345 h 716757"/>
                    <a:gd name="connsiteX42" fmla="*/ 145257 w 854869"/>
                    <a:gd name="connsiteY42" fmla="*/ 509589 h 716757"/>
                    <a:gd name="connsiteX43" fmla="*/ 83344 w 854869"/>
                    <a:gd name="connsiteY43" fmla="*/ 504826 h 716757"/>
                    <a:gd name="connsiteX44" fmla="*/ 0 w 854869"/>
                    <a:gd name="connsiteY44" fmla="*/ 488157 h 716757"/>
                    <a:gd name="connsiteX0" fmla="*/ 0 w 854869"/>
                    <a:gd name="connsiteY0" fmla="*/ 488157 h 716757"/>
                    <a:gd name="connsiteX1" fmla="*/ 2382 w 854869"/>
                    <a:gd name="connsiteY1" fmla="*/ 352426 h 716757"/>
                    <a:gd name="connsiteX2" fmla="*/ 59532 w 854869"/>
                    <a:gd name="connsiteY2" fmla="*/ 361951 h 716757"/>
                    <a:gd name="connsiteX3" fmla="*/ 121444 w 854869"/>
                    <a:gd name="connsiteY3" fmla="*/ 357189 h 716757"/>
                    <a:gd name="connsiteX4" fmla="*/ 171450 w 854869"/>
                    <a:gd name="connsiteY4" fmla="*/ 321470 h 716757"/>
                    <a:gd name="connsiteX5" fmla="*/ 214313 w 854869"/>
                    <a:gd name="connsiteY5" fmla="*/ 252414 h 716757"/>
                    <a:gd name="connsiteX6" fmla="*/ 247650 w 854869"/>
                    <a:gd name="connsiteY6" fmla="*/ 176214 h 716757"/>
                    <a:gd name="connsiteX7" fmla="*/ 273844 w 854869"/>
                    <a:gd name="connsiteY7" fmla="*/ 114301 h 716757"/>
                    <a:gd name="connsiteX8" fmla="*/ 281917 w 854869"/>
                    <a:gd name="connsiteY8" fmla="*/ 54667 h 716757"/>
                    <a:gd name="connsiteX9" fmla="*/ 230981 w 854869"/>
                    <a:gd name="connsiteY9" fmla="*/ 0 h 716757"/>
                    <a:gd name="connsiteX10" fmla="*/ 334305 w 854869"/>
                    <a:gd name="connsiteY10" fmla="*/ 64192 h 716757"/>
                    <a:gd name="connsiteX11" fmla="*/ 390525 w 854869"/>
                    <a:gd name="connsiteY11" fmla="*/ 95251 h 716757"/>
                    <a:gd name="connsiteX12" fmla="*/ 435769 w 854869"/>
                    <a:gd name="connsiteY12" fmla="*/ 142876 h 716757"/>
                    <a:gd name="connsiteX13" fmla="*/ 495300 w 854869"/>
                    <a:gd name="connsiteY13" fmla="*/ 173832 h 716757"/>
                    <a:gd name="connsiteX14" fmla="*/ 571500 w 854869"/>
                    <a:gd name="connsiteY14" fmla="*/ 190501 h 716757"/>
                    <a:gd name="connsiteX15" fmla="*/ 633413 w 854869"/>
                    <a:gd name="connsiteY15" fmla="*/ 176214 h 716757"/>
                    <a:gd name="connsiteX16" fmla="*/ 673894 w 854869"/>
                    <a:gd name="connsiteY16" fmla="*/ 130970 h 716757"/>
                    <a:gd name="connsiteX17" fmla="*/ 700088 w 854869"/>
                    <a:gd name="connsiteY17" fmla="*/ 80964 h 716757"/>
                    <a:gd name="connsiteX18" fmla="*/ 704850 w 854869"/>
                    <a:gd name="connsiteY18" fmla="*/ 54770 h 716757"/>
                    <a:gd name="connsiteX19" fmla="*/ 854869 w 854869"/>
                    <a:gd name="connsiteY19" fmla="*/ 109539 h 716757"/>
                    <a:gd name="connsiteX20" fmla="*/ 819150 w 854869"/>
                    <a:gd name="connsiteY20" fmla="*/ 161926 h 716757"/>
                    <a:gd name="connsiteX21" fmla="*/ 802482 w 854869"/>
                    <a:gd name="connsiteY21" fmla="*/ 209551 h 716757"/>
                    <a:gd name="connsiteX22" fmla="*/ 816769 w 854869"/>
                    <a:gd name="connsiteY22" fmla="*/ 273845 h 716757"/>
                    <a:gd name="connsiteX23" fmla="*/ 800100 w 854869"/>
                    <a:gd name="connsiteY23" fmla="*/ 311945 h 716757"/>
                    <a:gd name="connsiteX24" fmla="*/ 742950 w 854869"/>
                    <a:gd name="connsiteY24" fmla="*/ 292895 h 716757"/>
                    <a:gd name="connsiteX25" fmla="*/ 640557 w 854869"/>
                    <a:gd name="connsiteY25" fmla="*/ 297657 h 716757"/>
                    <a:gd name="connsiteX26" fmla="*/ 566738 w 854869"/>
                    <a:gd name="connsiteY26" fmla="*/ 359570 h 716757"/>
                    <a:gd name="connsiteX27" fmla="*/ 564357 w 854869"/>
                    <a:gd name="connsiteY27" fmla="*/ 411957 h 716757"/>
                    <a:gd name="connsiteX28" fmla="*/ 600075 w 854869"/>
                    <a:gd name="connsiteY28" fmla="*/ 521495 h 716757"/>
                    <a:gd name="connsiteX29" fmla="*/ 631032 w 854869"/>
                    <a:gd name="connsiteY29" fmla="*/ 588170 h 716757"/>
                    <a:gd name="connsiteX30" fmla="*/ 652463 w 854869"/>
                    <a:gd name="connsiteY30" fmla="*/ 657226 h 716757"/>
                    <a:gd name="connsiteX31" fmla="*/ 661988 w 854869"/>
                    <a:gd name="connsiteY31" fmla="*/ 716757 h 716757"/>
                    <a:gd name="connsiteX32" fmla="*/ 492919 w 854869"/>
                    <a:gd name="connsiteY32" fmla="*/ 716757 h 716757"/>
                    <a:gd name="connsiteX33" fmla="*/ 516732 w 854869"/>
                    <a:gd name="connsiteY33" fmla="*/ 564357 h 716757"/>
                    <a:gd name="connsiteX34" fmla="*/ 523875 w 854869"/>
                    <a:gd name="connsiteY34" fmla="*/ 459582 h 716757"/>
                    <a:gd name="connsiteX35" fmla="*/ 488157 w 854869"/>
                    <a:gd name="connsiteY35" fmla="*/ 357189 h 716757"/>
                    <a:gd name="connsiteX36" fmla="*/ 459582 w 854869"/>
                    <a:gd name="connsiteY36" fmla="*/ 266701 h 716757"/>
                    <a:gd name="connsiteX37" fmla="*/ 414338 w 854869"/>
                    <a:gd name="connsiteY37" fmla="*/ 223839 h 716757"/>
                    <a:gd name="connsiteX38" fmla="*/ 342900 w 854869"/>
                    <a:gd name="connsiteY38" fmla="*/ 211932 h 716757"/>
                    <a:gd name="connsiteX39" fmla="*/ 280988 w 854869"/>
                    <a:gd name="connsiteY39" fmla="*/ 280989 h 716757"/>
                    <a:gd name="connsiteX40" fmla="*/ 221457 w 854869"/>
                    <a:gd name="connsiteY40" fmla="*/ 338139 h 716757"/>
                    <a:gd name="connsiteX41" fmla="*/ 188119 w 854869"/>
                    <a:gd name="connsiteY41" fmla="*/ 395289 h 716757"/>
                    <a:gd name="connsiteX42" fmla="*/ 185738 w 854869"/>
                    <a:gd name="connsiteY42" fmla="*/ 464345 h 716757"/>
                    <a:gd name="connsiteX43" fmla="*/ 145257 w 854869"/>
                    <a:gd name="connsiteY43" fmla="*/ 509589 h 716757"/>
                    <a:gd name="connsiteX44" fmla="*/ 83344 w 854869"/>
                    <a:gd name="connsiteY44" fmla="*/ 504826 h 716757"/>
                    <a:gd name="connsiteX45" fmla="*/ 0 w 854869"/>
                    <a:gd name="connsiteY45" fmla="*/ 488157 h 716757"/>
                    <a:gd name="connsiteX0" fmla="*/ 0 w 854869"/>
                    <a:gd name="connsiteY0" fmla="*/ 488259 h 716859"/>
                    <a:gd name="connsiteX1" fmla="*/ 2382 w 854869"/>
                    <a:gd name="connsiteY1" fmla="*/ 352528 h 716859"/>
                    <a:gd name="connsiteX2" fmla="*/ 59532 w 854869"/>
                    <a:gd name="connsiteY2" fmla="*/ 362053 h 716859"/>
                    <a:gd name="connsiteX3" fmla="*/ 121444 w 854869"/>
                    <a:gd name="connsiteY3" fmla="*/ 357291 h 716859"/>
                    <a:gd name="connsiteX4" fmla="*/ 171450 w 854869"/>
                    <a:gd name="connsiteY4" fmla="*/ 321572 h 716859"/>
                    <a:gd name="connsiteX5" fmla="*/ 214313 w 854869"/>
                    <a:gd name="connsiteY5" fmla="*/ 252516 h 716859"/>
                    <a:gd name="connsiteX6" fmla="*/ 247650 w 854869"/>
                    <a:gd name="connsiteY6" fmla="*/ 176316 h 716859"/>
                    <a:gd name="connsiteX7" fmla="*/ 273844 w 854869"/>
                    <a:gd name="connsiteY7" fmla="*/ 114403 h 716859"/>
                    <a:gd name="connsiteX8" fmla="*/ 281917 w 854869"/>
                    <a:gd name="connsiteY8" fmla="*/ 54769 h 716859"/>
                    <a:gd name="connsiteX9" fmla="*/ 230981 w 854869"/>
                    <a:gd name="connsiteY9" fmla="*/ 102 h 716859"/>
                    <a:gd name="connsiteX10" fmla="*/ 258105 w 854869"/>
                    <a:gd name="connsiteY10" fmla="*/ 0 h 716859"/>
                    <a:gd name="connsiteX11" fmla="*/ 390525 w 854869"/>
                    <a:gd name="connsiteY11" fmla="*/ 95353 h 716859"/>
                    <a:gd name="connsiteX12" fmla="*/ 435769 w 854869"/>
                    <a:gd name="connsiteY12" fmla="*/ 142978 h 716859"/>
                    <a:gd name="connsiteX13" fmla="*/ 495300 w 854869"/>
                    <a:gd name="connsiteY13" fmla="*/ 173934 h 716859"/>
                    <a:gd name="connsiteX14" fmla="*/ 571500 w 854869"/>
                    <a:gd name="connsiteY14" fmla="*/ 190603 h 716859"/>
                    <a:gd name="connsiteX15" fmla="*/ 633413 w 854869"/>
                    <a:gd name="connsiteY15" fmla="*/ 176316 h 716859"/>
                    <a:gd name="connsiteX16" fmla="*/ 673894 w 854869"/>
                    <a:gd name="connsiteY16" fmla="*/ 131072 h 716859"/>
                    <a:gd name="connsiteX17" fmla="*/ 700088 w 854869"/>
                    <a:gd name="connsiteY17" fmla="*/ 81066 h 716859"/>
                    <a:gd name="connsiteX18" fmla="*/ 704850 w 854869"/>
                    <a:gd name="connsiteY18" fmla="*/ 54872 h 716859"/>
                    <a:gd name="connsiteX19" fmla="*/ 854869 w 854869"/>
                    <a:gd name="connsiteY19" fmla="*/ 109641 h 716859"/>
                    <a:gd name="connsiteX20" fmla="*/ 819150 w 854869"/>
                    <a:gd name="connsiteY20" fmla="*/ 162028 h 716859"/>
                    <a:gd name="connsiteX21" fmla="*/ 802482 w 854869"/>
                    <a:gd name="connsiteY21" fmla="*/ 209653 h 716859"/>
                    <a:gd name="connsiteX22" fmla="*/ 816769 w 854869"/>
                    <a:gd name="connsiteY22" fmla="*/ 273947 h 716859"/>
                    <a:gd name="connsiteX23" fmla="*/ 800100 w 854869"/>
                    <a:gd name="connsiteY23" fmla="*/ 312047 h 716859"/>
                    <a:gd name="connsiteX24" fmla="*/ 742950 w 854869"/>
                    <a:gd name="connsiteY24" fmla="*/ 292997 h 716859"/>
                    <a:gd name="connsiteX25" fmla="*/ 640557 w 854869"/>
                    <a:gd name="connsiteY25" fmla="*/ 297759 h 716859"/>
                    <a:gd name="connsiteX26" fmla="*/ 566738 w 854869"/>
                    <a:gd name="connsiteY26" fmla="*/ 359672 h 716859"/>
                    <a:gd name="connsiteX27" fmla="*/ 564357 w 854869"/>
                    <a:gd name="connsiteY27" fmla="*/ 412059 h 716859"/>
                    <a:gd name="connsiteX28" fmla="*/ 600075 w 854869"/>
                    <a:gd name="connsiteY28" fmla="*/ 521597 h 716859"/>
                    <a:gd name="connsiteX29" fmla="*/ 631032 w 854869"/>
                    <a:gd name="connsiteY29" fmla="*/ 588272 h 716859"/>
                    <a:gd name="connsiteX30" fmla="*/ 652463 w 854869"/>
                    <a:gd name="connsiteY30" fmla="*/ 657328 h 716859"/>
                    <a:gd name="connsiteX31" fmla="*/ 661988 w 854869"/>
                    <a:gd name="connsiteY31" fmla="*/ 716859 h 716859"/>
                    <a:gd name="connsiteX32" fmla="*/ 492919 w 854869"/>
                    <a:gd name="connsiteY32" fmla="*/ 716859 h 716859"/>
                    <a:gd name="connsiteX33" fmla="*/ 516732 w 854869"/>
                    <a:gd name="connsiteY33" fmla="*/ 564459 h 716859"/>
                    <a:gd name="connsiteX34" fmla="*/ 523875 w 854869"/>
                    <a:gd name="connsiteY34" fmla="*/ 459684 h 716859"/>
                    <a:gd name="connsiteX35" fmla="*/ 488157 w 854869"/>
                    <a:gd name="connsiteY35" fmla="*/ 357291 h 716859"/>
                    <a:gd name="connsiteX36" fmla="*/ 459582 w 854869"/>
                    <a:gd name="connsiteY36" fmla="*/ 266803 h 716859"/>
                    <a:gd name="connsiteX37" fmla="*/ 414338 w 854869"/>
                    <a:gd name="connsiteY37" fmla="*/ 223941 h 716859"/>
                    <a:gd name="connsiteX38" fmla="*/ 342900 w 854869"/>
                    <a:gd name="connsiteY38" fmla="*/ 212034 h 716859"/>
                    <a:gd name="connsiteX39" fmla="*/ 280988 w 854869"/>
                    <a:gd name="connsiteY39" fmla="*/ 281091 h 716859"/>
                    <a:gd name="connsiteX40" fmla="*/ 221457 w 854869"/>
                    <a:gd name="connsiteY40" fmla="*/ 338241 h 716859"/>
                    <a:gd name="connsiteX41" fmla="*/ 188119 w 854869"/>
                    <a:gd name="connsiteY41" fmla="*/ 395391 h 716859"/>
                    <a:gd name="connsiteX42" fmla="*/ 185738 w 854869"/>
                    <a:gd name="connsiteY42" fmla="*/ 464447 h 716859"/>
                    <a:gd name="connsiteX43" fmla="*/ 145257 w 854869"/>
                    <a:gd name="connsiteY43" fmla="*/ 509691 h 716859"/>
                    <a:gd name="connsiteX44" fmla="*/ 83344 w 854869"/>
                    <a:gd name="connsiteY44" fmla="*/ 504928 h 716859"/>
                    <a:gd name="connsiteX45" fmla="*/ 0 w 854869"/>
                    <a:gd name="connsiteY45" fmla="*/ 488259 h 716859"/>
                    <a:gd name="connsiteX0" fmla="*/ 0 w 854869"/>
                    <a:gd name="connsiteY0" fmla="*/ 488259 h 716859"/>
                    <a:gd name="connsiteX1" fmla="*/ 2382 w 854869"/>
                    <a:gd name="connsiteY1" fmla="*/ 352528 h 716859"/>
                    <a:gd name="connsiteX2" fmla="*/ 59532 w 854869"/>
                    <a:gd name="connsiteY2" fmla="*/ 362053 h 716859"/>
                    <a:gd name="connsiteX3" fmla="*/ 121444 w 854869"/>
                    <a:gd name="connsiteY3" fmla="*/ 357291 h 716859"/>
                    <a:gd name="connsiteX4" fmla="*/ 171450 w 854869"/>
                    <a:gd name="connsiteY4" fmla="*/ 321572 h 716859"/>
                    <a:gd name="connsiteX5" fmla="*/ 214313 w 854869"/>
                    <a:gd name="connsiteY5" fmla="*/ 252516 h 716859"/>
                    <a:gd name="connsiteX6" fmla="*/ 247650 w 854869"/>
                    <a:gd name="connsiteY6" fmla="*/ 176316 h 716859"/>
                    <a:gd name="connsiteX7" fmla="*/ 273844 w 854869"/>
                    <a:gd name="connsiteY7" fmla="*/ 114403 h 716859"/>
                    <a:gd name="connsiteX8" fmla="*/ 281917 w 854869"/>
                    <a:gd name="connsiteY8" fmla="*/ 54769 h 716859"/>
                    <a:gd name="connsiteX9" fmla="*/ 230981 w 854869"/>
                    <a:gd name="connsiteY9" fmla="*/ 102 h 716859"/>
                    <a:gd name="connsiteX10" fmla="*/ 258105 w 854869"/>
                    <a:gd name="connsiteY10" fmla="*/ 0 h 716859"/>
                    <a:gd name="connsiteX11" fmla="*/ 329542 w 854869"/>
                    <a:gd name="connsiteY11" fmla="*/ 54769 h 716859"/>
                    <a:gd name="connsiteX12" fmla="*/ 390525 w 854869"/>
                    <a:gd name="connsiteY12" fmla="*/ 95353 h 716859"/>
                    <a:gd name="connsiteX13" fmla="*/ 435769 w 854869"/>
                    <a:gd name="connsiteY13" fmla="*/ 142978 h 716859"/>
                    <a:gd name="connsiteX14" fmla="*/ 495300 w 854869"/>
                    <a:gd name="connsiteY14" fmla="*/ 173934 h 716859"/>
                    <a:gd name="connsiteX15" fmla="*/ 571500 w 854869"/>
                    <a:gd name="connsiteY15" fmla="*/ 190603 h 716859"/>
                    <a:gd name="connsiteX16" fmla="*/ 633413 w 854869"/>
                    <a:gd name="connsiteY16" fmla="*/ 176316 h 716859"/>
                    <a:gd name="connsiteX17" fmla="*/ 673894 w 854869"/>
                    <a:gd name="connsiteY17" fmla="*/ 131072 h 716859"/>
                    <a:gd name="connsiteX18" fmla="*/ 700088 w 854869"/>
                    <a:gd name="connsiteY18" fmla="*/ 81066 h 716859"/>
                    <a:gd name="connsiteX19" fmla="*/ 704850 w 854869"/>
                    <a:gd name="connsiteY19" fmla="*/ 54872 h 716859"/>
                    <a:gd name="connsiteX20" fmla="*/ 854869 w 854869"/>
                    <a:gd name="connsiteY20" fmla="*/ 109641 h 716859"/>
                    <a:gd name="connsiteX21" fmla="*/ 819150 w 854869"/>
                    <a:gd name="connsiteY21" fmla="*/ 162028 h 716859"/>
                    <a:gd name="connsiteX22" fmla="*/ 802482 w 854869"/>
                    <a:gd name="connsiteY22" fmla="*/ 209653 h 716859"/>
                    <a:gd name="connsiteX23" fmla="*/ 816769 w 854869"/>
                    <a:gd name="connsiteY23" fmla="*/ 273947 h 716859"/>
                    <a:gd name="connsiteX24" fmla="*/ 800100 w 854869"/>
                    <a:gd name="connsiteY24" fmla="*/ 312047 h 716859"/>
                    <a:gd name="connsiteX25" fmla="*/ 742950 w 854869"/>
                    <a:gd name="connsiteY25" fmla="*/ 292997 h 716859"/>
                    <a:gd name="connsiteX26" fmla="*/ 640557 w 854869"/>
                    <a:gd name="connsiteY26" fmla="*/ 297759 h 716859"/>
                    <a:gd name="connsiteX27" fmla="*/ 566738 w 854869"/>
                    <a:gd name="connsiteY27" fmla="*/ 359672 h 716859"/>
                    <a:gd name="connsiteX28" fmla="*/ 564357 w 854869"/>
                    <a:gd name="connsiteY28" fmla="*/ 412059 h 716859"/>
                    <a:gd name="connsiteX29" fmla="*/ 600075 w 854869"/>
                    <a:gd name="connsiteY29" fmla="*/ 521597 h 716859"/>
                    <a:gd name="connsiteX30" fmla="*/ 631032 w 854869"/>
                    <a:gd name="connsiteY30" fmla="*/ 588272 h 716859"/>
                    <a:gd name="connsiteX31" fmla="*/ 652463 w 854869"/>
                    <a:gd name="connsiteY31" fmla="*/ 657328 h 716859"/>
                    <a:gd name="connsiteX32" fmla="*/ 661988 w 854869"/>
                    <a:gd name="connsiteY32" fmla="*/ 716859 h 716859"/>
                    <a:gd name="connsiteX33" fmla="*/ 492919 w 854869"/>
                    <a:gd name="connsiteY33" fmla="*/ 716859 h 716859"/>
                    <a:gd name="connsiteX34" fmla="*/ 516732 w 854869"/>
                    <a:gd name="connsiteY34" fmla="*/ 564459 h 716859"/>
                    <a:gd name="connsiteX35" fmla="*/ 523875 w 854869"/>
                    <a:gd name="connsiteY35" fmla="*/ 459684 h 716859"/>
                    <a:gd name="connsiteX36" fmla="*/ 488157 w 854869"/>
                    <a:gd name="connsiteY36" fmla="*/ 357291 h 716859"/>
                    <a:gd name="connsiteX37" fmla="*/ 459582 w 854869"/>
                    <a:gd name="connsiteY37" fmla="*/ 266803 h 716859"/>
                    <a:gd name="connsiteX38" fmla="*/ 414338 w 854869"/>
                    <a:gd name="connsiteY38" fmla="*/ 223941 h 716859"/>
                    <a:gd name="connsiteX39" fmla="*/ 342900 w 854869"/>
                    <a:gd name="connsiteY39" fmla="*/ 212034 h 716859"/>
                    <a:gd name="connsiteX40" fmla="*/ 280988 w 854869"/>
                    <a:gd name="connsiteY40" fmla="*/ 281091 h 716859"/>
                    <a:gd name="connsiteX41" fmla="*/ 221457 w 854869"/>
                    <a:gd name="connsiteY41" fmla="*/ 338241 h 716859"/>
                    <a:gd name="connsiteX42" fmla="*/ 188119 w 854869"/>
                    <a:gd name="connsiteY42" fmla="*/ 395391 h 716859"/>
                    <a:gd name="connsiteX43" fmla="*/ 185738 w 854869"/>
                    <a:gd name="connsiteY43" fmla="*/ 464447 h 716859"/>
                    <a:gd name="connsiteX44" fmla="*/ 145257 w 854869"/>
                    <a:gd name="connsiteY44" fmla="*/ 509691 h 716859"/>
                    <a:gd name="connsiteX45" fmla="*/ 83344 w 854869"/>
                    <a:gd name="connsiteY45" fmla="*/ 504928 h 716859"/>
                    <a:gd name="connsiteX46" fmla="*/ 0 w 854869"/>
                    <a:gd name="connsiteY46" fmla="*/ 488259 h 716859"/>
                    <a:gd name="connsiteX0" fmla="*/ 0 w 854869"/>
                    <a:gd name="connsiteY0" fmla="*/ 504927 h 733527"/>
                    <a:gd name="connsiteX1" fmla="*/ 2382 w 854869"/>
                    <a:gd name="connsiteY1" fmla="*/ 369196 h 733527"/>
                    <a:gd name="connsiteX2" fmla="*/ 59532 w 854869"/>
                    <a:gd name="connsiteY2" fmla="*/ 378721 h 733527"/>
                    <a:gd name="connsiteX3" fmla="*/ 121444 w 854869"/>
                    <a:gd name="connsiteY3" fmla="*/ 373959 h 733527"/>
                    <a:gd name="connsiteX4" fmla="*/ 171450 w 854869"/>
                    <a:gd name="connsiteY4" fmla="*/ 338240 h 733527"/>
                    <a:gd name="connsiteX5" fmla="*/ 214313 w 854869"/>
                    <a:gd name="connsiteY5" fmla="*/ 269184 h 733527"/>
                    <a:gd name="connsiteX6" fmla="*/ 247650 w 854869"/>
                    <a:gd name="connsiteY6" fmla="*/ 192984 h 733527"/>
                    <a:gd name="connsiteX7" fmla="*/ 273844 w 854869"/>
                    <a:gd name="connsiteY7" fmla="*/ 131071 h 733527"/>
                    <a:gd name="connsiteX8" fmla="*/ 281917 w 854869"/>
                    <a:gd name="connsiteY8" fmla="*/ 71437 h 733527"/>
                    <a:gd name="connsiteX9" fmla="*/ 230981 w 854869"/>
                    <a:gd name="connsiteY9" fmla="*/ 16770 h 733527"/>
                    <a:gd name="connsiteX10" fmla="*/ 258105 w 854869"/>
                    <a:gd name="connsiteY10" fmla="*/ 16668 h 733527"/>
                    <a:gd name="connsiteX11" fmla="*/ 274773 w 854869"/>
                    <a:gd name="connsiteY11" fmla="*/ 0 h 733527"/>
                    <a:gd name="connsiteX12" fmla="*/ 390525 w 854869"/>
                    <a:gd name="connsiteY12" fmla="*/ 112021 h 733527"/>
                    <a:gd name="connsiteX13" fmla="*/ 435769 w 854869"/>
                    <a:gd name="connsiteY13" fmla="*/ 159646 h 733527"/>
                    <a:gd name="connsiteX14" fmla="*/ 495300 w 854869"/>
                    <a:gd name="connsiteY14" fmla="*/ 190602 h 733527"/>
                    <a:gd name="connsiteX15" fmla="*/ 571500 w 854869"/>
                    <a:gd name="connsiteY15" fmla="*/ 207271 h 733527"/>
                    <a:gd name="connsiteX16" fmla="*/ 633413 w 854869"/>
                    <a:gd name="connsiteY16" fmla="*/ 192984 h 733527"/>
                    <a:gd name="connsiteX17" fmla="*/ 673894 w 854869"/>
                    <a:gd name="connsiteY17" fmla="*/ 147740 h 733527"/>
                    <a:gd name="connsiteX18" fmla="*/ 700088 w 854869"/>
                    <a:gd name="connsiteY18" fmla="*/ 97734 h 733527"/>
                    <a:gd name="connsiteX19" fmla="*/ 704850 w 854869"/>
                    <a:gd name="connsiteY19" fmla="*/ 71540 h 733527"/>
                    <a:gd name="connsiteX20" fmla="*/ 854869 w 854869"/>
                    <a:gd name="connsiteY20" fmla="*/ 126309 h 733527"/>
                    <a:gd name="connsiteX21" fmla="*/ 819150 w 854869"/>
                    <a:gd name="connsiteY21" fmla="*/ 178696 h 733527"/>
                    <a:gd name="connsiteX22" fmla="*/ 802482 w 854869"/>
                    <a:gd name="connsiteY22" fmla="*/ 226321 h 733527"/>
                    <a:gd name="connsiteX23" fmla="*/ 816769 w 854869"/>
                    <a:gd name="connsiteY23" fmla="*/ 290615 h 733527"/>
                    <a:gd name="connsiteX24" fmla="*/ 800100 w 854869"/>
                    <a:gd name="connsiteY24" fmla="*/ 328715 h 733527"/>
                    <a:gd name="connsiteX25" fmla="*/ 742950 w 854869"/>
                    <a:gd name="connsiteY25" fmla="*/ 309665 h 733527"/>
                    <a:gd name="connsiteX26" fmla="*/ 640557 w 854869"/>
                    <a:gd name="connsiteY26" fmla="*/ 314427 h 733527"/>
                    <a:gd name="connsiteX27" fmla="*/ 566738 w 854869"/>
                    <a:gd name="connsiteY27" fmla="*/ 376340 h 733527"/>
                    <a:gd name="connsiteX28" fmla="*/ 564357 w 854869"/>
                    <a:gd name="connsiteY28" fmla="*/ 428727 h 733527"/>
                    <a:gd name="connsiteX29" fmla="*/ 600075 w 854869"/>
                    <a:gd name="connsiteY29" fmla="*/ 538265 h 733527"/>
                    <a:gd name="connsiteX30" fmla="*/ 631032 w 854869"/>
                    <a:gd name="connsiteY30" fmla="*/ 604940 h 733527"/>
                    <a:gd name="connsiteX31" fmla="*/ 652463 w 854869"/>
                    <a:gd name="connsiteY31" fmla="*/ 673996 h 733527"/>
                    <a:gd name="connsiteX32" fmla="*/ 661988 w 854869"/>
                    <a:gd name="connsiteY32" fmla="*/ 733527 h 733527"/>
                    <a:gd name="connsiteX33" fmla="*/ 492919 w 854869"/>
                    <a:gd name="connsiteY33" fmla="*/ 733527 h 733527"/>
                    <a:gd name="connsiteX34" fmla="*/ 516732 w 854869"/>
                    <a:gd name="connsiteY34" fmla="*/ 581127 h 733527"/>
                    <a:gd name="connsiteX35" fmla="*/ 523875 w 854869"/>
                    <a:gd name="connsiteY35" fmla="*/ 476352 h 733527"/>
                    <a:gd name="connsiteX36" fmla="*/ 488157 w 854869"/>
                    <a:gd name="connsiteY36" fmla="*/ 373959 h 733527"/>
                    <a:gd name="connsiteX37" fmla="*/ 459582 w 854869"/>
                    <a:gd name="connsiteY37" fmla="*/ 283471 h 733527"/>
                    <a:gd name="connsiteX38" fmla="*/ 414338 w 854869"/>
                    <a:gd name="connsiteY38" fmla="*/ 240609 h 733527"/>
                    <a:gd name="connsiteX39" fmla="*/ 342900 w 854869"/>
                    <a:gd name="connsiteY39" fmla="*/ 228702 h 733527"/>
                    <a:gd name="connsiteX40" fmla="*/ 280988 w 854869"/>
                    <a:gd name="connsiteY40" fmla="*/ 297759 h 733527"/>
                    <a:gd name="connsiteX41" fmla="*/ 221457 w 854869"/>
                    <a:gd name="connsiteY41" fmla="*/ 354909 h 733527"/>
                    <a:gd name="connsiteX42" fmla="*/ 188119 w 854869"/>
                    <a:gd name="connsiteY42" fmla="*/ 412059 h 733527"/>
                    <a:gd name="connsiteX43" fmla="*/ 185738 w 854869"/>
                    <a:gd name="connsiteY43" fmla="*/ 481115 h 733527"/>
                    <a:gd name="connsiteX44" fmla="*/ 145257 w 854869"/>
                    <a:gd name="connsiteY44" fmla="*/ 526359 h 733527"/>
                    <a:gd name="connsiteX45" fmla="*/ 83344 w 854869"/>
                    <a:gd name="connsiteY45" fmla="*/ 521596 h 733527"/>
                    <a:gd name="connsiteX46" fmla="*/ 0 w 854869"/>
                    <a:gd name="connsiteY46" fmla="*/ 504927 h 733527"/>
                    <a:gd name="connsiteX0" fmla="*/ 0 w 854869"/>
                    <a:gd name="connsiteY0" fmla="*/ 504927 h 733527"/>
                    <a:gd name="connsiteX1" fmla="*/ 2382 w 854869"/>
                    <a:gd name="connsiteY1" fmla="*/ 369196 h 733527"/>
                    <a:gd name="connsiteX2" fmla="*/ 59532 w 854869"/>
                    <a:gd name="connsiteY2" fmla="*/ 378721 h 733527"/>
                    <a:gd name="connsiteX3" fmla="*/ 121444 w 854869"/>
                    <a:gd name="connsiteY3" fmla="*/ 373959 h 733527"/>
                    <a:gd name="connsiteX4" fmla="*/ 171450 w 854869"/>
                    <a:gd name="connsiteY4" fmla="*/ 338240 h 733527"/>
                    <a:gd name="connsiteX5" fmla="*/ 214313 w 854869"/>
                    <a:gd name="connsiteY5" fmla="*/ 269184 h 733527"/>
                    <a:gd name="connsiteX6" fmla="*/ 247650 w 854869"/>
                    <a:gd name="connsiteY6" fmla="*/ 192984 h 733527"/>
                    <a:gd name="connsiteX7" fmla="*/ 273844 w 854869"/>
                    <a:gd name="connsiteY7" fmla="*/ 131071 h 733527"/>
                    <a:gd name="connsiteX8" fmla="*/ 281917 w 854869"/>
                    <a:gd name="connsiteY8" fmla="*/ 71437 h 733527"/>
                    <a:gd name="connsiteX9" fmla="*/ 230981 w 854869"/>
                    <a:gd name="connsiteY9" fmla="*/ 16770 h 733527"/>
                    <a:gd name="connsiteX10" fmla="*/ 258105 w 854869"/>
                    <a:gd name="connsiteY10" fmla="*/ 16668 h 733527"/>
                    <a:gd name="connsiteX11" fmla="*/ 274773 w 854869"/>
                    <a:gd name="connsiteY11" fmla="*/ 0 h 733527"/>
                    <a:gd name="connsiteX12" fmla="*/ 350974 w 854869"/>
                    <a:gd name="connsiteY12" fmla="*/ 69056 h 733527"/>
                    <a:gd name="connsiteX13" fmla="*/ 390525 w 854869"/>
                    <a:gd name="connsiteY13" fmla="*/ 112021 h 733527"/>
                    <a:gd name="connsiteX14" fmla="*/ 435769 w 854869"/>
                    <a:gd name="connsiteY14" fmla="*/ 159646 h 733527"/>
                    <a:gd name="connsiteX15" fmla="*/ 495300 w 854869"/>
                    <a:gd name="connsiteY15" fmla="*/ 190602 h 733527"/>
                    <a:gd name="connsiteX16" fmla="*/ 571500 w 854869"/>
                    <a:gd name="connsiteY16" fmla="*/ 207271 h 733527"/>
                    <a:gd name="connsiteX17" fmla="*/ 633413 w 854869"/>
                    <a:gd name="connsiteY17" fmla="*/ 192984 h 733527"/>
                    <a:gd name="connsiteX18" fmla="*/ 673894 w 854869"/>
                    <a:gd name="connsiteY18" fmla="*/ 147740 h 733527"/>
                    <a:gd name="connsiteX19" fmla="*/ 700088 w 854869"/>
                    <a:gd name="connsiteY19" fmla="*/ 97734 h 733527"/>
                    <a:gd name="connsiteX20" fmla="*/ 704850 w 854869"/>
                    <a:gd name="connsiteY20" fmla="*/ 71540 h 733527"/>
                    <a:gd name="connsiteX21" fmla="*/ 854869 w 854869"/>
                    <a:gd name="connsiteY21" fmla="*/ 126309 h 733527"/>
                    <a:gd name="connsiteX22" fmla="*/ 819150 w 854869"/>
                    <a:gd name="connsiteY22" fmla="*/ 178696 h 733527"/>
                    <a:gd name="connsiteX23" fmla="*/ 802482 w 854869"/>
                    <a:gd name="connsiteY23" fmla="*/ 226321 h 733527"/>
                    <a:gd name="connsiteX24" fmla="*/ 816769 w 854869"/>
                    <a:gd name="connsiteY24" fmla="*/ 290615 h 733527"/>
                    <a:gd name="connsiteX25" fmla="*/ 800100 w 854869"/>
                    <a:gd name="connsiteY25" fmla="*/ 328715 h 733527"/>
                    <a:gd name="connsiteX26" fmla="*/ 742950 w 854869"/>
                    <a:gd name="connsiteY26" fmla="*/ 309665 h 733527"/>
                    <a:gd name="connsiteX27" fmla="*/ 640557 w 854869"/>
                    <a:gd name="connsiteY27" fmla="*/ 314427 h 733527"/>
                    <a:gd name="connsiteX28" fmla="*/ 566738 w 854869"/>
                    <a:gd name="connsiteY28" fmla="*/ 376340 h 733527"/>
                    <a:gd name="connsiteX29" fmla="*/ 564357 w 854869"/>
                    <a:gd name="connsiteY29" fmla="*/ 428727 h 733527"/>
                    <a:gd name="connsiteX30" fmla="*/ 600075 w 854869"/>
                    <a:gd name="connsiteY30" fmla="*/ 538265 h 733527"/>
                    <a:gd name="connsiteX31" fmla="*/ 631032 w 854869"/>
                    <a:gd name="connsiteY31" fmla="*/ 604940 h 733527"/>
                    <a:gd name="connsiteX32" fmla="*/ 652463 w 854869"/>
                    <a:gd name="connsiteY32" fmla="*/ 673996 h 733527"/>
                    <a:gd name="connsiteX33" fmla="*/ 661988 w 854869"/>
                    <a:gd name="connsiteY33" fmla="*/ 733527 h 733527"/>
                    <a:gd name="connsiteX34" fmla="*/ 492919 w 854869"/>
                    <a:gd name="connsiteY34" fmla="*/ 733527 h 733527"/>
                    <a:gd name="connsiteX35" fmla="*/ 516732 w 854869"/>
                    <a:gd name="connsiteY35" fmla="*/ 581127 h 733527"/>
                    <a:gd name="connsiteX36" fmla="*/ 523875 w 854869"/>
                    <a:gd name="connsiteY36" fmla="*/ 476352 h 733527"/>
                    <a:gd name="connsiteX37" fmla="*/ 488157 w 854869"/>
                    <a:gd name="connsiteY37" fmla="*/ 373959 h 733527"/>
                    <a:gd name="connsiteX38" fmla="*/ 459582 w 854869"/>
                    <a:gd name="connsiteY38" fmla="*/ 283471 h 733527"/>
                    <a:gd name="connsiteX39" fmla="*/ 414338 w 854869"/>
                    <a:gd name="connsiteY39" fmla="*/ 240609 h 733527"/>
                    <a:gd name="connsiteX40" fmla="*/ 342900 w 854869"/>
                    <a:gd name="connsiteY40" fmla="*/ 228702 h 733527"/>
                    <a:gd name="connsiteX41" fmla="*/ 280988 w 854869"/>
                    <a:gd name="connsiteY41" fmla="*/ 297759 h 733527"/>
                    <a:gd name="connsiteX42" fmla="*/ 221457 w 854869"/>
                    <a:gd name="connsiteY42" fmla="*/ 354909 h 733527"/>
                    <a:gd name="connsiteX43" fmla="*/ 188119 w 854869"/>
                    <a:gd name="connsiteY43" fmla="*/ 412059 h 733527"/>
                    <a:gd name="connsiteX44" fmla="*/ 185738 w 854869"/>
                    <a:gd name="connsiteY44" fmla="*/ 481115 h 733527"/>
                    <a:gd name="connsiteX45" fmla="*/ 145257 w 854869"/>
                    <a:gd name="connsiteY45" fmla="*/ 526359 h 733527"/>
                    <a:gd name="connsiteX46" fmla="*/ 83344 w 854869"/>
                    <a:gd name="connsiteY46" fmla="*/ 521596 h 733527"/>
                    <a:gd name="connsiteX47" fmla="*/ 0 w 854869"/>
                    <a:gd name="connsiteY47" fmla="*/ 504927 h 733527"/>
                    <a:gd name="connsiteX0" fmla="*/ 0 w 854869"/>
                    <a:gd name="connsiteY0" fmla="*/ 538264 h 766864"/>
                    <a:gd name="connsiteX1" fmla="*/ 2382 w 854869"/>
                    <a:gd name="connsiteY1" fmla="*/ 402533 h 766864"/>
                    <a:gd name="connsiteX2" fmla="*/ 59532 w 854869"/>
                    <a:gd name="connsiteY2" fmla="*/ 412058 h 766864"/>
                    <a:gd name="connsiteX3" fmla="*/ 121444 w 854869"/>
                    <a:gd name="connsiteY3" fmla="*/ 407296 h 766864"/>
                    <a:gd name="connsiteX4" fmla="*/ 171450 w 854869"/>
                    <a:gd name="connsiteY4" fmla="*/ 371577 h 766864"/>
                    <a:gd name="connsiteX5" fmla="*/ 214313 w 854869"/>
                    <a:gd name="connsiteY5" fmla="*/ 302521 h 766864"/>
                    <a:gd name="connsiteX6" fmla="*/ 247650 w 854869"/>
                    <a:gd name="connsiteY6" fmla="*/ 226321 h 766864"/>
                    <a:gd name="connsiteX7" fmla="*/ 273844 w 854869"/>
                    <a:gd name="connsiteY7" fmla="*/ 164408 h 766864"/>
                    <a:gd name="connsiteX8" fmla="*/ 281917 w 854869"/>
                    <a:gd name="connsiteY8" fmla="*/ 104774 h 766864"/>
                    <a:gd name="connsiteX9" fmla="*/ 230981 w 854869"/>
                    <a:gd name="connsiteY9" fmla="*/ 50107 h 766864"/>
                    <a:gd name="connsiteX10" fmla="*/ 258105 w 854869"/>
                    <a:gd name="connsiteY10" fmla="*/ 50005 h 766864"/>
                    <a:gd name="connsiteX11" fmla="*/ 274773 w 854869"/>
                    <a:gd name="connsiteY11" fmla="*/ 33337 h 766864"/>
                    <a:gd name="connsiteX12" fmla="*/ 272393 w 854869"/>
                    <a:gd name="connsiteY12" fmla="*/ 0 h 766864"/>
                    <a:gd name="connsiteX13" fmla="*/ 390525 w 854869"/>
                    <a:gd name="connsiteY13" fmla="*/ 145358 h 766864"/>
                    <a:gd name="connsiteX14" fmla="*/ 435769 w 854869"/>
                    <a:gd name="connsiteY14" fmla="*/ 192983 h 766864"/>
                    <a:gd name="connsiteX15" fmla="*/ 495300 w 854869"/>
                    <a:gd name="connsiteY15" fmla="*/ 223939 h 766864"/>
                    <a:gd name="connsiteX16" fmla="*/ 571500 w 854869"/>
                    <a:gd name="connsiteY16" fmla="*/ 240608 h 766864"/>
                    <a:gd name="connsiteX17" fmla="*/ 633413 w 854869"/>
                    <a:gd name="connsiteY17" fmla="*/ 226321 h 766864"/>
                    <a:gd name="connsiteX18" fmla="*/ 673894 w 854869"/>
                    <a:gd name="connsiteY18" fmla="*/ 181077 h 766864"/>
                    <a:gd name="connsiteX19" fmla="*/ 700088 w 854869"/>
                    <a:gd name="connsiteY19" fmla="*/ 131071 h 766864"/>
                    <a:gd name="connsiteX20" fmla="*/ 704850 w 854869"/>
                    <a:gd name="connsiteY20" fmla="*/ 104877 h 766864"/>
                    <a:gd name="connsiteX21" fmla="*/ 854869 w 854869"/>
                    <a:gd name="connsiteY21" fmla="*/ 159646 h 766864"/>
                    <a:gd name="connsiteX22" fmla="*/ 819150 w 854869"/>
                    <a:gd name="connsiteY22" fmla="*/ 212033 h 766864"/>
                    <a:gd name="connsiteX23" fmla="*/ 802482 w 854869"/>
                    <a:gd name="connsiteY23" fmla="*/ 259658 h 766864"/>
                    <a:gd name="connsiteX24" fmla="*/ 816769 w 854869"/>
                    <a:gd name="connsiteY24" fmla="*/ 323952 h 766864"/>
                    <a:gd name="connsiteX25" fmla="*/ 800100 w 854869"/>
                    <a:gd name="connsiteY25" fmla="*/ 362052 h 766864"/>
                    <a:gd name="connsiteX26" fmla="*/ 742950 w 854869"/>
                    <a:gd name="connsiteY26" fmla="*/ 343002 h 766864"/>
                    <a:gd name="connsiteX27" fmla="*/ 640557 w 854869"/>
                    <a:gd name="connsiteY27" fmla="*/ 347764 h 766864"/>
                    <a:gd name="connsiteX28" fmla="*/ 566738 w 854869"/>
                    <a:gd name="connsiteY28" fmla="*/ 409677 h 766864"/>
                    <a:gd name="connsiteX29" fmla="*/ 564357 w 854869"/>
                    <a:gd name="connsiteY29" fmla="*/ 462064 h 766864"/>
                    <a:gd name="connsiteX30" fmla="*/ 600075 w 854869"/>
                    <a:gd name="connsiteY30" fmla="*/ 571602 h 766864"/>
                    <a:gd name="connsiteX31" fmla="*/ 631032 w 854869"/>
                    <a:gd name="connsiteY31" fmla="*/ 638277 h 766864"/>
                    <a:gd name="connsiteX32" fmla="*/ 652463 w 854869"/>
                    <a:gd name="connsiteY32" fmla="*/ 707333 h 766864"/>
                    <a:gd name="connsiteX33" fmla="*/ 661988 w 854869"/>
                    <a:gd name="connsiteY33" fmla="*/ 766864 h 766864"/>
                    <a:gd name="connsiteX34" fmla="*/ 492919 w 854869"/>
                    <a:gd name="connsiteY34" fmla="*/ 766864 h 766864"/>
                    <a:gd name="connsiteX35" fmla="*/ 516732 w 854869"/>
                    <a:gd name="connsiteY35" fmla="*/ 614464 h 766864"/>
                    <a:gd name="connsiteX36" fmla="*/ 523875 w 854869"/>
                    <a:gd name="connsiteY36" fmla="*/ 509689 h 766864"/>
                    <a:gd name="connsiteX37" fmla="*/ 488157 w 854869"/>
                    <a:gd name="connsiteY37" fmla="*/ 407296 h 766864"/>
                    <a:gd name="connsiteX38" fmla="*/ 459582 w 854869"/>
                    <a:gd name="connsiteY38" fmla="*/ 316808 h 766864"/>
                    <a:gd name="connsiteX39" fmla="*/ 414338 w 854869"/>
                    <a:gd name="connsiteY39" fmla="*/ 273946 h 766864"/>
                    <a:gd name="connsiteX40" fmla="*/ 342900 w 854869"/>
                    <a:gd name="connsiteY40" fmla="*/ 262039 h 766864"/>
                    <a:gd name="connsiteX41" fmla="*/ 280988 w 854869"/>
                    <a:gd name="connsiteY41" fmla="*/ 331096 h 766864"/>
                    <a:gd name="connsiteX42" fmla="*/ 221457 w 854869"/>
                    <a:gd name="connsiteY42" fmla="*/ 388246 h 766864"/>
                    <a:gd name="connsiteX43" fmla="*/ 188119 w 854869"/>
                    <a:gd name="connsiteY43" fmla="*/ 445396 h 766864"/>
                    <a:gd name="connsiteX44" fmla="*/ 185738 w 854869"/>
                    <a:gd name="connsiteY44" fmla="*/ 514452 h 766864"/>
                    <a:gd name="connsiteX45" fmla="*/ 145257 w 854869"/>
                    <a:gd name="connsiteY45" fmla="*/ 559696 h 766864"/>
                    <a:gd name="connsiteX46" fmla="*/ 83344 w 854869"/>
                    <a:gd name="connsiteY46" fmla="*/ 554933 h 766864"/>
                    <a:gd name="connsiteX47" fmla="*/ 0 w 854869"/>
                    <a:gd name="connsiteY47" fmla="*/ 538264 h 766864"/>
                    <a:gd name="connsiteX0" fmla="*/ 0 w 854869"/>
                    <a:gd name="connsiteY0" fmla="*/ 538264 h 766864"/>
                    <a:gd name="connsiteX1" fmla="*/ 2382 w 854869"/>
                    <a:gd name="connsiteY1" fmla="*/ 402533 h 766864"/>
                    <a:gd name="connsiteX2" fmla="*/ 59532 w 854869"/>
                    <a:gd name="connsiteY2" fmla="*/ 412058 h 766864"/>
                    <a:gd name="connsiteX3" fmla="*/ 121444 w 854869"/>
                    <a:gd name="connsiteY3" fmla="*/ 407296 h 766864"/>
                    <a:gd name="connsiteX4" fmla="*/ 171450 w 854869"/>
                    <a:gd name="connsiteY4" fmla="*/ 371577 h 766864"/>
                    <a:gd name="connsiteX5" fmla="*/ 214313 w 854869"/>
                    <a:gd name="connsiteY5" fmla="*/ 302521 h 766864"/>
                    <a:gd name="connsiteX6" fmla="*/ 247650 w 854869"/>
                    <a:gd name="connsiteY6" fmla="*/ 226321 h 766864"/>
                    <a:gd name="connsiteX7" fmla="*/ 273844 w 854869"/>
                    <a:gd name="connsiteY7" fmla="*/ 164408 h 766864"/>
                    <a:gd name="connsiteX8" fmla="*/ 281917 w 854869"/>
                    <a:gd name="connsiteY8" fmla="*/ 104774 h 766864"/>
                    <a:gd name="connsiteX9" fmla="*/ 230981 w 854869"/>
                    <a:gd name="connsiteY9" fmla="*/ 50107 h 766864"/>
                    <a:gd name="connsiteX10" fmla="*/ 258105 w 854869"/>
                    <a:gd name="connsiteY10" fmla="*/ 50005 h 766864"/>
                    <a:gd name="connsiteX11" fmla="*/ 274773 w 854869"/>
                    <a:gd name="connsiteY11" fmla="*/ 33337 h 766864"/>
                    <a:gd name="connsiteX12" fmla="*/ 272393 w 854869"/>
                    <a:gd name="connsiteY12" fmla="*/ 0 h 766864"/>
                    <a:gd name="connsiteX13" fmla="*/ 355736 w 854869"/>
                    <a:gd name="connsiteY13" fmla="*/ 100012 h 766864"/>
                    <a:gd name="connsiteX14" fmla="*/ 390525 w 854869"/>
                    <a:gd name="connsiteY14" fmla="*/ 145358 h 766864"/>
                    <a:gd name="connsiteX15" fmla="*/ 435769 w 854869"/>
                    <a:gd name="connsiteY15" fmla="*/ 192983 h 766864"/>
                    <a:gd name="connsiteX16" fmla="*/ 495300 w 854869"/>
                    <a:gd name="connsiteY16" fmla="*/ 223939 h 766864"/>
                    <a:gd name="connsiteX17" fmla="*/ 571500 w 854869"/>
                    <a:gd name="connsiteY17" fmla="*/ 240608 h 766864"/>
                    <a:gd name="connsiteX18" fmla="*/ 633413 w 854869"/>
                    <a:gd name="connsiteY18" fmla="*/ 226321 h 766864"/>
                    <a:gd name="connsiteX19" fmla="*/ 673894 w 854869"/>
                    <a:gd name="connsiteY19" fmla="*/ 181077 h 766864"/>
                    <a:gd name="connsiteX20" fmla="*/ 700088 w 854869"/>
                    <a:gd name="connsiteY20" fmla="*/ 131071 h 766864"/>
                    <a:gd name="connsiteX21" fmla="*/ 704850 w 854869"/>
                    <a:gd name="connsiteY21" fmla="*/ 104877 h 766864"/>
                    <a:gd name="connsiteX22" fmla="*/ 854869 w 854869"/>
                    <a:gd name="connsiteY22" fmla="*/ 159646 h 766864"/>
                    <a:gd name="connsiteX23" fmla="*/ 819150 w 854869"/>
                    <a:gd name="connsiteY23" fmla="*/ 212033 h 766864"/>
                    <a:gd name="connsiteX24" fmla="*/ 802482 w 854869"/>
                    <a:gd name="connsiteY24" fmla="*/ 259658 h 766864"/>
                    <a:gd name="connsiteX25" fmla="*/ 816769 w 854869"/>
                    <a:gd name="connsiteY25" fmla="*/ 323952 h 766864"/>
                    <a:gd name="connsiteX26" fmla="*/ 800100 w 854869"/>
                    <a:gd name="connsiteY26" fmla="*/ 362052 h 766864"/>
                    <a:gd name="connsiteX27" fmla="*/ 742950 w 854869"/>
                    <a:gd name="connsiteY27" fmla="*/ 343002 h 766864"/>
                    <a:gd name="connsiteX28" fmla="*/ 640557 w 854869"/>
                    <a:gd name="connsiteY28" fmla="*/ 347764 h 766864"/>
                    <a:gd name="connsiteX29" fmla="*/ 566738 w 854869"/>
                    <a:gd name="connsiteY29" fmla="*/ 409677 h 766864"/>
                    <a:gd name="connsiteX30" fmla="*/ 564357 w 854869"/>
                    <a:gd name="connsiteY30" fmla="*/ 462064 h 766864"/>
                    <a:gd name="connsiteX31" fmla="*/ 600075 w 854869"/>
                    <a:gd name="connsiteY31" fmla="*/ 571602 h 766864"/>
                    <a:gd name="connsiteX32" fmla="*/ 631032 w 854869"/>
                    <a:gd name="connsiteY32" fmla="*/ 638277 h 766864"/>
                    <a:gd name="connsiteX33" fmla="*/ 652463 w 854869"/>
                    <a:gd name="connsiteY33" fmla="*/ 707333 h 766864"/>
                    <a:gd name="connsiteX34" fmla="*/ 661988 w 854869"/>
                    <a:gd name="connsiteY34" fmla="*/ 766864 h 766864"/>
                    <a:gd name="connsiteX35" fmla="*/ 492919 w 854869"/>
                    <a:gd name="connsiteY35" fmla="*/ 766864 h 766864"/>
                    <a:gd name="connsiteX36" fmla="*/ 516732 w 854869"/>
                    <a:gd name="connsiteY36" fmla="*/ 614464 h 766864"/>
                    <a:gd name="connsiteX37" fmla="*/ 523875 w 854869"/>
                    <a:gd name="connsiteY37" fmla="*/ 509689 h 766864"/>
                    <a:gd name="connsiteX38" fmla="*/ 488157 w 854869"/>
                    <a:gd name="connsiteY38" fmla="*/ 407296 h 766864"/>
                    <a:gd name="connsiteX39" fmla="*/ 459582 w 854869"/>
                    <a:gd name="connsiteY39" fmla="*/ 316808 h 766864"/>
                    <a:gd name="connsiteX40" fmla="*/ 414338 w 854869"/>
                    <a:gd name="connsiteY40" fmla="*/ 273946 h 766864"/>
                    <a:gd name="connsiteX41" fmla="*/ 342900 w 854869"/>
                    <a:gd name="connsiteY41" fmla="*/ 262039 h 766864"/>
                    <a:gd name="connsiteX42" fmla="*/ 280988 w 854869"/>
                    <a:gd name="connsiteY42" fmla="*/ 331096 h 766864"/>
                    <a:gd name="connsiteX43" fmla="*/ 221457 w 854869"/>
                    <a:gd name="connsiteY43" fmla="*/ 388246 h 766864"/>
                    <a:gd name="connsiteX44" fmla="*/ 188119 w 854869"/>
                    <a:gd name="connsiteY44" fmla="*/ 445396 h 766864"/>
                    <a:gd name="connsiteX45" fmla="*/ 185738 w 854869"/>
                    <a:gd name="connsiteY45" fmla="*/ 514452 h 766864"/>
                    <a:gd name="connsiteX46" fmla="*/ 145257 w 854869"/>
                    <a:gd name="connsiteY46" fmla="*/ 559696 h 766864"/>
                    <a:gd name="connsiteX47" fmla="*/ 83344 w 854869"/>
                    <a:gd name="connsiteY47" fmla="*/ 554933 h 766864"/>
                    <a:gd name="connsiteX48" fmla="*/ 0 w 854869"/>
                    <a:gd name="connsiteY48" fmla="*/ 538264 h 766864"/>
                    <a:gd name="connsiteX0" fmla="*/ 0 w 854869"/>
                    <a:gd name="connsiteY0" fmla="*/ 557315 h 785915"/>
                    <a:gd name="connsiteX1" fmla="*/ 2382 w 854869"/>
                    <a:gd name="connsiteY1" fmla="*/ 421584 h 785915"/>
                    <a:gd name="connsiteX2" fmla="*/ 59532 w 854869"/>
                    <a:gd name="connsiteY2" fmla="*/ 431109 h 785915"/>
                    <a:gd name="connsiteX3" fmla="*/ 121444 w 854869"/>
                    <a:gd name="connsiteY3" fmla="*/ 426347 h 785915"/>
                    <a:gd name="connsiteX4" fmla="*/ 171450 w 854869"/>
                    <a:gd name="connsiteY4" fmla="*/ 390628 h 785915"/>
                    <a:gd name="connsiteX5" fmla="*/ 214313 w 854869"/>
                    <a:gd name="connsiteY5" fmla="*/ 321572 h 785915"/>
                    <a:gd name="connsiteX6" fmla="*/ 247650 w 854869"/>
                    <a:gd name="connsiteY6" fmla="*/ 245372 h 785915"/>
                    <a:gd name="connsiteX7" fmla="*/ 273844 w 854869"/>
                    <a:gd name="connsiteY7" fmla="*/ 183459 h 785915"/>
                    <a:gd name="connsiteX8" fmla="*/ 281917 w 854869"/>
                    <a:gd name="connsiteY8" fmla="*/ 123825 h 785915"/>
                    <a:gd name="connsiteX9" fmla="*/ 230981 w 854869"/>
                    <a:gd name="connsiteY9" fmla="*/ 69158 h 785915"/>
                    <a:gd name="connsiteX10" fmla="*/ 258105 w 854869"/>
                    <a:gd name="connsiteY10" fmla="*/ 69056 h 785915"/>
                    <a:gd name="connsiteX11" fmla="*/ 274773 w 854869"/>
                    <a:gd name="connsiteY11" fmla="*/ 52388 h 785915"/>
                    <a:gd name="connsiteX12" fmla="*/ 272393 w 854869"/>
                    <a:gd name="connsiteY12" fmla="*/ 19051 h 785915"/>
                    <a:gd name="connsiteX13" fmla="*/ 270011 w 854869"/>
                    <a:gd name="connsiteY13" fmla="*/ 0 h 785915"/>
                    <a:gd name="connsiteX14" fmla="*/ 390525 w 854869"/>
                    <a:gd name="connsiteY14" fmla="*/ 164409 h 785915"/>
                    <a:gd name="connsiteX15" fmla="*/ 435769 w 854869"/>
                    <a:gd name="connsiteY15" fmla="*/ 212034 h 785915"/>
                    <a:gd name="connsiteX16" fmla="*/ 495300 w 854869"/>
                    <a:gd name="connsiteY16" fmla="*/ 242990 h 785915"/>
                    <a:gd name="connsiteX17" fmla="*/ 571500 w 854869"/>
                    <a:gd name="connsiteY17" fmla="*/ 259659 h 785915"/>
                    <a:gd name="connsiteX18" fmla="*/ 633413 w 854869"/>
                    <a:gd name="connsiteY18" fmla="*/ 245372 h 785915"/>
                    <a:gd name="connsiteX19" fmla="*/ 673894 w 854869"/>
                    <a:gd name="connsiteY19" fmla="*/ 200128 h 785915"/>
                    <a:gd name="connsiteX20" fmla="*/ 700088 w 854869"/>
                    <a:gd name="connsiteY20" fmla="*/ 150122 h 785915"/>
                    <a:gd name="connsiteX21" fmla="*/ 704850 w 854869"/>
                    <a:gd name="connsiteY21" fmla="*/ 123928 h 785915"/>
                    <a:gd name="connsiteX22" fmla="*/ 854869 w 854869"/>
                    <a:gd name="connsiteY22" fmla="*/ 178697 h 785915"/>
                    <a:gd name="connsiteX23" fmla="*/ 819150 w 854869"/>
                    <a:gd name="connsiteY23" fmla="*/ 231084 h 785915"/>
                    <a:gd name="connsiteX24" fmla="*/ 802482 w 854869"/>
                    <a:gd name="connsiteY24" fmla="*/ 278709 h 785915"/>
                    <a:gd name="connsiteX25" fmla="*/ 816769 w 854869"/>
                    <a:gd name="connsiteY25" fmla="*/ 343003 h 785915"/>
                    <a:gd name="connsiteX26" fmla="*/ 800100 w 854869"/>
                    <a:gd name="connsiteY26" fmla="*/ 381103 h 785915"/>
                    <a:gd name="connsiteX27" fmla="*/ 742950 w 854869"/>
                    <a:gd name="connsiteY27" fmla="*/ 362053 h 785915"/>
                    <a:gd name="connsiteX28" fmla="*/ 640557 w 854869"/>
                    <a:gd name="connsiteY28" fmla="*/ 366815 h 785915"/>
                    <a:gd name="connsiteX29" fmla="*/ 566738 w 854869"/>
                    <a:gd name="connsiteY29" fmla="*/ 428728 h 785915"/>
                    <a:gd name="connsiteX30" fmla="*/ 564357 w 854869"/>
                    <a:gd name="connsiteY30" fmla="*/ 481115 h 785915"/>
                    <a:gd name="connsiteX31" fmla="*/ 600075 w 854869"/>
                    <a:gd name="connsiteY31" fmla="*/ 590653 h 785915"/>
                    <a:gd name="connsiteX32" fmla="*/ 631032 w 854869"/>
                    <a:gd name="connsiteY32" fmla="*/ 657328 h 785915"/>
                    <a:gd name="connsiteX33" fmla="*/ 652463 w 854869"/>
                    <a:gd name="connsiteY33" fmla="*/ 726384 h 785915"/>
                    <a:gd name="connsiteX34" fmla="*/ 661988 w 854869"/>
                    <a:gd name="connsiteY34" fmla="*/ 785915 h 785915"/>
                    <a:gd name="connsiteX35" fmla="*/ 492919 w 854869"/>
                    <a:gd name="connsiteY35" fmla="*/ 785915 h 785915"/>
                    <a:gd name="connsiteX36" fmla="*/ 516732 w 854869"/>
                    <a:gd name="connsiteY36" fmla="*/ 633515 h 785915"/>
                    <a:gd name="connsiteX37" fmla="*/ 523875 w 854869"/>
                    <a:gd name="connsiteY37" fmla="*/ 528740 h 785915"/>
                    <a:gd name="connsiteX38" fmla="*/ 488157 w 854869"/>
                    <a:gd name="connsiteY38" fmla="*/ 426347 h 785915"/>
                    <a:gd name="connsiteX39" fmla="*/ 459582 w 854869"/>
                    <a:gd name="connsiteY39" fmla="*/ 335859 h 785915"/>
                    <a:gd name="connsiteX40" fmla="*/ 414338 w 854869"/>
                    <a:gd name="connsiteY40" fmla="*/ 292997 h 785915"/>
                    <a:gd name="connsiteX41" fmla="*/ 342900 w 854869"/>
                    <a:gd name="connsiteY41" fmla="*/ 281090 h 785915"/>
                    <a:gd name="connsiteX42" fmla="*/ 280988 w 854869"/>
                    <a:gd name="connsiteY42" fmla="*/ 350147 h 785915"/>
                    <a:gd name="connsiteX43" fmla="*/ 221457 w 854869"/>
                    <a:gd name="connsiteY43" fmla="*/ 407297 h 785915"/>
                    <a:gd name="connsiteX44" fmla="*/ 188119 w 854869"/>
                    <a:gd name="connsiteY44" fmla="*/ 464447 h 785915"/>
                    <a:gd name="connsiteX45" fmla="*/ 185738 w 854869"/>
                    <a:gd name="connsiteY45" fmla="*/ 533503 h 785915"/>
                    <a:gd name="connsiteX46" fmla="*/ 145257 w 854869"/>
                    <a:gd name="connsiteY46" fmla="*/ 578747 h 785915"/>
                    <a:gd name="connsiteX47" fmla="*/ 83344 w 854869"/>
                    <a:gd name="connsiteY47" fmla="*/ 573984 h 785915"/>
                    <a:gd name="connsiteX48" fmla="*/ 0 w 854869"/>
                    <a:gd name="connsiteY48" fmla="*/ 557315 h 785915"/>
                    <a:gd name="connsiteX0" fmla="*/ 0 w 854869"/>
                    <a:gd name="connsiteY0" fmla="*/ 557315 h 785915"/>
                    <a:gd name="connsiteX1" fmla="*/ 2382 w 854869"/>
                    <a:gd name="connsiteY1" fmla="*/ 421584 h 785915"/>
                    <a:gd name="connsiteX2" fmla="*/ 59532 w 854869"/>
                    <a:gd name="connsiteY2" fmla="*/ 431109 h 785915"/>
                    <a:gd name="connsiteX3" fmla="*/ 121444 w 854869"/>
                    <a:gd name="connsiteY3" fmla="*/ 426347 h 785915"/>
                    <a:gd name="connsiteX4" fmla="*/ 171450 w 854869"/>
                    <a:gd name="connsiteY4" fmla="*/ 390628 h 785915"/>
                    <a:gd name="connsiteX5" fmla="*/ 214313 w 854869"/>
                    <a:gd name="connsiteY5" fmla="*/ 321572 h 785915"/>
                    <a:gd name="connsiteX6" fmla="*/ 247650 w 854869"/>
                    <a:gd name="connsiteY6" fmla="*/ 245372 h 785915"/>
                    <a:gd name="connsiteX7" fmla="*/ 273844 w 854869"/>
                    <a:gd name="connsiteY7" fmla="*/ 183459 h 785915"/>
                    <a:gd name="connsiteX8" fmla="*/ 281917 w 854869"/>
                    <a:gd name="connsiteY8" fmla="*/ 123825 h 785915"/>
                    <a:gd name="connsiteX9" fmla="*/ 230981 w 854869"/>
                    <a:gd name="connsiteY9" fmla="*/ 69158 h 785915"/>
                    <a:gd name="connsiteX10" fmla="*/ 258105 w 854869"/>
                    <a:gd name="connsiteY10" fmla="*/ 69056 h 785915"/>
                    <a:gd name="connsiteX11" fmla="*/ 274773 w 854869"/>
                    <a:gd name="connsiteY11" fmla="*/ 52388 h 785915"/>
                    <a:gd name="connsiteX12" fmla="*/ 272393 w 854869"/>
                    <a:gd name="connsiteY12" fmla="*/ 19051 h 785915"/>
                    <a:gd name="connsiteX13" fmla="*/ 270011 w 854869"/>
                    <a:gd name="connsiteY13" fmla="*/ 0 h 785915"/>
                    <a:gd name="connsiteX14" fmla="*/ 346211 w 854869"/>
                    <a:gd name="connsiteY14" fmla="*/ 102395 h 785915"/>
                    <a:gd name="connsiteX15" fmla="*/ 390525 w 854869"/>
                    <a:gd name="connsiteY15" fmla="*/ 164409 h 785915"/>
                    <a:gd name="connsiteX16" fmla="*/ 435769 w 854869"/>
                    <a:gd name="connsiteY16" fmla="*/ 212034 h 785915"/>
                    <a:gd name="connsiteX17" fmla="*/ 495300 w 854869"/>
                    <a:gd name="connsiteY17" fmla="*/ 242990 h 785915"/>
                    <a:gd name="connsiteX18" fmla="*/ 571500 w 854869"/>
                    <a:gd name="connsiteY18" fmla="*/ 259659 h 785915"/>
                    <a:gd name="connsiteX19" fmla="*/ 633413 w 854869"/>
                    <a:gd name="connsiteY19" fmla="*/ 245372 h 785915"/>
                    <a:gd name="connsiteX20" fmla="*/ 673894 w 854869"/>
                    <a:gd name="connsiteY20" fmla="*/ 200128 h 785915"/>
                    <a:gd name="connsiteX21" fmla="*/ 700088 w 854869"/>
                    <a:gd name="connsiteY21" fmla="*/ 150122 h 785915"/>
                    <a:gd name="connsiteX22" fmla="*/ 704850 w 854869"/>
                    <a:gd name="connsiteY22" fmla="*/ 123928 h 785915"/>
                    <a:gd name="connsiteX23" fmla="*/ 854869 w 854869"/>
                    <a:gd name="connsiteY23" fmla="*/ 178697 h 785915"/>
                    <a:gd name="connsiteX24" fmla="*/ 819150 w 854869"/>
                    <a:gd name="connsiteY24" fmla="*/ 231084 h 785915"/>
                    <a:gd name="connsiteX25" fmla="*/ 802482 w 854869"/>
                    <a:gd name="connsiteY25" fmla="*/ 278709 h 785915"/>
                    <a:gd name="connsiteX26" fmla="*/ 816769 w 854869"/>
                    <a:gd name="connsiteY26" fmla="*/ 343003 h 785915"/>
                    <a:gd name="connsiteX27" fmla="*/ 800100 w 854869"/>
                    <a:gd name="connsiteY27" fmla="*/ 381103 h 785915"/>
                    <a:gd name="connsiteX28" fmla="*/ 742950 w 854869"/>
                    <a:gd name="connsiteY28" fmla="*/ 362053 h 785915"/>
                    <a:gd name="connsiteX29" fmla="*/ 640557 w 854869"/>
                    <a:gd name="connsiteY29" fmla="*/ 366815 h 785915"/>
                    <a:gd name="connsiteX30" fmla="*/ 566738 w 854869"/>
                    <a:gd name="connsiteY30" fmla="*/ 428728 h 785915"/>
                    <a:gd name="connsiteX31" fmla="*/ 564357 w 854869"/>
                    <a:gd name="connsiteY31" fmla="*/ 481115 h 785915"/>
                    <a:gd name="connsiteX32" fmla="*/ 600075 w 854869"/>
                    <a:gd name="connsiteY32" fmla="*/ 590653 h 785915"/>
                    <a:gd name="connsiteX33" fmla="*/ 631032 w 854869"/>
                    <a:gd name="connsiteY33" fmla="*/ 657328 h 785915"/>
                    <a:gd name="connsiteX34" fmla="*/ 652463 w 854869"/>
                    <a:gd name="connsiteY34" fmla="*/ 726384 h 785915"/>
                    <a:gd name="connsiteX35" fmla="*/ 661988 w 854869"/>
                    <a:gd name="connsiteY35" fmla="*/ 785915 h 785915"/>
                    <a:gd name="connsiteX36" fmla="*/ 492919 w 854869"/>
                    <a:gd name="connsiteY36" fmla="*/ 785915 h 785915"/>
                    <a:gd name="connsiteX37" fmla="*/ 516732 w 854869"/>
                    <a:gd name="connsiteY37" fmla="*/ 633515 h 785915"/>
                    <a:gd name="connsiteX38" fmla="*/ 523875 w 854869"/>
                    <a:gd name="connsiteY38" fmla="*/ 528740 h 785915"/>
                    <a:gd name="connsiteX39" fmla="*/ 488157 w 854869"/>
                    <a:gd name="connsiteY39" fmla="*/ 426347 h 785915"/>
                    <a:gd name="connsiteX40" fmla="*/ 459582 w 854869"/>
                    <a:gd name="connsiteY40" fmla="*/ 335859 h 785915"/>
                    <a:gd name="connsiteX41" fmla="*/ 414338 w 854869"/>
                    <a:gd name="connsiteY41" fmla="*/ 292997 h 785915"/>
                    <a:gd name="connsiteX42" fmla="*/ 342900 w 854869"/>
                    <a:gd name="connsiteY42" fmla="*/ 281090 h 785915"/>
                    <a:gd name="connsiteX43" fmla="*/ 280988 w 854869"/>
                    <a:gd name="connsiteY43" fmla="*/ 350147 h 785915"/>
                    <a:gd name="connsiteX44" fmla="*/ 221457 w 854869"/>
                    <a:gd name="connsiteY44" fmla="*/ 407297 h 785915"/>
                    <a:gd name="connsiteX45" fmla="*/ 188119 w 854869"/>
                    <a:gd name="connsiteY45" fmla="*/ 464447 h 785915"/>
                    <a:gd name="connsiteX46" fmla="*/ 185738 w 854869"/>
                    <a:gd name="connsiteY46" fmla="*/ 533503 h 785915"/>
                    <a:gd name="connsiteX47" fmla="*/ 145257 w 854869"/>
                    <a:gd name="connsiteY47" fmla="*/ 578747 h 785915"/>
                    <a:gd name="connsiteX48" fmla="*/ 83344 w 854869"/>
                    <a:gd name="connsiteY48" fmla="*/ 573984 h 785915"/>
                    <a:gd name="connsiteX49" fmla="*/ 0 w 854869"/>
                    <a:gd name="connsiteY49" fmla="*/ 557315 h 785915"/>
                    <a:gd name="connsiteX0" fmla="*/ 0 w 854869"/>
                    <a:gd name="connsiteY0" fmla="*/ 557315 h 785915"/>
                    <a:gd name="connsiteX1" fmla="*/ 2382 w 854869"/>
                    <a:gd name="connsiteY1" fmla="*/ 421584 h 785915"/>
                    <a:gd name="connsiteX2" fmla="*/ 59532 w 854869"/>
                    <a:gd name="connsiteY2" fmla="*/ 431109 h 785915"/>
                    <a:gd name="connsiteX3" fmla="*/ 121444 w 854869"/>
                    <a:gd name="connsiteY3" fmla="*/ 426347 h 785915"/>
                    <a:gd name="connsiteX4" fmla="*/ 171450 w 854869"/>
                    <a:gd name="connsiteY4" fmla="*/ 390628 h 785915"/>
                    <a:gd name="connsiteX5" fmla="*/ 214313 w 854869"/>
                    <a:gd name="connsiteY5" fmla="*/ 321572 h 785915"/>
                    <a:gd name="connsiteX6" fmla="*/ 247650 w 854869"/>
                    <a:gd name="connsiteY6" fmla="*/ 245372 h 785915"/>
                    <a:gd name="connsiteX7" fmla="*/ 273844 w 854869"/>
                    <a:gd name="connsiteY7" fmla="*/ 183459 h 785915"/>
                    <a:gd name="connsiteX8" fmla="*/ 281917 w 854869"/>
                    <a:gd name="connsiteY8" fmla="*/ 123825 h 785915"/>
                    <a:gd name="connsiteX9" fmla="*/ 230981 w 854869"/>
                    <a:gd name="connsiteY9" fmla="*/ 69158 h 785915"/>
                    <a:gd name="connsiteX10" fmla="*/ 258105 w 854869"/>
                    <a:gd name="connsiteY10" fmla="*/ 69056 h 785915"/>
                    <a:gd name="connsiteX11" fmla="*/ 274773 w 854869"/>
                    <a:gd name="connsiteY11" fmla="*/ 52388 h 785915"/>
                    <a:gd name="connsiteX12" fmla="*/ 272393 w 854869"/>
                    <a:gd name="connsiteY12" fmla="*/ 19051 h 785915"/>
                    <a:gd name="connsiteX13" fmla="*/ 270011 w 854869"/>
                    <a:gd name="connsiteY13" fmla="*/ 0 h 785915"/>
                    <a:gd name="connsiteX14" fmla="*/ 308111 w 854869"/>
                    <a:gd name="connsiteY14" fmla="*/ 16670 h 785915"/>
                    <a:gd name="connsiteX15" fmla="*/ 390525 w 854869"/>
                    <a:gd name="connsiteY15" fmla="*/ 164409 h 785915"/>
                    <a:gd name="connsiteX16" fmla="*/ 435769 w 854869"/>
                    <a:gd name="connsiteY16" fmla="*/ 212034 h 785915"/>
                    <a:gd name="connsiteX17" fmla="*/ 495300 w 854869"/>
                    <a:gd name="connsiteY17" fmla="*/ 242990 h 785915"/>
                    <a:gd name="connsiteX18" fmla="*/ 571500 w 854869"/>
                    <a:gd name="connsiteY18" fmla="*/ 259659 h 785915"/>
                    <a:gd name="connsiteX19" fmla="*/ 633413 w 854869"/>
                    <a:gd name="connsiteY19" fmla="*/ 245372 h 785915"/>
                    <a:gd name="connsiteX20" fmla="*/ 673894 w 854869"/>
                    <a:gd name="connsiteY20" fmla="*/ 200128 h 785915"/>
                    <a:gd name="connsiteX21" fmla="*/ 700088 w 854869"/>
                    <a:gd name="connsiteY21" fmla="*/ 150122 h 785915"/>
                    <a:gd name="connsiteX22" fmla="*/ 704850 w 854869"/>
                    <a:gd name="connsiteY22" fmla="*/ 123928 h 785915"/>
                    <a:gd name="connsiteX23" fmla="*/ 854869 w 854869"/>
                    <a:gd name="connsiteY23" fmla="*/ 178697 h 785915"/>
                    <a:gd name="connsiteX24" fmla="*/ 819150 w 854869"/>
                    <a:gd name="connsiteY24" fmla="*/ 231084 h 785915"/>
                    <a:gd name="connsiteX25" fmla="*/ 802482 w 854869"/>
                    <a:gd name="connsiteY25" fmla="*/ 278709 h 785915"/>
                    <a:gd name="connsiteX26" fmla="*/ 816769 w 854869"/>
                    <a:gd name="connsiteY26" fmla="*/ 343003 h 785915"/>
                    <a:gd name="connsiteX27" fmla="*/ 800100 w 854869"/>
                    <a:gd name="connsiteY27" fmla="*/ 381103 h 785915"/>
                    <a:gd name="connsiteX28" fmla="*/ 742950 w 854869"/>
                    <a:gd name="connsiteY28" fmla="*/ 362053 h 785915"/>
                    <a:gd name="connsiteX29" fmla="*/ 640557 w 854869"/>
                    <a:gd name="connsiteY29" fmla="*/ 366815 h 785915"/>
                    <a:gd name="connsiteX30" fmla="*/ 566738 w 854869"/>
                    <a:gd name="connsiteY30" fmla="*/ 428728 h 785915"/>
                    <a:gd name="connsiteX31" fmla="*/ 564357 w 854869"/>
                    <a:gd name="connsiteY31" fmla="*/ 481115 h 785915"/>
                    <a:gd name="connsiteX32" fmla="*/ 600075 w 854869"/>
                    <a:gd name="connsiteY32" fmla="*/ 590653 h 785915"/>
                    <a:gd name="connsiteX33" fmla="*/ 631032 w 854869"/>
                    <a:gd name="connsiteY33" fmla="*/ 657328 h 785915"/>
                    <a:gd name="connsiteX34" fmla="*/ 652463 w 854869"/>
                    <a:gd name="connsiteY34" fmla="*/ 726384 h 785915"/>
                    <a:gd name="connsiteX35" fmla="*/ 661988 w 854869"/>
                    <a:gd name="connsiteY35" fmla="*/ 785915 h 785915"/>
                    <a:gd name="connsiteX36" fmla="*/ 492919 w 854869"/>
                    <a:gd name="connsiteY36" fmla="*/ 785915 h 785915"/>
                    <a:gd name="connsiteX37" fmla="*/ 516732 w 854869"/>
                    <a:gd name="connsiteY37" fmla="*/ 633515 h 785915"/>
                    <a:gd name="connsiteX38" fmla="*/ 523875 w 854869"/>
                    <a:gd name="connsiteY38" fmla="*/ 528740 h 785915"/>
                    <a:gd name="connsiteX39" fmla="*/ 488157 w 854869"/>
                    <a:gd name="connsiteY39" fmla="*/ 426347 h 785915"/>
                    <a:gd name="connsiteX40" fmla="*/ 459582 w 854869"/>
                    <a:gd name="connsiteY40" fmla="*/ 335859 h 785915"/>
                    <a:gd name="connsiteX41" fmla="*/ 414338 w 854869"/>
                    <a:gd name="connsiteY41" fmla="*/ 292997 h 785915"/>
                    <a:gd name="connsiteX42" fmla="*/ 342900 w 854869"/>
                    <a:gd name="connsiteY42" fmla="*/ 281090 h 785915"/>
                    <a:gd name="connsiteX43" fmla="*/ 280988 w 854869"/>
                    <a:gd name="connsiteY43" fmla="*/ 350147 h 785915"/>
                    <a:gd name="connsiteX44" fmla="*/ 221457 w 854869"/>
                    <a:gd name="connsiteY44" fmla="*/ 407297 h 785915"/>
                    <a:gd name="connsiteX45" fmla="*/ 188119 w 854869"/>
                    <a:gd name="connsiteY45" fmla="*/ 464447 h 785915"/>
                    <a:gd name="connsiteX46" fmla="*/ 185738 w 854869"/>
                    <a:gd name="connsiteY46" fmla="*/ 533503 h 785915"/>
                    <a:gd name="connsiteX47" fmla="*/ 145257 w 854869"/>
                    <a:gd name="connsiteY47" fmla="*/ 578747 h 785915"/>
                    <a:gd name="connsiteX48" fmla="*/ 83344 w 854869"/>
                    <a:gd name="connsiteY48" fmla="*/ 573984 h 785915"/>
                    <a:gd name="connsiteX49" fmla="*/ 0 w 854869"/>
                    <a:gd name="connsiteY49" fmla="*/ 557315 h 785915"/>
                    <a:gd name="connsiteX0" fmla="*/ 0 w 854869"/>
                    <a:gd name="connsiteY0" fmla="*/ 557315 h 785915"/>
                    <a:gd name="connsiteX1" fmla="*/ 2382 w 854869"/>
                    <a:gd name="connsiteY1" fmla="*/ 421584 h 785915"/>
                    <a:gd name="connsiteX2" fmla="*/ 59532 w 854869"/>
                    <a:gd name="connsiteY2" fmla="*/ 431109 h 785915"/>
                    <a:gd name="connsiteX3" fmla="*/ 121444 w 854869"/>
                    <a:gd name="connsiteY3" fmla="*/ 426347 h 785915"/>
                    <a:gd name="connsiteX4" fmla="*/ 171450 w 854869"/>
                    <a:gd name="connsiteY4" fmla="*/ 390628 h 785915"/>
                    <a:gd name="connsiteX5" fmla="*/ 214313 w 854869"/>
                    <a:gd name="connsiteY5" fmla="*/ 321572 h 785915"/>
                    <a:gd name="connsiteX6" fmla="*/ 247650 w 854869"/>
                    <a:gd name="connsiteY6" fmla="*/ 245372 h 785915"/>
                    <a:gd name="connsiteX7" fmla="*/ 273844 w 854869"/>
                    <a:gd name="connsiteY7" fmla="*/ 183459 h 785915"/>
                    <a:gd name="connsiteX8" fmla="*/ 281917 w 854869"/>
                    <a:gd name="connsiteY8" fmla="*/ 123825 h 785915"/>
                    <a:gd name="connsiteX9" fmla="*/ 230981 w 854869"/>
                    <a:gd name="connsiteY9" fmla="*/ 69158 h 785915"/>
                    <a:gd name="connsiteX10" fmla="*/ 258105 w 854869"/>
                    <a:gd name="connsiteY10" fmla="*/ 69056 h 785915"/>
                    <a:gd name="connsiteX11" fmla="*/ 274773 w 854869"/>
                    <a:gd name="connsiteY11" fmla="*/ 52388 h 785915"/>
                    <a:gd name="connsiteX12" fmla="*/ 272393 w 854869"/>
                    <a:gd name="connsiteY12" fmla="*/ 19051 h 785915"/>
                    <a:gd name="connsiteX13" fmla="*/ 270011 w 854869"/>
                    <a:gd name="connsiteY13" fmla="*/ 0 h 785915"/>
                    <a:gd name="connsiteX14" fmla="*/ 308111 w 854869"/>
                    <a:gd name="connsiteY14" fmla="*/ 16670 h 785915"/>
                    <a:gd name="connsiteX15" fmla="*/ 362880 w 854869"/>
                    <a:gd name="connsiteY15" fmla="*/ 107157 h 785915"/>
                    <a:gd name="connsiteX16" fmla="*/ 390525 w 854869"/>
                    <a:gd name="connsiteY16" fmla="*/ 164409 h 785915"/>
                    <a:gd name="connsiteX17" fmla="*/ 435769 w 854869"/>
                    <a:gd name="connsiteY17" fmla="*/ 212034 h 785915"/>
                    <a:gd name="connsiteX18" fmla="*/ 495300 w 854869"/>
                    <a:gd name="connsiteY18" fmla="*/ 242990 h 785915"/>
                    <a:gd name="connsiteX19" fmla="*/ 571500 w 854869"/>
                    <a:gd name="connsiteY19" fmla="*/ 259659 h 785915"/>
                    <a:gd name="connsiteX20" fmla="*/ 633413 w 854869"/>
                    <a:gd name="connsiteY20" fmla="*/ 245372 h 785915"/>
                    <a:gd name="connsiteX21" fmla="*/ 673894 w 854869"/>
                    <a:gd name="connsiteY21" fmla="*/ 200128 h 785915"/>
                    <a:gd name="connsiteX22" fmla="*/ 700088 w 854869"/>
                    <a:gd name="connsiteY22" fmla="*/ 150122 h 785915"/>
                    <a:gd name="connsiteX23" fmla="*/ 704850 w 854869"/>
                    <a:gd name="connsiteY23" fmla="*/ 123928 h 785915"/>
                    <a:gd name="connsiteX24" fmla="*/ 854869 w 854869"/>
                    <a:gd name="connsiteY24" fmla="*/ 178697 h 785915"/>
                    <a:gd name="connsiteX25" fmla="*/ 819150 w 854869"/>
                    <a:gd name="connsiteY25" fmla="*/ 231084 h 785915"/>
                    <a:gd name="connsiteX26" fmla="*/ 802482 w 854869"/>
                    <a:gd name="connsiteY26" fmla="*/ 278709 h 785915"/>
                    <a:gd name="connsiteX27" fmla="*/ 816769 w 854869"/>
                    <a:gd name="connsiteY27" fmla="*/ 343003 h 785915"/>
                    <a:gd name="connsiteX28" fmla="*/ 800100 w 854869"/>
                    <a:gd name="connsiteY28" fmla="*/ 381103 h 785915"/>
                    <a:gd name="connsiteX29" fmla="*/ 742950 w 854869"/>
                    <a:gd name="connsiteY29" fmla="*/ 362053 h 785915"/>
                    <a:gd name="connsiteX30" fmla="*/ 640557 w 854869"/>
                    <a:gd name="connsiteY30" fmla="*/ 366815 h 785915"/>
                    <a:gd name="connsiteX31" fmla="*/ 566738 w 854869"/>
                    <a:gd name="connsiteY31" fmla="*/ 428728 h 785915"/>
                    <a:gd name="connsiteX32" fmla="*/ 564357 w 854869"/>
                    <a:gd name="connsiteY32" fmla="*/ 481115 h 785915"/>
                    <a:gd name="connsiteX33" fmla="*/ 600075 w 854869"/>
                    <a:gd name="connsiteY33" fmla="*/ 590653 h 785915"/>
                    <a:gd name="connsiteX34" fmla="*/ 631032 w 854869"/>
                    <a:gd name="connsiteY34" fmla="*/ 657328 h 785915"/>
                    <a:gd name="connsiteX35" fmla="*/ 652463 w 854869"/>
                    <a:gd name="connsiteY35" fmla="*/ 726384 h 785915"/>
                    <a:gd name="connsiteX36" fmla="*/ 661988 w 854869"/>
                    <a:gd name="connsiteY36" fmla="*/ 785915 h 785915"/>
                    <a:gd name="connsiteX37" fmla="*/ 492919 w 854869"/>
                    <a:gd name="connsiteY37" fmla="*/ 785915 h 785915"/>
                    <a:gd name="connsiteX38" fmla="*/ 516732 w 854869"/>
                    <a:gd name="connsiteY38" fmla="*/ 633515 h 785915"/>
                    <a:gd name="connsiteX39" fmla="*/ 523875 w 854869"/>
                    <a:gd name="connsiteY39" fmla="*/ 528740 h 785915"/>
                    <a:gd name="connsiteX40" fmla="*/ 488157 w 854869"/>
                    <a:gd name="connsiteY40" fmla="*/ 426347 h 785915"/>
                    <a:gd name="connsiteX41" fmla="*/ 459582 w 854869"/>
                    <a:gd name="connsiteY41" fmla="*/ 335859 h 785915"/>
                    <a:gd name="connsiteX42" fmla="*/ 414338 w 854869"/>
                    <a:gd name="connsiteY42" fmla="*/ 292997 h 785915"/>
                    <a:gd name="connsiteX43" fmla="*/ 342900 w 854869"/>
                    <a:gd name="connsiteY43" fmla="*/ 281090 h 785915"/>
                    <a:gd name="connsiteX44" fmla="*/ 280988 w 854869"/>
                    <a:gd name="connsiteY44" fmla="*/ 350147 h 785915"/>
                    <a:gd name="connsiteX45" fmla="*/ 221457 w 854869"/>
                    <a:gd name="connsiteY45" fmla="*/ 407297 h 785915"/>
                    <a:gd name="connsiteX46" fmla="*/ 188119 w 854869"/>
                    <a:gd name="connsiteY46" fmla="*/ 464447 h 785915"/>
                    <a:gd name="connsiteX47" fmla="*/ 185738 w 854869"/>
                    <a:gd name="connsiteY47" fmla="*/ 533503 h 785915"/>
                    <a:gd name="connsiteX48" fmla="*/ 145257 w 854869"/>
                    <a:gd name="connsiteY48" fmla="*/ 578747 h 785915"/>
                    <a:gd name="connsiteX49" fmla="*/ 83344 w 854869"/>
                    <a:gd name="connsiteY49" fmla="*/ 573984 h 785915"/>
                    <a:gd name="connsiteX50" fmla="*/ 0 w 854869"/>
                    <a:gd name="connsiteY50" fmla="*/ 557315 h 785915"/>
                    <a:gd name="connsiteX0" fmla="*/ 0 w 854869"/>
                    <a:gd name="connsiteY0" fmla="*/ 557315 h 785915"/>
                    <a:gd name="connsiteX1" fmla="*/ 2382 w 854869"/>
                    <a:gd name="connsiteY1" fmla="*/ 421584 h 785915"/>
                    <a:gd name="connsiteX2" fmla="*/ 59532 w 854869"/>
                    <a:gd name="connsiteY2" fmla="*/ 431109 h 785915"/>
                    <a:gd name="connsiteX3" fmla="*/ 121444 w 854869"/>
                    <a:gd name="connsiteY3" fmla="*/ 426347 h 785915"/>
                    <a:gd name="connsiteX4" fmla="*/ 171450 w 854869"/>
                    <a:gd name="connsiteY4" fmla="*/ 390628 h 785915"/>
                    <a:gd name="connsiteX5" fmla="*/ 214313 w 854869"/>
                    <a:gd name="connsiteY5" fmla="*/ 321572 h 785915"/>
                    <a:gd name="connsiteX6" fmla="*/ 247650 w 854869"/>
                    <a:gd name="connsiteY6" fmla="*/ 245372 h 785915"/>
                    <a:gd name="connsiteX7" fmla="*/ 273844 w 854869"/>
                    <a:gd name="connsiteY7" fmla="*/ 183459 h 785915"/>
                    <a:gd name="connsiteX8" fmla="*/ 281917 w 854869"/>
                    <a:gd name="connsiteY8" fmla="*/ 123825 h 785915"/>
                    <a:gd name="connsiteX9" fmla="*/ 230981 w 854869"/>
                    <a:gd name="connsiteY9" fmla="*/ 69158 h 785915"/>
                    <a:gd name="connsiteX10" fmla="*/ 258105 w 854869"/>
                    <a:gd name="connsiteY10" fmla="*/ 69056 h 785915"/>
                    <a:gd name="connsiteX11" fmla="*/ 274773 w 854869"/>
                    <a:gd name="connsiteY11" fmla="*/ 52388 h 785915"/>
                    <a:gd name="connsiteX12" fmla="*/ 272393 w 854869"/>
                    <a:gd name="connsiteY12" fmla="*/ 19051 h 785915"/>
                    <a:gd name="connsiteX13" fmla="*/ 270011 w 854869"/>
                    <a:gd name="connsiteY13" fmla="*/ 0 h 785915"/>
                    <a:gd name="connsiteX14" fmla="*/ 308111 w 854869"/>
                    <a:gd name="connsiteY14" fmla="*/ 16670 h 785915"/>
                    <a:gd name="connsiteX15" fmla="*/ 353355 w 854869"/>
                    <a:gd name="connsiteY15" fmla="*/ 26195 h 785915"/>
                    <a:gd name="connsiteX16" fmla="*/ 390525 w 854869"/>
                    <a:gd name="connsiteY16" fmla="*/ 164409 h 785915"/>
                    <a:gd name="connsiteX17" fmla="*/ 435769 w 854869"/>
                    <a:gd name="connsiteY17" fmla="*/ 212034 h 785915"/>
                    <a:gd name="connsiteX18" fmla="*/ 495300 w 854869"/>
                    <a:gd name="connsiteY18" fmla="*/ 242990 h 785915"/>
                    <a:gd name="connsiteX19" fmla="*/ 571500 w 854869"/>
                    <a:gd name="connsiteY19" fmla="*/ 259659 h 785915"/>
                    <a:gd name="connsiteX20" fmla="*/ 633413 w 854869"/>
                    <a:gd name="connsiteY20" fmla="*/ 245372 h 785915"/>
                    <a:gd name="connsiteX21" fmla="*/ 673894 w 854869"/>
                    <a:gd name="connsiteY21" fmla="*/ 200128 h 785915"/>
                    <a:gd name="connsiteX22" fmla="*/ 700088 w 854869"/>
                    <a:gd name="connsiteY22" fmla="*/ 150122 h 785915"/>
                    <a:gd name="connsiteX23" fmla="*/ 704850 w 854869"/>
                    <a:gd name="connsiteY23" fmla="*/ 123928 h 785915"/>
                    <a:gd name="connsiteX24" fmla="*/ 854869 w 854869"/>
                    <a:gd name="connsiteY24" fmla="*/ 178697 h 785915"/>
                    <a:gd name="connsiteX25" fmla="*/ 819150 w 854869"/>
                    <a:gd name="connsiteY25" fmla="*/ 231084 h 785915"/>
                    <a:gd name="connsiteX26" fmla="*/ 802482 w 854869"/>
                    <a:gd name="connsiteY26" fmla="*/ 278709 h 785915"/>
                    <a:gd name="connsiteX27" fmla="*/ 816769 w 854869"/>
                    <a:gd name="connsiteY27" fmla="*/ 343003 h 785915"/>
                    <a:gd name="connsiteX28" fmla="*/ 800100 w 854869"/>
                    <a:gd name="connsiteY28" fmla="*/ 381103 h 785915"/>
                    <a:gd name="connsiteX29" fmla="*/ 742950 w 854869"/>
                    <a:gd name="connsiteY29" fmla="*/ 362053 h 785915"/>
                    <a:gd name="connsiteX30" fmla="*/ 640557 w 854869"/>
                    <a:gd name="connsiteY30" fmla="*/ 366815 h 785915"/>
                    <a:gd name="connsiteX31" fmla="*/ 566738 w 854869"/>
                    <a:gd name="connsiteY31" fmla="*/ 428728 h 785915"/>
                    <a:gd name="connsiteX32" fmla="*/ 564357 w 854869"/>
                    <a:gd name="connsiteY32" fmla="*/ 481115 h 785915"/>
                    <a:gd name="connsiteX33" fmla="*/ 600075 w 854869"/>
                    <a:gd name="connsiteY33" fmla="*/ 590653 h 785915"/>
                    <a:gd name="connsiteX34" fmla="*/ 631032 w 854869"/>
                    <a:gd name="connsiteY34" fmla="*/ 657328 h 785915"/>
                    <a:gd name="connsiteX35" fmla="*/ 652463 w 854869"/>
                    <a:gd name="connsiteY35" fmla="*/ 726384 h 785915"/>
                    <a:gd name="connsiteX36" fmla="*/ 661988 w 854869"/>
                    <a:gd name="connsiteY36" fmla="*/ 785915 h 785915"/>
                    <a:gd name="connsiteX37" fmla="*/ 492919 w 854869"/>
                    <a:gd name="connsiteY37" fmla="*/ 785915 h 785915"/>
                    <a:gd name="connsiteX38" fmla="*/ 516732 w 854869"/>
                    <a:gd name="connsiteY38" fmla="*/ 633515 h 785915"/>
                    <a:gd name="connsiteX39" fmla="*/ 523875 w 854869"/>
                    <a:gd name="connsiteY39" fmla="*/ 528740 h 785915"/>
                    <a:gd name="connsiteX40" fmla="*/ 488157 w 854869"/>
                    <a:gd name="connsiteY40" fmla="*/ 426347 h 785915"/>
                    <a:gd name="connsiteX41" fmla="*/ 459582 w 854869"/>
                    <a:gd name="connsiteY41" fmla="*/ 335859 h 785915"/>
                    <a:gd name="connsiteX42" fmla="*/ 414338 w 854869"/>
                    <a:gd name="connsiteY42" fmla="*/ 292997 h 785915"/>
                    <a:gd name="connsiteX43" fmla="*/ 342900 w 854869"/>
                    <a:gd name="connsiteY43" fmla="*/ 281090 h 785915"/>
                    <a:gd name="connsiteX44" fmla="*/ 280988 w 854869"/>
                    <a:gd name="connsiteY44" fmla="*/ 350147 h 785915"/>
                    <a:gd name="connsiteX45" fmla="*/ 221457 w 854869"/>
                    <a:gd name="connsiteY45" fmla="*/ 407297 h 785915"/>
                    <a:gd name="connsiteX46" fmla="*/ 188119 w 854869"/>
                    <a:gd name="connsiteY46" fmla="*/ 464447 h 785915"/>
                    <a:gd name="connsiteX47" fmla="*/ 185738 w 854869"/>
                    <a:gd name="connsiteY47" fmla="*/ 533503 h 785915"/>
                    <a:gd name="connsiteX48" fmla="*/ 145257 w 854869"/>
                    <a:gd name="connsiteY48" fmla="*/ 578747 h 785915"/>
                    <a:gd name="connsiteX49" fmla="*/ 83344 w 854869"/>
                    <a:gd name="connsiteY49" fmla="*/ 573984 h 785915"/>
                    <a:gd name="connsiteX50" fmla="*/ 0 w 854869"/>
                    <a:gd name="connsiteY50" fmla="*/ 557315 h 785915"/>
                    <a:gd name="connsiteX0" fmla="*/ 0 w 854869"/>
                    <a:gd name="connsiteY0" fmla="*/ 557315 h 785915"/>
                    <a:gd name="connsiteX1" fmla="*/ 2382 w 854869"/>
                    <a:gd name="connsiteY1" fmla="*/ 421584 h 785915"/>
                    <a:gd name="connsiteX2" fmla="*/ 59532 w 854869"/>
                    <a:gd name="connsiteY2" fmla="*/ 431109 h 785915"/>
                    <a:gd name="connsiteX3" fmla="*/ 121444 w 854869"/>
                    <a:gd name="connsiteY3" fmla="*/ 426347 h 785915"/>
                    <a:gd name="connsiteX4" fmla="*/ 171450 w 854869"/>
                    <a:gd name="connsiteY4" fmla="*/ 390628 h 785915"/>
                    <a:gd name="connsiteX5" fmla="*/ 214313 w 854869"/>
                    <a:gd name="connsiteY5" fmla="*/ 321572 h 785915"/>
                    <a:gd name="connsiteX6" fmla="*/ 247650 w 854869"/>
                    <a:gd name="connsiteY6" fmla="*/ 245372 h 785915"/>
                    <a:gd name="connsiteX7" fmla="*/ 273844 w 854869"/>
                    <a:gd name="connsiteY7" fmla="*/ 183459 h 785915"/>
                    <a:gd name="connsiteX8" fmla="*/ 281917 w 854869"/>
                    <a:gd name="connsiteY8" fmla="*/ 123825 h 785915"/>
                    <a:gd name="connsiteX9" fmla="*/ 230981 w 854869"/>
                    <a:gd name="connsiteY9" fmla="*/ 69158 h 785915"/>
                    <a:gd name="connsiteX10" fmla="*/ 258105 w 854869"/>
                    <a:gd name="connsiteY10" fmla="*/ 69056 h 785915"/>
                    <a:gd name="connsiteX11" fmla="*/ 274773 w 854869"/>
                    <a:gd name="connsiteY11" fmla="*/ 52388 h 785915"/>
                    <a:gd name="connsiteX12" fmla="*/ 272393 w 854869"/>
                    <a:gd name="connsiteY12" fmla="*/ 19051 h 785915"/>
                    <a:gd name="connsiteX13" fmla="*/ 270011 w 854869"/>
                    <a:gd name="connsiteY13" fmla="*/ 0 h 785915"/>
                    <a:gd name="connsiteX14" fmla="*/ 308111 w 854869"/>
                    <a:gd name="connsiteY14" fmla="*/ 16670 h 785915"/>
                    <a:gd name="connsiteX15" fmla="*/ 353355 w 854869"/>
                    <a:gd name="connsiteY15" fmla="*/ 26195 h 785915"/>
                    <a:gd name="connsiteX16" fmla="*/ 377167 w 854869"/>
                    <a:gd name="connsiteY16" fmla="*/ 114301 h 785915"/>
                    <a:gd name="connsiteX17" fmla="*/ 390525 w 854869"/>
                    <a:gd name="connsiteY17" fmla="*/ 164409 h 785915"/>
                    <a:gd name="connsiteX18" fmla="*/ 435769 w 854869"/>
                    <a:gd name="connsiteY18" fmla="*/ 212034 h 785915"/>
                    <a:gd name="connsiteX19" fmla="*/ 495300 w 854869"/>
                    <a:gd name="connsiteY19" fmla="*/ 242990 h 785915"/>
                    <a:gd name="connsiteX20" fmla="*/ 571500 w 854869"/>
                    <a:gd name="connsiteY20" fmla="*/ 259659 h 785915"/>
                    <a:gd name="connsiteX21" fmla="*/ 633413 w 854869"/>
                    <a:gd name="connsiteY21" fmla="*/ 245372 h 785915"/>
                    <a:gd name="connsiteX22" fmla="*/ 673894 w 854869"/>
                    <a:gd name="connsiteY22" fmla="*/ 200128 h 785915"/>
                    <a:gd name="connsiteX23" fmla="*/ 700088 w 854869"/>
                    <a:gd name="connsiteY23" fmla="*/ 150122 h 785915"/>
                    <a:gd name="connsiteX24" fmla="*/ 704850 w 854869"/>
                    <a:gd name="connsiteY24" fmla="*/ 123928 h 785915"/>
                    <a:gd name="connsiteX25" fmla="*/ 854869 w 854869"/>
                    <a:gd name="connsiteY25" fmla="*/ 178697 h 785915"/>
                    <a:gd name="connsiteX26" fmla="*/ 819150 w 854869"/>
                    <a:gd name="connsiteY26" fmla="*/ 231084 h 785915"/>
                    <a:gd name="connsiteX27" fmla="*/ 802482 w 854869"/>
                    <a:gd name="connsiteY27" fmla="*/ 278709 h 785915"/>
                    <a:gd name="connsiteX28" fmla="*/ 816769 w 854869"/>
                    <a:gd name="connsiteY28" fmla="*/ 343003 h 785915"/>
                    <a:gd name="connsiteX29" fmla="*/ 800100 w 854869"/>
                    <a:gd name="connsiteY29" fmla="*/ 381103 h 785915"/>
                    <a:gd name="connsiteX30" fmla="*/ 742950 w 854869"/>
                    <a:gd name="connsiteY30" fmla="*/ 362053 h 785915"/>
                    <a:gd name="connsiteX31" fmla="*/ 640557 w 854869"/>
                    <a:gd name="connsiteY31" fmla="*/ 366815 h 785915"/>
                    <a:gd name="connsiteX32" fmla="*/ 566738 w 854869"/>
                    <a:gd name="connsiteY32" fmla="*/ 428728 h 785915"/>
                    <a:gd name="connsiteX33" fmla="*/ 564357 w 854869"/>
                    <a:gd name="connsiteY33" fmla="*/ 481115 h 785915"/>
                    <a:gd name="connsiteX34" fmla="*/ 600075 w 854869"/>
                    <a:gd name="connsiteY34" fmla="*/ 590653 h 785915"/>
                    <a:gd name="connsiteX35" fmla="*/ 631032 w 854869"/>
                    <a:gd name="connsiteY35" fmla="*/ 657328 h 785915"/>
                    <a:gd name="connsiteX36" fmla="*/ 652463 w 854869"/>
                    <a:gd name="connsiteY36" fmla="*/ 726384 h 785915"/>
                    <a:gd name="connsiteX37" fmla="*/ 661988 w 854869"/>
                    <a:gd name="connsiteY37" fmla="*/ 785915 h 785915"/>
                    <a:gd name="connsiteX38" fmla="*/ 492919 w 854869"/>
                    <a:gd name="connsiteY38" fmla="*/ 785915 h 785915"/>
                    <a:gd name="connsiteX39" fmla="*/ 516732 w 854869"/>
                    <a:gd name="connsiteY39" fmla="*/ 633515 h 785915"/>
                    <a:gd name="connsiteX40" fmla="*/ 523875 w 854869"/>
                    <a:gd name="connsiteY40" fmla="*/ 528740 h 785915"/>
                    <a:gd name="connsiteX41" fmla="*/ 488157 w 854869"/>
                    <a:gd name="connsiteY41" fmla="*/ 426347 h 785915"/>
                    <a:gd name="connsiteX42" fmla="*/ 459582 w 854869"/>
                    <a:gd name="connsiteY42" fmla="*/ 335859 h 785915"/>
                    <a:gd name="connsiteX43" fmla="*/ 414338 w 854869"/>
                    <a:gd name="connsiteY43" fmla="*/ 292997 h 785915"/>
                    <a:gd name="connsiteX44" fmla="*/ 342900 w 854869"/>
                    <a:gd name="connsiteY44" fmla="*/ 281090 h 785915"/>
                    <a:gd name="connsiteX45" fmla="*/ 280988 w 854869"/>
                    <a:gd name="connsiteY45" fmla="*/ 350147 h 785915"/>
                    <a:gd name="connsiteX46" fmla="*/ 221457 w 854869"/>
                    <a:gd name="connsiteY46" fmla="*/ 407297 h 785915"/>
                    <a:gd name="connsiteX47" fmla="*/ 188119 w 854869"/>
                    <a:gd name="connsiteY47" fmla="*/ 464447 h 785915"/>
                    <a:gd name="connsiteX48" fmla="*/ 185738 w 854869"/>
                    <a:gd name="connsiteY48" fmla="*/ 533503 h 785915"/>
                    <a:gd name="connsiteX49" fmla="*/ 145257 w 854869"/>
                    <a:gd name="connsiteY49" fmla="*/ 578747 h 785915"/>
                    <a:gd name="connsiteX50" fmla="*/ 83344 w 854869"/>
                    <a:gd name="connsiteY50" fmla="*/ 573984 h 785915"/>
                    <a:gd name="connsiteX51" fmla="*/ 0 w 854869"/>
                    <a:gd name="connsiteY51" fmla="*/ 557315 h 785915"/>
                    <a:gd name="connsiteX0" fmla="*/ 0 w 854869"/>
                    <a:gd name="connsiteY0" fmla="*/ 557315 h 785915"/>
                    <a:gd name="connsiteX1" fmla="*/ 2382 w 854869"/>
                    <a:gd name="connsiteY1" fmla="*/ 421584 h 785915"/>
                    <a:gd name="connsiteX2" fmla="*/ 59532 w 854869"/>
                    <a:gd name="connsiteY2" fmla="*/ 431109 h 785915"/>
                    <a:gd name="connsiteX3" fmla="*/ 121444 w 854869"/>
                    <a:gd name="connsiteY3" fmla="*/ 426347 h 785915"/>
                    <a:gd name="connsiteX4" fmla="*/ 171450 w 854869"/>
                    <a:gd name="connsiteY4" fmla="*/ 390628 h 785915"/>
                    <a:gd name="connsiteX5" fmla="*/ 214313 w 854869"/>
                    <a:gd name="connsiteY5" fmla="*/ 321572 h 785915"/>
                    <a:gd name="connsiteX6" fmla="*/ 247650 w 854869"/>
                    <a:gd name="connsiteY6" fmla="*/ 245372 h 785915"/>
                    <a:gd name="connsiteX7" fmla="*/ 273844 w 854869"/>
                    <a:gd name="connsiteY7" fmla="*/ 183459 h 785915"/>
                    <a:gd name="connsiteX8" fmla="*/ 281917 w 854869"/>
                    <a:gd name="connsiteY8" fmla="*/ 123825 h 785915"/>
                    <a:gd name="connsiteX9" fmla="*/ 230981 w 854869"/>
                    <a:gd name="connsiteY9" fmla="*/ 69158 h 785915"/>
                    <a:gd name="connsiteX10" fmla="*/ 258105 w 854869"/>
                    <a:gd name="connsiteY10" fmla="*/ 69056 h 785915"/>
                    <a:gd name="connsiteX11" fmla="*/ 274773 w 854869"/>
                    <a:gd name="connsiteY11" fmla="*/ 52388 h 785915"/>
                    <a:gd name="connsiteX12" fmla="*/ 272393 w 854869"/>
                    <a:gd name="connsiteY12" fmla="*/ 19051 h 785915"/>
                    <a:gd name="connsiteX13" fmla="*/ 270011 w 854869"/>
                    <a:gd name="connsiteY13" fmla="*/ 0 h 785915"/>
                    <a:gd name="connsiteX14" fmla="*/ 308111 w 854869"/>
                    <a:gd name="connsiteY14" fmla="*/ 16670 h 785915"/>
                    <a:gd name="connsiteX15" fmla="*/ 353355 w 854869"/>
                    <a:gd name="connsiteY15" fmla="*/ 26195 h 785915"/>
                    <a:gd name="connsiteX16" fmla="*/ 360498 w 854869"/>
                    <a:gd name="connsiteY16" fmla="*/ 54770 h 785915"/>
                    <a:gd name="connsiteX17" fmla="*/ 390525 w 854869"/>
                    <a:gd name="connsiteY17" fmla="*/ 164409 h 785915"/>
                    <a:gd name="connsiteX18" fmla="*/ 435769 w 854869"/>
                    <a:gd name="connsiteY18" fmla="*/ 212034 h 785915"/>
                    <a:gd name="connsiteX19" fmla="*/ 495300 w 854869"/>
                    <a:gd name="connsiteY19" fmla="*/ 242990 h 785915"/>
                    <a:gd name="connsiteX20" fmla="*/ 571500 w 854869"/>
                    <a:gd name="connsiteY20" fmla="*/ 259659 h 785915"/>
                    <a:gd name="connsiteX21" fmla="*/ 633413 w 854869"/>
                    <a:gd name="connsiteY21" fmla="*/ 245372 h 785915"/>
                    <a:gd name="connsiteX22" fmla="*/ 673894 w 854869"/>
                    <a:gd name="connsiteY22" fmla="*/ 200128 h 785915"/>
                    <a:gd name="connsiteX23" fmla="*/ 700088 w 854869"/>
                    <a:gd name="connsiteY23" fmla="*/ 150122 h 785915"/>
                    <a:gd name="connsiteX24" fmla="*/ 704850 w 854869"/>
                    <a:gd name="connsiteY24" fmla="*/ 123928 h 785915"/>
                    <a:gd name="connsiteX25" fmla="*/ 854869 w 854869"/>
                    <a:gd name="connsiteY25" fmla="*/ 178697 h 785915"/>
                    <a:gd name="connsiteX26" fmla="*/ 819150 w 854869"/>
                    <a:gd name="connsiteY26" fmla="*/ 231084 h 785915"/>
                    <a:gd name="connsiteX27" fmla="*/ 802482 w 854869"/>
                    <a:gd name="connsiteY27" fmla="*/ 278709 h 785915"/>
                    <a:gd name="connsiteX28" fmla="*/ 816769 w 854869"/>
                    <a:gd name="connsiteY28" fmla="*/ 343003 h 785915"/>
                    <a:gd name="connsiteX29" fmla="*/ 800100 w 854869"/>
                    <a:gd name="connsiteY29" fmla="*/ 381103 h 785915"/>
                    <a:gd name="connsiteX30" fmla="*/ 742950 w 854869"/>
                    <a:gd name="connsiteY30" fmla="*/ 362053 h 785915"/>
                    <a:gd name="connsiteX31" fmla="*/ 640557 w 854869"/>
                    <a:gd name="connsiteY31" fmla="*/ 366815 h 785915"/>
                    <a:gd name="connsiteX32" fmla="*/ 566738 w 854869"/>
                    <a:gd name="connsiteY32" fmla="*/ 428728 h 785915"/>
                    <a:gd name="connsiteX33" fmla="*/ 564357 w 854869"/>
                    <a:gd name="connsiteY33" fmla="*/ 481115 h 785915"/>
                    <a:gd name="connsiteX34" fmla="*/ 600075 w 854869"/>
                    <a:gd name="connsiteY34" fmla="*/ 590653 h 785915"/>
                    <a:gd name="connsiteX35" fmla="*/ 631032 w 854869"/>
                    <a:gd name="connsiteY35" fmla="*/ 657328 h 785915"/>
                    <a:gd name="connsiteX36" fmla="*/ 652463 w 854869"/>
                    <a:gd name="connsiteY36" fmla="*/ 726384 h 785915"/>
                    <a:gd name="connsiteX37" fmla="*/ 661988 w 854869"/>
                    <a:gd name="connsiteY37" fmla="*/ 785915 h 785915"/>
                    <a:gd name="connsiteX38" fmla="*/ 492919 w 854869"/>
                    <a:gd name="connsiteY38" fmla="*/ 785915 h 785915"/>
                    <a:gd name="connsiteX39" fmla="*/ 516732 w 854869"/>
                    <a:gd name="connsiteY39" fmla="*/ 633515 h 785915"/>
                    <a:gd name="connsiteX40" fmla="*/ 523875 w 854869"/>
                    <a:gd name="connsiteY40" fmla="*/ 528740 h 785915"/>
                    <a:gd name="connsiteX41" fmla="*/ 488157 w 854869"/>
                    <a:gd name="connsiteY41" fmla="*/ 426347 h 785915"/>
                    <a:gd name="connsiteX42" fmla="*/ 459582 w 854869"/>
                    <a:gd name="connsiteY42" fmla="*/ 335859 h 785915"/>
                    <a:gd name="connsiteX43" fmla="*/ 414338 w 854869"/>
                    <a:gd name="connsiteY43" fmla="*/ 292997 h 785915"/>
                    <a:gd name="connsiteX44" fmla="*/ 342900 w 854869"/>
                    <a:gd name="connsiteY44" fmla="*/ 281090 h 785915"/>
                    <a:gd name="connsiteX45" fmla="*/ 280988 w 854869"/>
                    <a:gd name="connsiteY45" fmla="*/ 350147 h 785915"/>
                    <a:gd name="connsiteX46" fmla="*/ 221457 w 854869"/>
                    <a:gd name="connsiteY46" fmla="*/ 407297 h 785915"/>
                    <a:gd name="connsiteX47" fmla="*/ 188119 w 854869"/>
                    <a:gd name="connsiteY47" fmla="*/ 464447 h 785915"/>
                    <a:gd name="connsiteX48" fmla="*/ 185738 w 854869"/>
                    <a:gd name="connsiteY48" fmla="*/ 533503 h 785915"/>
                    <a:gd name="connsiteX49" fmla="*/ 145257 w 854869"/>
                    <a:gd name="connsiteY49" fmla="*/ 578747 h 785915"/>
                    <a:gd name="connsiteX50" fmla="*/ 83344 w 854869"/>
                    <a:gd name="connsiteY50" fmla="*/ 573984 h 785915"/>
                    <a:gd name="connsiteX51" fmla="*/ 0 w 854869"/>
                    <a:gd name="connsiteY51" fmla="*/ 557315 h 785915"/>
                    <a:gd name="connsiteX0" fmla="*/ 0 w 854869"/>
                    <a:gd name="connsiteY0" fmla="*/ 557315 h 785915"/>
                    <a:gd name="connsiteX1" fmla="*/ 2382 w 854869"/>
                    <a:gd name="connsiteY1" fmla="*/ 421584 h 785915"/>
                    <a:gd name="connsiteX2" fmla="*/ 59532 w 854869"/>
                    <a:gd name="connsiteY2" fmla="*/ 431109 h 785915"/>
                    <a:gd name="connsiteX3" fmla="*/ 121444 w 854869"/>
                    <a:gd name="connsiteY3" fmla="*/ 426347 h 785915"/>
                    <a:gd name="connsiteX4" fmla="*/ 171450 w 854869"/>
                    <a:gd name="connsiteY4" fmla="*/ 390628 h 785915"/>
                    <a:gd name="connsiteX5" fmla="*/ 214313 w 854869"/>
                    <a:gd name="connsiteY5" fmla="*/ 321572 h 785915"/>
                    <a:gd name="connsiteX6" fmla="*/ 247650 w 854869"/>
                    <a:gd name="connsiteY6" fmla="*/ 245372 h 785915"/>
                    <a:gd name="connsiteX7" fmla="*/ 273844 w 854869"/>
                    <a:gd name="connsiteY7" fmla="*/ 183459 h 785915"/>
                    <a:gd name="connsiteX8" fmla="*/ 281917 w 854869"/>
                    <a:gd name="connsiteY8" fmla="*/ 123825 h 785915"/>
                    <a:gd name="connsiteX9" fmla="*/ 230981 w 854869"/>
                    <a:gd name="connsiteY9" fmla="*/ 69158 h 785915"/>
                    <a:gd name="connsiteX10" fmla="*/ 258105 w 854869"/>
                    <a:gd name="connsiteY10" fmla="*/ 69056 h 785915"/>
                    <a:gd name="connsiteX11" fmla="*/ 274773 w 854869"/>
                    <a:gd name="connsiteY11" fmla="*/ 52388 h 785915"/>
                    <a:gd name="connsiteX12" fmla="*/ 272393 w 854869"/>
                    <a:gd name="connsiteY12" fmla="*/ 19051 h 785915"/>
                    <a:gd name="connsiteX13" fmla="*/ 270011 w 854869"/>
                    <a:gd name="connsiteY13" fmla="*/ 0 h 785915"/>
                    <a:gd name="connsiteX14" fmla="*/ 308111 w 854869"/>
                    <a:gd name="connsiteY14" fmla="*/ 16670 h 785915"/>
                    <a:gd name="connsiteX15" fmla="*/ 343830 w 854869"/>
                    <a:gd name="connsiteY15" fmla="*/ 26195 h 785915"/>
                    <a:gd name="connsiteX16" fmla="*/ 360498 w 854869"/>
                    <a:gd name="connsiteY16" fmla="*/ 54770 h 785915"/>
                    <a:gd name="connsiteX17" fmla="*/ 390525 w 854869"/>
                    <a:gd name="connsiteY17" fmla="*/ 164409 h 785915"/>
                    <a:gd name="connsiteX18" fmla="*/ 435769 w 854869"/>
                    <a:gd name="connsiteY18" fmla="*/ 212034 h 785915"/>
                    <a:gd name="connsiteX19" fmla="*/ 495300 w 854869"/>
                    <a:gd name="connsiteY19" fmla="*/ 242990 h 785915"/>
                    <a:gd name="connsiteX20" fmla="*/ 571500 w 854869"/>
                    <a:gd name="connsiteY20" fmla="*/ 259659 h 785915"/>
                    <a:gd name="connsiteX21" fmla="*/ 633413 w 854869"/>
                    <a:gd name="connsiteY21" fmla="*/ 245372 h 785915"/>
                    <a:gd name="connsiteX22" fmla="*/ 673894 w 854869"/>
                    <a:gd name="connsiteY22" fmla="*/ 200128 h 785915"/>
                    <a:gd name="connsiteX23" fmla="*/ 700088 w 854869"/>
                    <a:gd name="connsiteY23" fmla="*/ 150122 h 785915"/>
                    <a:gd name="connsiteX24" fmla="*/ 704850 w 854869"/>
                    <a:gd name="connsiteY24" fmla="*/ 123928 h 785915"/>
                    <a:gd name="connsiteX25" fmla="*/ 854869 w 854869"/>
                    <a:gd name="connsiteY25" fmla="*/ 178697 h 785915"/>
                    <a:gd name="connsiteX26" fmla="*/ 819150 w 854869"/>
                    <a:gd name="connsiteY26" fmla="*/ 231084 h 785915"/>
                    <a:gd name="connsiteX27" fmla="*/ 802482 w 854869"/>
                    <a:gd name="connsiteY27" fmla="*/ 278709 h 785915"/>
                    <a:gd name="connsiteX28" fmla="*/ 816769 w 854869"/>
                    <a:gd name="connsiteY28" fmla="*/ 343003 h 785915"/>
                    <a:gd name="connsiteX29" fmla="*/ 800100 w 854869"/>
                    <a:gd name="connsiteY29" fmla="*/ 381103 h 785915"/>
                    <a:gd name="connsiteX30" fmla="*/ 742950 w 854869"/>
                    <a:gd name="connsiteY30" fmla="*/ 362053 h 785915"/>
                    <a:gd name="connsiteX31" fmla="*/ 640557 w 854869"/>
                    <a:gd name="connsiteY31" fmla="*/ 366815 h 785915"/>
                    <a:gd name="connsiteX32" fmla="*/ 566738 w 854869"/>
                    <a:gd name="connsiteY32" fmla="*/ 428728 h 785915"/>
                    <a:gd name="connsiteX33" fmla="*/ 564357 w 854869"/>
                    <a:gd name="connsiteY33" fmla="*/ 481115 h 785915"/>
                    <a:gd name="connsiteX34" fmla="*/ 600075 w 854869"/>
                    <a:gd name="connsiteY34" fmla="*/ 590653 h 785915"/>
                    <a:gd name="connsiteX35" fmla="*/ 631032 w 854869"/>
                    <a:gd name="connsiteY35" fmla="*/ 657328 h 785915"/>
                    <a:gd name="connsiteX36" fmla="*/ 652463 w 854869"/>
                    <a:gd name="connsiteY36" fmla="*/ 726384 h 785915"/>
                    <a:gd name="connsiteX37" fmla="*/ 661988 w 854869"/>
                    <a:gd name="connsiteY37" fmla="*/ 785915 h 785915"/>
                    <a:gd name="connsiteX38" fmla="*/ 492919 w 854869"/>
                    <a:gd name="connsiteY38" fmla="*/ 785915 h 785915"/>
                    <a:gd name="connsiteX39" fmla="*/ 516732 w 854869"/>
                    <a:gd name="connsiteY39" fmla="*/ 633515 h 785915"/>
                    <a:gd name="connsiteX40" fmla="*/ 523875 w 854869"/>
                    <a:gd name="connsiteY40" fmla="*/ 528740 h 785915"/>
                    <a:gd name="connsiteX41" fmla="*/ 488157 w 854869"/>
                    <a:gd name="connsiteY41" fmla="*/ 426347 h 785915"/>
                    <a:gd name="connsiteX42" fmla="*/ 459582 w 854869"/>
                    <a:gd name="connsiteY42" fmla="*/ 335859 h 785915"/>
                    <a:gd name="connsiteX43" fmla="*/ 414338 w 854869"/>
                    <a:gd name="connsiteY43" fmla="*/ 292997 h 785915"/>
                    <a:gd name="connsiteX44" fmla="*/ 342900 w 854869"/>
                    <a:gd name="connsiteY44" fmla="*/ 281090 h 785915"/>
                    <a:gd name="connsiteX45" fmla="*/ 280988 w 854869"/>
                    <a:gd name="connsiteY45" fmla="*/ 350147 h 785915"/>
                    <a:gd name="connsiteX46" fmla="*/ 221457 w 854869"/>
                    <a:gd name="connsiteY46" fmla="*/ 407297 h 785915"/>
                    <a:gd name="connsiteX47" fmla="*/ 188119 w 854869"/>
                    <a:gd name="connsiteY47" fmla="*/ 464447 h 785915"/>
                    <a:gd name="connsiteX48" fmla="*/ 185738 w 854869"/>
                    <a:gd name="connsiteY48" fmla="*/ 533503 h 785915"/>
                    <a:gd name="connsiteX49" fmla="*/ 145257 w 854869"/>
                    <a:gd name="connsiteY49" fmla="*/ 578747 h 785915"/>
                    <a:gd name="connsiteX50" fmla="*/ 83344 w 854869"/>
                    <a:gd name="connsiteY50" fmla="*/ 573984 h 785915"/>
                    <a:gd name="connsiteX51" fmla="*/ 0 w 854869"/>
                    <a:gd name="connsiteY51" fmla="*/ 557315 h 785915"/>
                    <a:gd name="connsiteX0" fmla="*/ 0 w 854869"/>
                    <a:gd name="connsiteY0" fmla="*/ 557315 h 785915"/>
                    <a:gd name="connsiteX1" fmla="*/ 2382 w 854869"/>
                    <a:gd name="connsiteY1" fmla="*/ 421584 h 785915"/>
                    <a:gd name="connsiteX2" fmla="*/ 59532 w 854869"/>
                    <a:gd name="connsiteY2" fmla="*/ 431109 h 785915"/>
                    <a:gd name="connsiteX3" fmla="*/ 121444 w 854869"/>
                    <a:gd name="connsiteY3" fmla="*/ 426347 h 785915"/>
                    <a:gd name="connsiteX4" fmla="*/ 171450 w 854869"/>
                    <a:gd name="connsiteY4" fmla="*/ 390628 h 785915"/>
                    <a:gd name="connsiteX5" fmla="*/ 214313 w 854869"/>
                    <a:gd name="connsiteY5" fmla="*/ 321572 h 785915"/>
                    <a:gd name="connsiteX6" fmla="*/ 247650 w 854869"/>
                    <a:gd name="connsiteY6" fmla="*/ 245372 h 785915"/>
                    <a:gd name="connsiteX7" fmla="*/ 273844 w 854869"/>
                    <a:gd name="connsiteY7" fmla="*/ 183459 h 785915"/>
                    <a:gd name="connsiteX8" fmla="*/ 281917 w 854869"/>
                    <a:gd name="connsiteY8" fmla="*/ 123825 h 785915"/>
                    <a:gd name="connsiteX9" fmla="*/ 230981 w 854869"/>
                    <a:gd name="connsiteY9" fmla="*/ 69158 h 785915"/>
                    <a:gd name="connsiteX10" fmla="*/ 258105 w 854869"/>
                    <a:gd name="connsiteY10" fmla="*/ 69056 h 785915"/>
                    <a:gd name="connsiteX11" fmla="*/ 274773 w 854869"/>
                    <a:gd name="connsiteY11" fmla="*/ 52388 h 785915"/>
                    <a:gd name="connsiteX12" fmla="*/ 272393 w 854869"/>
                    <a:gd name="connsiteY12" fmla="*/ 19051 h 785915"/>
                    <a:gd name="connsiteX13" fmla="*/ 270011 w 854869"/>
                    <a:gd name="connsiteY13" fmla="*/ 0 h 785915"/>
                    <a:gd name="connsiteX14" fmla="*/ 308111 w 854869"/>
                    <a:gd name="connsiteY14" fmla="*/ 16670 h 785915"/>
                    <a:gd name="connsiteX15" fmla="*/ 343830 w 854869"/>
                    <a:gd name="connsiteY15" fmla="*/ 26195 h 785915"/>
                    <a:gd name="connsiteX16" fmla="*/ 360498 w 854869"/>
                    <a:gd name="connsiteY16" fmla="*/ 47626 h 785915"/>
                    <a:gd name="connsiteX17" fmla="*/ 390525 w 854869"/>
                    <a:gd name="connsiteY17" fmla="*/ 164409 h 785915"/>
                    <a:gd name="connsiteX18" fmla="*/ 435769 w 854869"/>
                    <a:gd name="connsiteY18" fmla="*/ 212034 h 785915"/>
                    <a:gd name="connsiteX19" fmla="*/ 495300 w 854869"/>
                    <a:gd name="connsiteY19" fmla="*/ 242990 h 785915"/>
                    <a:gd name="connsiteX20" fmla="*/ 571500 w 854869"/>
                    <a:gd name="connsiteY20" fmla="*/ 259659 h 785915"/>
                    <a:gd name="connsiteX21" fmla="*/ 633413 w 854869"/>
                    <a:gd name="connsiteY21" fmla="*/ 245372 h 785915"/>
                    <a:gd name="connsiteX22" fmla="*/ 673894 w 854869"/>
                    <a:gd name="connsiteY22" fmla="*/ 200128 h 785915"/>
                    <a:gd name="connsiteX23" fmla="*/ 700088 w 854869"/>
                    <a:gd name="connsiteY23" fmla="*/ 150122 h 785915"/>
                    <a:gd name="connsiteX24" fmla="*/ 704850 w 854869"/>
                    <a:gd name="connsiteY24" fmla="*/ 123928 h 785915"/>
                    <a:gd name="connsiteX25" fmla="*/ 854869 w 854869"/>
                    <a:gd name="connsiteY25" fmla="*/ 178697 h 785915"/>
                    <a:gd name="connsiteX26" fmla="*/ 819150 w 854869"/>
                    <a:gd name="connsiteY26" fmla="*/ 231084 h 785915"/>
                    <a:gd name="connsiteX27" fmla="*/ 802482 w 854869"/>
                    <a:gd name="connsiteY27" fmla="*/ 278709 h 785915"/>
                    <a:gd name="connsiteX28" fmla="*/ 816769 w 854869"/>
                    <a:gd name="connsiteY28" fmla="*/ 343003 h 785915"/>
                    <a:gd name="connsiteX29" fmla="*/ 800100 w 854869"/>
                    <a:gd name="connsiteY29" fmla="*/ 381103 h 785915"/>
                    <a:gd name="connsiteX30" fmla="*/ 742950 w 854869"/>
                    <a:gd name="connsiteY30" fmla="*/ 362053 h 785915"/>
                    <a:gd name="connsiteX31" fmla="*/ 640557 w 854869"/>
                    <a:gd name="connsiteY31" fmla="*/ 366815 h 785915"/>
                    <a:gd name="connsiteX32" fmla="*/ 566738 w 854869"/>
                    <a:gd name="connsiteY32" fmla="*/ 428728 h 785915"/>
                    <a:gd name="connsiteX33" fmla="*/ 564357 w 854869"/>
                    <a:gd name="connsiteY33" fmla="*/ 481115 h 785915"/>
                    <a:gd name="connsiteX34" fmla="*/ 600075 w 854869"/>
                    <a:gd name="connsiteY34" fmla="*/ 590653 h 785915"/>
                    <a:gd name="connsiteX35" fmla="*/ 631032 w 854869"/>
                    <a:gd name="connsiteY35" fmla="*/ 657328 h 785915"/>
                    <a:gd name="connsiteX36" fmla="*/ 652463 w 854869"/>
                    <a:gd name="connsiteY36" fmla="*/ 726384 h 785915"/>
                    <a:gd name="connsiteX37" fmla="*/ 661988 w 854869"/>
                    <a:gd name="connsiteY37" fmla="*/ 785915 h 785915"/>
                    <a:gd name="connsiteX38" fmla="*/ 492919 w 854869"/>
                    <a:gd name="connsiteY38" fmla="*/ 785915 h 785915"/>
                    <a:gd name="connsiteX39" fmla="*/ 516732 w 854869"/>
                    <a:gd name="connsiteY39" fmla="*/ 633515 h 785915"/>
                    <a:gd name="connsiteX40" fmla="*/ 523875 w 854869"/>
                    <a:gd name="connsiteY40" fmla="*/ 528740 h 785915"/>
                    <a:gd name="connsiteX41" fmla="*/ 488157 w 854869"/>
                    <a:gd name="connsiteY41" fmla="*/ 426347 h 785915"/>
                    <a:gd name="connsiteX42" fmla="*/ 459582 w 854869"/>
                    <a:gd name="connsiteY42" fmla="*/ 335859 h 785915"/>
                    <a:gd name="connsiteX43" fmla="*/ 414338 w 854869"/>
                    <a:gd name="connsiteY43" fmla="*/ 292997 h 785915"/>
                    <a:gd name="connsiteX44" fmla="*/ 342900 w 854869"/>
                    <a:gd name="connsiteY44" fmla="*/ 281090 h 785915"/>
                    <a:gd name="connsiteX45" fmla="*/ 280988 w 854869"/>
                    <a:gd name="connsiteY45" fmla="*/ 350147 h 785915"/>
                    <a:gd name="connsiteX46" fmla="*/ 221457 w 854869"/>
                    <a:gd name="connsiteY46" fmla="*/ 407297 h 785915"/>
                    <a:gd name="connsiteX47" fmla="*/ 188119 w 854869"/>
                    <a:gd name="connsiteY47" fmla="*/ 464447 h 785915"/>
                    <a:gd name="connsiteX48" fmla="*/ 185738 w 854869"/>
                    <a:gd name="connsiteY48" fmla="*/ 533503 h 785915"/>
                    <a:gd name="connsiteX49" fmla="*/ 145257 w 854869"/>
                    <a:gd name="connsiteY49" fmla="*/ 578747 h 785915"/>
                    <a:gd name="connsiteX50" fmla="*/ 83344 w 854869"/>
                    <a:gd name="connsiteY50" fmla="*/ 573984 h 785915"/>
                    <a:gd name="connsiteX51" fmla="*/ 0 w 854869"/>
                    <a:gd name="connsiteY51" fmla="*/ 557315 h 785915"/>
                    <a:gd name="connsiteX0" fmla="*/ 0 w 854869"/>
                    <a:gd name="connsiteY0" fmla="*/ 557315 h 785915"/>
                    <a:gd name="connsiteX1" fmla="*/ 2382 w 854869"/>
                    <a:gd name="connsiteY1" fmla="*/ 421584 h 785915"/>
                    <a:gd name="connsiteX2" fmla="*/ 59532 w 854869"/>
                    <a:gd name="connsiteY2" fmla="*/ 431109 h 785915"/>
                    <a:gd name="connsiteX3" fmla="*/ 121444 w 854869"/>
                    <a:gd name="connsiteY3" fmla="*/ 426347 h 785915"/>
                    <a:gd name="connsiteX4" fmla="*/ 171450 w 854869"/>
                    <a:gd name="connsiteY4" fmla="*/ 390628 h 785915"/>
                    <a:gd name="connsiteX5" fmla="*/ 214313 w 854869"/>
                    <a:gd name="connsiteY5" fmla="*/ 321572 h 785915"/>
                    <a:gd name="connsiteX6" fmla="*/ 247650 w 854869"/>
                    <a:gd name="connsiteY6" fmla="*/ 245372 h 785915"/>
                    <a:gd name="connsiteX7" fmla="*/ 273844 w 854869"/>
                    <a:gd name="connsiteY7" fmla="*/ 183459 h 785915"/>
                    <a:gd name="connsiteX8" fmla="*/ 281917 w 854869"/>
                    <a:gd name="connsiteY8" fmla="*/ 123825 h 785915"/>
                    <a:gd name="connsiteX9" fmla="*/ 230981 w 854869"/>
                    <a:gd name="connsiteY9" fmla="*/ 69158 h 785915"/>
                    <a:gd name="connsiteX10" fmla="*/ 258105 w 854869"/>
                    <a:gd name="connsiteY10" fmla="*/ 69056 h 785915"/>
                    <a:gd name="connsiteX11" fmla="*/ 274773 w 854869"/>
                    <a:gd name="connsiteY11" fmla="*/ 52388 h 785915"/>
                    <a:gd name="connsiteX12" fmla="*/ 272393 w 854869"/>
                    <a:gd name="connsiteY12" fmla="*/ 19051 h 785915"/>
                    <a:gd name="connsiteX13" fmla="*/ 270011 w 854869"/>
                    <a:gd name="connsiteY13" fmla="*/ 0 h 785915"/>
                    <a:gd name="connsiteX14" fmla="*/ 308111 w 854869"/>
                    <a:gd name="connsiteY14" fmla="*/ 16670 h 785915"/>
                    <a:gd name="connsiteX15" fmla="*/ 343830 w 854869"/>
                    <a:gd name="connsiteY15" fmla="*/ 26195 h 785915"/>
                    <a:gd name="connsiteX16" fmla="*/ 360498 w 854869"/>
                    <a:gd name="connsiteY16" fmla="*/ 47626 h 785915"/>
                    <a:gd name="connsiteX17" fmla="*/ 379549 w 854869"/>
                    <a:gd name="connsiteY17" fmla="*/ 119064 h 785915"/>
                    <a:gd name="connsiteX18" fmla="*/ 390525 w 854869"/>
                    <a:gd name="connsiteY18" fmla="*/ 164409 h 785915"/>
                    <a:gd name="connsiteX19" fmla="*/ 435769 w 854869"/>
                    <a:gd name="connsiteY19" fmla="*/ 212034 h 785915"/>
                    <a:gd name="connsiteX20" fmla="*/ 495300 w 854869"/>
                    <a:gd name="connsiteY20" fmla="*/ 242990 h 785915"/>
                    <a:gd name="connsiteX21" fmla="*/ 571500 w 854869"/>
                    <a:gd name="connsiteY21" fmla="*/ 259659 h 785915"/>
                    <a:gd name="connsiteX22" fmla="*/ 633413 w 854869"/>
                    <a:gd name="connsiteY22" fmla="*/ 245372 h 785915"/>
                    <a:gd name="connsiteX23" fmla="*/ 673894 w 854869"/>
                    <a:gd name="connsiteY23" fmla="*/ 200128 h 785915"/>
                    <a:gd name="connsiteX24" fmla="*/ 700088 w 854869"/>
                    <a:gd name="connsiteY24" fmla="*/ 150122 h 785915"/>
                    <a:gd name="connsiteX25" fmla="*/ 704850 w 854869"/>
                    <a:gd name="connsiteY25" fmla="*/ 123928 h 785915"/>
                    <a:gd name="connsiteX26" fmla="*/ 854869 w 854869"/>
                    <a:gd name="connsiteY26" fmla="*/ 178697 h 785915"/>
                    <a:gd name="connsiteX27" fmla="*/ 819150 w 854869"/>
                    <a:gd name="connsiteY27" fmla="*/ 231084 h 785915"/>
                    <a:gd name="connsiteX28" fmla="*/ 802482 w 854869"/>
                    <a:gd name="connsiteY28" fmla="*/ 278709 h 785915"/>
                    <a:gd name="connsiteX29" fmla="*/ 816769 w 854869"/>
                    <a:gd name="connsiteY29" fmla="*/ 343003 h 785915"/>
                    <a:gd name="connsiteX30" fmla="*/ 800100 w 854869"/>
                    <a:gd name="connsiteY30" fmla="*/ 381103 h 785915"/>
                    <a:gd name="connsiteX31" fmla="*/ 742950 w 854869"/>
                    <a:gd name="connsiteY31" fmla="*/ 362053 h 785915"/>
                    <a:gd name="connsiteX32" fmla="*/ 640557 w 854869"/>
                    <a:gd name="connsiteY32" fmla="*/ 366815 h 785915"/>
                    <a:gd name="connsiteX33" fmla="*/ 566738 w 854869"/>
                    <a:gd name="connsiteY33" fmla="*/ 428728 h 785915"/>
                    <a:gd name="connsiteX34" fmla="*/ 564357 w 854869"/>
                    <a:gd name="connsiteY34" fmla="*/ 481115 h 785915"/>
                    <a:gd name="connsiteX35" fmla="*/ 600075 w 854869"/>
                    <a:gd name="connsiteY35" fmla="*/ 590653 h 785915"/>
                    <a:gd name="connsiteX36" fmla="*/ 631032 w 854869"/>
                    <a:gd name="connsiteY36" fmla="*/ 657328 h 785915"/>
                    <a:gd name="connsiteX37" fmla="*/ 652463 w 854869"/>
                    <a:gd name="connsiteY37" fmla="*/ 726384 h 785915"/>
                    <a:gd name="connsiteX38" fmla="*/ 661988 w 854869"/>
                    <a:gd name="connsiteY38" fmla="*/ 785915 h 785915"/>
                    <a:gd name="connsiteX39" fmla="*/ 492919 w 854869"/>
                    <a:gd name="connsiteY39" fmla="*/ 785915 h 785915"/>
                    <a:gd name="connsiteX40" fmla="*/ 516732 w 854869"/>
                    <a:gd name="connsiteY40" fmla="*/ 633515 h 785915"/>
                    <a:gd name="connsiteX41" fmla="*/ 523875 w 854869"/>
                    <a:gd name="connsiteY41" fmla="*/ 528740 h 785915"/>
                    <a:gd name="connsiteX42" fmla="*/ 488157 w 854869"/>
                    <a:gd name="connsiteY42" fmla="*/ 426347 h 785915"/>
                    <a:gd name="connsiteX43" fmla="*/ 459582 w 854869"/>
                    <a:gd name="connsiteY43" fmla="*/ 335859 h 785915"/>
                    <a:gd name="connsiteX44" fmla="*/ 414338 w 854869"/>
                    <a:gd name="connsiteY44" fmla="*/ 292997 h 785915"/>
                    <a:gd name="connsiteX45" fmla="*/ 342900 w 854869"/>
                    <a:gd name="connsiteY45" fmla="*/ 281090 h 785915"/>
                    <a:gd name="connsiteX46" fmla="*/ 280988 w 854869"/>
                    <a:gd name="connsiteY46" fmla="*/ 350147 h 785915"/>
                    <a:gd name="connsiteX47" fmla="*/ 221457 w 854869"/>
                    <a:gd name="connsiteY47" fmla="*/ 407297 h 785915"/>
                    <a:gd name="connsiteX48" fmla="*/ 188119 w 854869"/>
                    <a:gd name="connsiteY48" fmla="*/ 464447 h 785915"/>
                    <a:gd name="connsiteX49" fmla="*/ 185738 w 854869"/>
                    <a:gd name="connsiteY49" fmla="*/ 533503 h 785915"/>
                    <a:gd name="connsiteX50" fmla="*/ 145257 w 854869"/>
                    <a:gd name="connsiteY50" fmla="*/ 578747 h 785915"/>
                    <a:gd name="connsiteX51" fmla="*/ 83344 w 854869"/>
                    <a:gd name="connsiteY51" fmla="*/ 573984 h 785915"/>
                    <a:gd name="connsiteX52" fmla="*/ 0 w 854869"/>
                    <a:gd name="connsiteY52" fmla="*/ 557315 h 785915"/>
                    <a:gd name="connsiteX0" fmla="*/ 0 w 854869"/>
                    <a:gd name="connsiteY0" fmla="*/ 557315 h 785915"/>
                    <a:gd name="connsiteX1" fmla="*/ 2382 w 854869"/>
                    <a:gd name="connsiteY1" fmla="*/ 421584 h 785915"/>
                    <a:gd name="connsiteX2" fmla="*/ 59532 w 854869"/>
                    <a:gd name="connsiteY2" fmla="*/ 431109 h 785915"/>
                    <a:gd name="connsiteX3" fmla="*/ 121444 w 854869"/>
                    <a:gd name="connsiteY3" fmla="*/ 426347 h 785915"/>
                    <a:gd name="connsiteX4" fmla="*/ 171450 w 854869"/>
                    <a:gd name="connsiteY4" fmla="*/ 390628 h 785915"/>
                    <a:gd name="connsiteX5" fmla="*/ 214313 w 854869"/>
                    <a:gd name="connsiteY5" fmla="*/ 321572 h 785915"/>
                    <a:gd name="connsiteX6" fmla="*/ 247650 w 854869"/>
                    <a:gd name="connsiteY6" fmla="*/ 245372 h 785915"/>
                    <a:gd name="connsiteX7" fmla="*/ 273844 w 854869"/>
                    <a:gd name="connsiteY7" fmla="*/ 183459 h 785915"/>
                    <a:gd name="connsiteX8" fmla="*/ 281917 w 854869"/>
                    <a:gd name="connsiteY8" fmla="*/ 123825 h 785915"/>
                    <a:gd name="connsiteX9" fmla="*/ 230981 w 854869"/>
                    <a:gd name="connsiteY9" fmla="*/ 69158 h 785915"/>
                    <a:gd name="connsiteX10" fmla="*/ 258105 w 854869"/>
                    <a:gd name="connsiteY10" fmla="*/ 69056 h 785915"/>
                    <a:gd name="connsiteX11" fmla="*/ 274773 w 854869"/>
                    <a:gd name="connsiteY11" fmla="*/ 52388 h 785915"/>
                    <a:gd name="connsiteX12" fmla="*/ 272393 w 854869"/>
                    <a:gd name="connsiteY12" fmla="*/ 19051 h 785915"/>
                    <a:gd name="connsiteX13" fmla="*/ 270011 w 854869"/>
                    <a:gd name="connsiteY13" fmla="*/ 0 h 785915"/>
                    <a:gd name="connsiteX14" fmla="*/ 308111 w 854869"/>
                    <a:gd name="connsiteY14" fmla="*/ 16670 h 785915"/>
                    <a:gd name="connsiteX15" fmla="*/ 343830 w 854869"/>
                    <a:gd name="connsiteY15" fmla="*/ 26195 h 785915"/>
                    <a:gd name="connsiteX16" fmla="*/ 360498 w 854869"/>
                    <a:gd name="connsiteY16" fmla="*/ 47626 h 785915"/>
                    <a:gd name="connsiteX17" fmla="*/ 358117 w 854869"/>
                    <a:gd name="connsiteY17" fmla="*/ 95252 h 785915"/>
                    <a:gd name="connsiteX18" fmla="*/ 390525 w 854869"/>
                    <a:gd name="connsiteY18" fmla="*/ 164409 h 785915"/>
                    <a:gd name="connsiteX19" fmla="*/ 435769 w 854869"/>
                    <a:gd name="connsiteY19" fmla="*/ 212034 h 785915"/>
                    <a:gd name="connsiteX20" fmla="*/ 495300 w 854869"/>
                    <a:gd name="connsiteY20" fmla="*/ 242990 h 785915"/>
                    <a:gd name="connsiteX21" fmla="*/ 571500 w 854869"/>
                    <a:gd name="connsiteY21" fmla="*/ 259659 h 785915"/>
                    <a:gd name="connsiteX22" fmla="*/ 633413 w 854869"/>
                    <a:gd name="connsiteY22" fmla="*/ 245372 h 785915"/>
                    <a:gd name="connsiteX23" fmla="*/ 673894 w 854869"/>
                    <a:gd name="connsiteY23" fmla="*/ 200128 h 785915"/>
                    <a:gd name="connsiteX24" fmla="*/ 700088 w 854869"/>
                    <a:gd name="connsiteY24" fmla="*/ 150122 h 785915"/>
                    <a:gd name="connsiteX25" fmla="*/ 704850 w 854869"/>
                    <a:gd name="connsiteY25" fmla="*/ 123928 h 785915"/>
                    <a:gd name="connsiteX26" fmla="*/ 854869 w 854869"/>
                    <a:gd name="connsiteY26" fmla="*/ 178697 h 785915"/>
                    <a:gd name="connsiteX27" fmla="*/ 819150 w 854869"/>
                    <a:gd name="connsiteY27" fmla="*/ 231084 h 785915"/>
                    <a:gd name="connsiteX28" fmla="*/ 802482 w 854869"/>
                    <a:gd name="connsiteY28" fmla="*/ 278709 h 785915"/>
                    <a:gd name="connsiteX29" fmla="*/ 816769 w 854869"/>
                    <a:gd name="connsiteY29" fmla="*/ 343003 h 785915"/>
                    <a:gd name="connsiteX30" fmla="*/ 800100 w 854869"/>
                    <a:gd name="connsiteY30" fmla="*/ 381103 h 785915"/>
                    <a:gd name="connsiteX31" fmla="*/ 742950 w 854869"/>
                    <a:gd name="connsiteY31" fmla="*/ 362053 h 785915"/>
                    <a:gd name="connsiteX32" fmla="*/ 640557 w 854869"/>
                    <a:gd name="connsiteY32" fmla="*/ 366815 h 785915"/>
                    <a:gd name="connsiteX33" fmla="*/ 566738 w 854869"/>
                    <a:gd name="connsiteY33" fmla="*/ 428728 h 785915"/>
                    <a:gd name="connsiteX34" fmla="*/ 564357 w 854869"/>
                    <a:gd name="connsiteY34" fmla="*/ 481115 h 785915"/>
                    <a:gd name="connsiteX35" fmla="*/ 600075 w 854869"/>
                    <a:gd name="connsiteY35" fmla="*/ 590653 h 785915"/>
                    <a:gd name="connsiteX36" fmla="*/ 631032 w 854869"/>
                    <a:gd name="connsiteY36" fmla="*/ 657328 h 785915"/>
                    <a:gd name="connsiteX37" fmla="*/ 652463 w 854869"/>
                    <a:gd name="connsiteY37" fmla="*/ 726384 h 785915"/>
                    <a:gd name="connsiteX38" fmla="*/ 661988 w 854869"/>
                    <a:gd name="connsiteY38" fmla="*/ 785915 h 785915"/>
                    <a:gd name="connsiteX39" fmla="*/ 492919 w 854869"/>
                    <a:gd name="connsiteY39" fmla="*/ 785915 h 785915"/>
                    <a:gd name="connsiteX40" fmla="*/ 516732 w 854869"/>
                    <a:gd name="connsiteY40" fmla="*/ 633515 h 785915"/>
                    <a:gd name="connsiteX41" fmla="*/ 523875 w 854869"/>
                    <a:gd name="connsiteY41" fmla="*/ 528740 h 785915"/>
                    <a:gd name="connsiteX42" fmla="*/ 488157 w 854869"/>
                    <a:gd name="connsiteY42" fmla="*/ 426347 h 785915"/>
                    <a:gd name="connsiteX43" fmla="*/ 459582 w 854869"/>
                    <a:gd name="connsiteY43" fmla="*/ 335859 h 785915"/>
                    <a:gd name="connsiteX44" fmla="*/ 414338 w 854869"/>
                    <a:gd name="connsiteY44" fmla="*/ 292997 h 785915"/>
                    <a:gd name="connsiteX45" fmla="*/ 342900 w 854869"/>
                    <a:gd name="connsiteY45" fmla="*/ 281090 h 785915"/>
                    <a:gd name="connsiteX46" fmla="*/ 280988 w 854869"/>
                    <a:gd name="connsiteY46" fmla="*/ 350147 h 785915"/>
                    <a:gd name="connsiteX47" fmla="*/ 221457 w 854869"/>
                    <a:gd name="connsiteY47" fmla="*/ 407297 h 785915"/>
                    <a:gd name="connsiteX48" fmla="*/ 188119 w 854869"/>
                    <a:gd name="connsiteY48" fmla="*/ 464447 h 785915"/>
                    <a:gd name="connsiteX49" fmla="*/ 185738 w 854869"/>
                    <a:gd name="connsiteY49" fmla="*/ 533503 h 785915"/>
                    <a:gd name="connsiteX50" fmla="*/ 145257 w 854869"/>
                    <a:gd name="connsiteY50" fmla="*/ 578747 h 785915"/>
                    <a:gd name="connsiteX51" fmla="*/ 83344 w 854869"/>
                    <a:gd name="connsiteY51" fmla="*/ 573984 h 785915"/>
                    <a:gd name="connsiteX52" fmla="*/ 0 w 854869"/>
                    <a:gd name="connsiteY52" fmla="*/ 557315 h 785915"/>
                    <a:gd name="connsiteX0" fmla="*/ 0 w 854869"/>
                    <a:gd name="connsiteY0" fmla="*/ 568309 h 796909"/>
                    <a:gd name="connsiteX1" fmla="*/ 2382 w 854869"/>
                    <a:gd name="connsiteY1" fmla="*/ 432578 h 796909"/>
                    <a:gd name="connsiteX2" fmla="*/ 59532 w 854869"/>
                    <a:gd name="connsiteY2" fmla="*/ 442103 h 796909"/>
                    <a:gd name="connsiteX3" fmla="*/ 121444 w 854869"/>
                    <a:gd name="connsiteY3" fmla="*/ 437341 h 796909"/>
                    <a:gd name="connsiteX4" fmla="*/ 171450 w 854869"/>
                    <a:gd name="connsiteY4" fmla="*/ 401622 h 796909"/>
                    <a:gd name="connsiteX5" fmla="*/ 214313 w 854869"/>
                    <a:gd name="connsiteY5" fmla="*/ 332566 h 796909"/>
                    <a:gd name="connsiteX6" fmla="*/ 247650 w 854869"/>
                    <a:gd name="connsiteY6" fmla="*/ 256366 h 796909"/>
                    <a:gd name="connsiteX7" fmla="*/ 273844 w 854869"/>
                    <a:gd name="connsiteY7" fmla="*/ 194453 h 796909"/>
                    <a:gd name="connsiteX8" fmla="*/ 281917 w 854869"/>
                    <a:gd name="connsiteY8" fmla="*/ 134819 h 796909"/>
                    <a:gd name="connsiteX9" fmla="*/ 230981 w 854869"/>
                    <a:gd name="connsiteY9" fmla="*/ 80152 h 796909"/>
                    <a:gd name="connsiteX10" fmla="*/ 258105 w 854869"/>
                    <a:gd name="connsiteY10" fmla="*/ 80050 h 796909"/>
                    <a:gd name="connsiteX11" fmla="*/ 274773 w 854869"/>
                    <a:gd name="connsiteY11" fmla="*/ 63382 h 796909"/>
                    <a:gd name="connsiteX12" fmla="*/ 223570 w 854869"/>
                    <a:gd name="connsiteY12" fmla="*/ 0 h 796909"/>
                    <a:gd name="connsiteX13" fmla="*/ 270011 w 854869"/>
                    <a:gd name="connsiteY13" fmla="*/ 10994 h 796909"/>
                    <a:gd name="connsiteX14" fmla="*/ 308111 w 854869"/>
                    <a:gd name="connsiteY14" fmla="*/ 27664 h 796909"/>
                    <a:gd name="connsiteX15" fmla="*/ 343830 w 854869"/>
                    <a:gd name="connsiteY15" fmla="*/ 37189 h 796909"/>
                    <a:gd name="connsiteX16" fmla="*/ 360498 w 854869"/>
                    <a:gd name="connsiteY16" fmla="*/ 58620 h 796909"/>
                    <a:gd name="connsiteX17" fmla="*/ 358117 w 854869"/>
                    <a:gd name="connsiteY17" fmla="*/ 106246 h 796909"/>
                    <a:gd name="connsiteX18" fmla="*/ 390525 w 854869"/>
                    <a:gd name="connsiteY18" fmla="*/ 175403 h 796909"/>
                    <a:gd name="connsiteX19" fmla="*/ 435769 w 854869"/>
                    <a:gd name="connsiteY19" fmla="*/ 223028 h 796909"/>
                    <a:gd name="connsiteX20" fmla="*/ 495300 w 854869"/>
                    <a:gd name="connsiteY20" fmla="*/ 253984 h 796909"/>
                    <a:gd name="connsiteX21" fmla="*/ 571500 w 854869"/>
                    <a:gd name="connsiteY21" fmla="*/ 270653 h 796909"/>
                    <a:gd name="connsiteX22" fmla="*/ 633413 w 854869"/>
                    <a:gd name="connsiteY22" fmla="*/ 256366 h 796909"/>
                    <a:gd name="connsiteX23" fmla="*/ 673894 w 854869"/>
                    <a:gd name="connsiteY23" fmla="*/ 211122 h 796909"/>
                    <a:gd name="connsiteX24" fmla="*/ 700088 w 854869"/>
                    <a:gd name="connsiteY24" fmla="*/ 161116 h 796909"/>
                    <a:gd name="connsiteX25" fmla="*/ 704850 w 854869"/>
                    <a:gd name="connsiteY25" fmla="*/ 134922 h 796909"/>
                    <a:gd name="connsiteX26" fmla="*/ 854869 w 854869"/>
                    <a:gd name="connsiteY26" fmla="*/ 189691 h 796909"/>
                    <a:gd name="connsiteX27" fmla="*/ 819150 w 854869"/>
                    <a:gd name="connsiteY27" fmla="*/ 242078 h 796909"/>
                    <a:gd name="connsiteX28" fmla="*/ 802482 w 854869"/>
                    <a:gd name="connsiteY28" fmla="*/ 289703 h 796909"/>
                    <a:gd name="connsiteX29" fmla="*/ 816769 w 854869"/>
                    <a:gd name="connsiteY29" fmla="*/ 353997 h 796909"/>
                    <a:gd name="connsiteX30" fmla="*/ 800100 w 854869"/>
                    <a:gd name="connsiteY30" fmla="*/ 392097 h 796909"/>
                    <a:gd name="connsiteX31" fmla="*/ 742950 w 854869"/>
                    <a:gd name="connsiteY31" fmla="*/ 373047 h 796909"/>
                    <a:gd name="connsiteX32" fmla="*/ 640557 w 854869"/>
                    <a:gd name="connsiteY32" fmla="*/ 377809 h 796909"/>
                    <a:gd name="connsiteX33" fmla="*/ 566738 w 854869"/>
                    <a:gd name="connsiteY33" fmla="*/ 439722 h 796909"/>
                    <a:gd name="connsiteX34" fmla="*/ 564357 w 854869"/>
                    <a:gd name="connsiteY34" fmla="*/ 492109 h 796909"/>
                    <a:gd name="connsiteX35" fmla="*/ 600075 w 854869"/>
                    <a:gd name="connsiteY35" fmla="*/ 601647 h 796909"/>
                    <a:gd name="connsiteX36" fmla="*/ 631032 w 854869"/>
                    <a:gd name="connsiteY36" fmla="*/ 668322 h 796909"/>
                    <a:gd name="connsiteX37" fmla="*/ 652463 w 854869"/>
                    <a:gd name="connsiteY37" fmla="*/ 737378 h 796909"/>
                    <a:gd name="connsiteX38" fmla="*/ 661988 w 854869"/>
                    <a:gd name="connsiteY38" fmla="*/ 796909 h 796909"/>
                    <a:gd name="connsiteX39" fmla="*/ 492919 w 854869"/>
                    <a:gd name="connsiteY39" fmla="*/ 796909 h 796909"/>
                    <a:gd name="connsiteX40" fmla="*/ 516732 w 854869"/>
                    <a:gd name="connsiteY40" fmla="*/ 644509 h 796909"/>
                    <a:gd name="connsiteX41" fmla="*/ 523875 w 854869"/>
                    <a:gd name="connsiteY41" fmla="*/ 539734 h 796909"/>
                    <a:gd name="connsiteX42" fmla="*/ 488157 w 854869"/>
                    <a:gd name="connsiteY42" fmla="*/ 437341 h 796909"/>
                    <a:gd name="connsiteX43" fmla="*/ 459582 w 854869"/>
                    <a:gd name="connsiteY43" fmla="*/ 346853 h 796909"/>
                    <a:gd name="connsiteX44" fmla="*/ 414338 w 854869"/>
                    <a:gd name="connsiteY44" fmla="*/ 303991 h 796909"/>
                    <a:gd name="connsiteX45" fmla="*/ 342900 w 854869"/>
                    <a:gd name="connsiteY45" fmla="*/ 292084 h 796909"/>
                    <a:gd name="connsiteX46" fmla="*/ 280988 w 854869"/>
                    <a:gd name="connsiteY46" fmla="*/ 361141 h 796909"/>
                    <a:gd name="connsiteX47" fmla="*/ 221457 w 854869"/>
                    <a:gd name="connsiteY47" fmla="*/ 418291 h 796909"/>
                    <a:gd name="connsiteX48" fmla="*/ 188119 w 854869"/>
                    <a:gd name="connsiteY48" fmla="*/ 475441 h 796909"/>
                    <a:gd name="connsiteX49" fmla="*/ 185738 w 854869"/>
                    <a:gd name="connsiteY49" fmla="*/ 544497 h 796909"/>
                    <a:gd name="connsiteX50" fmla="*/ 145257 w 854869"/>
                    <a:gd name="connsiteY50" fmla="*/ 589741 h 796909"/>
                    <a:gd name="connsiteX51" fmla="*/ 83344 w 854869"/>
                    <a:gd name="connsiteY51" fmla="*/ 584978 h 796909"/>
                    <a:gd name="connsiteX52" fmla="*/ 0 w 854869"/>
                    <a:gd name="connsiteY52" fmla="*/ 568309 h 796909"/>
                    <a:gd name="connsiteX0" fmla="*/ 0 w 854869"/>
                    <a:gd name="connsiteY0" fmla="*/ 568309 h 796909"/>
                    <a:gd name="connsiteX1" fmla="*/ 2382 w 854869"/>
                    <a:gd name="connsiteY1" fmla="*/ 432578 h 796909"/>
                    <a:gd name="connsiteX2" fmla="*/ 59532 w 854869"/>
                    <a:gd name="connsiteY2" fmla="*/ 442103 h 796909"/>
                    <a:gd name="connsiteX3" fmla="*/ 121444 w 854869"/>
                    <a:gd name="connsiteY3" fmla="*/ 437341 h 796909"/>
                    <a:gd name="connsiteX4" fmla="*/ 171450 w 854869"/>
                    <a:gd name="connsiteY4" fmla="*/ 401622 h 796909"/>
                    <a:gd name="connsiteX5" fmla="*/ 214313 w 854869"/>
                    <a:gd name="connsiteY5" fmla="*/ 332566 h 796909"/>
                    <a:gd name="connsiteX6" fmla="*/ 247650 w 854869"/>
                    <a:gd name="connsiteY6" fmla="*/ 256366 h 796909"/>
                    <a:gd name="connsiteX7" fmla="*/ 273844 w 854869"/>
                    <a:gd name="connsiteY7" fmla="*/ 194453 h 796909"/>
                    <a:gd name="connsiteX8" fmla="*/ 281917 w 854869"/>
                    <a:gd name="connsiteY8" fmla="*/ 134819 h 796909"/>
                    <a:gd name="connsiteX9" fmla="*/ 230981 w 854869"/>
                    <a:gd name="connsiteY9" fmla="*/ 80152 h 796909"/>
                    <a:gd name="connsiteX10" fmla="*/ 258105 w 854869"/>
                    <a:gd name="connsiteY10" fmla="*/ 80050 h 796909"/>
                    <a:gd name="connsiteX11" fmla="*/ 188395 w 854869"/>
                    <a:gd name="connsiteY11" fmla="*/ 14559 h 796909"/>
                    <a:gd name="connsiteX12" fmla="*/ 223570 w 854869"/>
                    <a:gd name="connsiteY12" fmla="*/ 0 h 796909"/>
                    <a:gd name="connsiteX13" fmla="*/ 270011 w 854869"/>
                    <a:gd name="connsiteY13" fmla="*/ 10994 h 796909"/>
                    <a:gd name="connsiteX14" fmla="*/ 308111 w 854869"/>
                    <a:gd name="connsiteY14" fmla="*/ 27664 h 796909"/>
                    <a:gd name="connsiteX15" fmla="*/ 343830 w 854869"/>
                    <a:gd name="connsiteY15" fmla="*/ 37189 h 796909"/>
                    <a:gd name="connsiteX16" fmla="*/ 360498 w 854869"/>
                    <a:gd name="connsiteY16" fmla="*/ 58620 h 796909"/>
                    <a:gd name="connsiteX17" fmla="*/ 358117 w 854869"/>
                    <a:gd name="connsiteY17" fmla="*/ 106246 h 796909"/>
                    <a:gd name="connsiteX18" fmla="*/ 390525 w 854869"/>
                    <a:gd name="connsiteY18" fmla="*/ 175403 h 796909"/>
                    <a:gd name="connsiteX19" fmla="*/ 435769 w 854869"/>
                    <a:gd name="connsiteY19" fmla="*/ 223028 h 796909"/>
                    <a:gd name="connsiteX20" fmla="*/ 495300 w 854869"/>
                    <a:gd name="connsiteY20" fmla="*/ 253984 h 796909"/>
                    <a:gd name="connsiteX21" fmla="*/ 571500 w 854869"/>
                    <a:gd name="connsiteY21" fmla="*/ 270653 h 796909"/>
                    <a:gd name="connsiteX22" fmla="*/ 633413 w 854869"/>
                    <a:gd name="connsiteY22" fmla="*/ 256366 h 796909"/>
                    <a:gd name="connsiteX23" fmla="*/ 673894 w 854869"/>
                    <a:gd name="connsiteY23" fmla="*/ 211122 h 796909"/>
                    <a:gd name="connsiteX24" fmla="*/ 700088 w 854869"/>
                    <a:gd name="connsiteY24" fmla="*/ 161116 h 796909"/>
                    <a:gd name="connsiteX25" fmla="*/ 704850 w 854869"/>
                    <a:gd name="connsiteY25" fmla="*/ 134922 h 796909"/>
                    <a:gd name="connsiteX26" fmla="*/ 854869 w 854869"/>
                    <a:gd name="connsiteY26" fmla="*/ 189691 h 796909"/>
                    <a:gd name="connsiteX27" fmla="*/ 819150 w 854869"/>
                    <a:gd name="connsiteY27" fmla="*/ 242078 h 796909"/>
                    <a:gd name="connsiteX28" fmla="*/ 802482 w 854869"/>
                    <a:gd name="connsiteY28" fmla="*/ 289703 h 796909"/>
                    <a:gd name="connsiteX29" fmla="*/ 816769 w 854869"/>
                    <a:gd name="connsiteY29" fmla="*/ 353997 h 796909"/>
                    <a:gd name="connsiteX30" fmla="*/ 800100 w 854869"/>
                    <a:gd name="connsiteY30" fmla="*/ 392097 h 796909"/>
                    <a:gd name="connsiteX31" fmla="*/ 742950 w 854869"/>
                    <a:gd name="connsiteY31" fmla="*/ 373047 h 796909"/>
                    <a:gd name="connsiteX32" fmla="*/ 640557 w 854869"/>
                    <a:gd name="connsiteY32" fmla="*/ 377809 h 796909"/>
                    <a:gd name="connsiteX33" fmla="*/ 566738 w 854869"/>
                    <a:gd name="connsiteY33" fmla="*/ 439722 h 796909"/>
                    <a:gd name="connsiteX34" fmla="*/ 564357 w 854869"/>
                    <a:gd name="connsiteY34" fmla="*/ 492109 h 796909"/>
                    <a:gd name="connsiteX35" fmla="*/ 600075 w 854869"/>
                    <a:gd name="connsiteY35" fmla="*/ 601647 h 796909"/>
                    <a:gd name="connsiteX36" fmla="*/ 631032 w 854869"/>
                    <a:gd name="connsiteY36" fmla="*/ 668322 h 796909"/>
                    <a:gd name="connsiteX37" fmla="*/ 652463 w 854869"/>
                    <a:gd name="connsiteY37" fmla="*/ 737378 h 796909"/>
                    <a:gd name="connsiteX38" fmla="*/ 661988 w 854869"/>
                    <a:gd name="connsiteY38" fmla="*/ 796909 h 796909"/>
                    <a:gd name="connsiteX39" fmla="*/ 492919 w 854869"/>
                    <a:gd name="connsiteY39" fmla="*/ 796909 h 796909"/>
                    <a:gd name="connsiteX40" fmla="*/ 516732 w 854869"/>
                    <a:gd name="connsiteY40" fmla="*/ 644509 h 796909"/>
                    <a:gd name="connsiteX41" fmla="*/ 523875 w 854869"/>
                    <a:gd name="connsiteY41" fmla="*/ 539734 h 796909"/>
                    <a:gd name="connsiteX42" fmla="*/ 488157 w 854869"/>
                    <a:gd name="connsiteY42" fmla="*/ 437341 h 796909"/>
                    <a:gd name="connsiteX43" fmla="*/ 459582 w 854869"/>
                    <a:gd name="connsiteY43" fmla="*/ 346853 h 796909"/>
                    <a:gd name="connsiteX44" fmla="*/ 414338 w 854869"/>
                    <a:gd name="connsiteY44" fmla="*/ 303991 h 796909"/>
                    <a:gd name="connsiteX45" fmla="*/ 342900 w 854869"/>
                    <a:gd name="connsiteY45" fmla="*/ 292084 h 796909"/>
                    <a:gd name="connsiteX46" fmla="*/ 280988 w 854869"/>
                    <a:gd name="connsiteY46" fmla="*/ 361141 h 796909"/>
                    <a:gd name="connsiteX47" fmla="*/ 221457 w 854869"/>
                    <a:gd name="connsiteY47" fmla="*/ 418291 h 796909"/>
                    <a:gd name="connsiteX48" fmla="*/ 188119 w 854869"/>
                    <a:gd name="connsiteY48" fmla="*/ 475441 h 796909"/>
                    <a:gd name="connsiteX49" fmla="*/ 185738 w 854869"/>
                    <a:gd name="connsiteY49" fmla="*/ 544497 h 796909"/>
                    <a:gd name="connsiteX50" fmla="*/ 145257 w 854869"/>
                    <a:gd name="connsiteY50" fmla="*/ 589741 h 796909"/>
                    <a:gd name="connsiteX51" fmla="*/ 83344 w 854869"/>
                    <a:gd name="connsiteY51" fmla="*/ 584978 h 796909"/>
                    <a:gd name="connsiteX52" fmla="*/ 0 w 854869"/>
                    <a:gd name="connsiteY52" fmla="*/ 568309 h 796909"/>
                    <a:gd name="connsiteX0" fmla="*/ 0 w 854869"/>
                    <a:gd name="connsiteY0" fmla="*/ 568309 h 796909"/>
                    <a:gd name="connsiteX1" fmla="*/ 2382 w 854869"/>
                    <a:gd name="connsiteY1" fmla="*/ 432578 h 796909"/>
                    <a:gd name="connsiteX2" fmla="*/ 59532 w 854869"/>
                    <a:gd name="connsiteY2" fmla="*/ 442103 h 796909"/>
                    <a:gd name="connsiteX3" fmla="*/ 121444 w 854869"/>
                    <a:gd name="connsiteY3" fmla="*/ 437341 h 796909"/>
                    <a:gd name="connsiteX4" fmla="*/ 171450 w 854869"/>
                    <a:gd name="connsiteY4" fmla="*/ 401622 h 796909"/>
                    <a:gd name="connsiteX5" fmla="*/ 214313 w 854869"/>
                    <a:gd name="connsiteY5" fmla="*/ 332566 h 796909"/>
                    <a:gd name="connsiteX6" fmla="*/ 247650 w 854869"/>
                    <a:gd name="connsiteY6" fmla="*/ 256366 h 796909"/>
                    <a:gd name="connsiteX7" fmla="*/ 273844 w 854869"/>
                    <a:gd name="connsiteY7" fmla="*/ 194453 h 796909"/>
                    <a:gd name="connsiteX8" fmla="*/ 281917 w 854869"/>
                    <a:gd name="connsiteY8" fmla="*/ 134819 h 796909"/>
                    <a:gd name="connsiteX9" fmla="*/ 230981 w 854869"/>
                    <a:gd name="connsiteY9" fmla="*/ 80152 h 796909"/>
                    <a:gd name="connsiteX10" fmla="*/ 177360 w 854869"/>
                    <a:gd name="connsiteY10" fmla="*/ 61272 h 796909"/>
                    <a:gd name="connsiteX11" fmla="*/ 188395 w 854869"/>
                    <a:gd name="connsiteY11" fmla="*/ 14559 h 796909"/>
                    <a:gd name="connsiteX12" fmla="*/ 223570 w 854869"/>
                    <a:gd name="connsiteY12" fmla="*/ 0 h 796909"/>
                    <a:gd name="connsiteX13" fmla="*/ 270011 w 854869"/>
                    <a:gd name="connsiteY13" fmla="*/ 10994 h 796909"/>
                    <a:gd name="connsiteX14" fmla="*/ 308111 w 854869"/>
                    <a:gd name="connsiteY14" fmla="*/ 27664 h 796909"/>
                    <a:gd name="connsiteX15" fmla="*/ 343830 w 854869"/>
                    <a:gd name="connsiteY15" fmla="*/ 37189 h 796909"/>
                    <a:gd name="connsiteX16" fmla="*/ 360498 w 854869"/>
                    <a:gd name="connsiteY16" fmla="*/ 58620 h 796909"/>
                    <a:gd name="connsiteX17" fmla="*/ 358117 w 854869"/>
                    <a:gd name="connsiteY17" fmla="*/ 106246 h 796909"/>
                    <a:gd name="connsiteX18" fmla="*/ 390525 w 854869"/>
                    <a:gd name="connsiteY18" fmla="*/ 175403 h 796909"/>
                    <a:gd name="connsiteX19" fmla="*/ 435769 w 854869"/>
                    <a:gd name="connsiteY19" fmla="*/ 223028 h 796909"/>
                    <a:gd name="connsiteX20" fmla="*/ 495300 w 854869"/>
                    <a:gd name="connsiteY20" fmla="*/ 253984 h 796909"/>
                    <a:gd name="connsiteX21" fmla="*/ 571500 w 854869"/>
                    <a:gd name="connsiteY21" fmla="*/ 270653 h 796909"/>
                    <a:gd name="connsiteX22" fmla="*/ 633413 w 854869"/>
                    <a:gd name="connsiteY22" fmla="*/ 256366 h 796909"/>
                    <a:gd name="connsiteX23" fmla="*/ 673894 w 854869"/>
                    <a:gd name="connsiteY23" fmla="*/ 211122 h 796909"/>
                    <a:gd name="connsiteX24" fmla="*/ 700088 w 854869"/>
                    <a:gd name="connsiteY24" fmla="*/ 161116 h 796909"/>
                    <a:gd name="connsiteX25" fmla="*/ 704850 w 854869"/>
                    <a:gd name="connsiteY25" fmla="*/ 134922 h 796909"/>
                    <a:gd name="connsiteX26" fmla="*/ 854869 w 854869"/>
                    <a:gd name="connsiteY26" fmla="*/ 189691 h 796909"/>
                    <a:gd name="connsiteX27" fmla="*/ 819150 w 854869"/>
                    <a:gd name="connsiteY27" fmla="*/ 242078 h 796909"/>
                    <a:gd name="connsiteX28" fmla="*/ 802482 w 854869"/>
                    <a:gd name="connsiteY28" fmla="*/ 289703 h 796909"/>
                    <a:gd name="connsiteX29" fmla="*/ 816769 w 854869"/>
                    <a:gd name="connsiteY29" fmla="*/ 353997 h 796909"/>
                    <a:gd name="connsiteX30" fmla="*/ 800100 w 854869"/>
                    <a:gd name="connsiteY30" fmla="*/ 392097 h 796909"/>
                    <a:gd name="connsiteX31" fmla="*/ 742950 w 854869"/>
                    <a:gd name="connsiteY31" fmla="*/ 373047 h 796909"/>
                    <a:gd name="connsiteX32" fmla="*/ 640557 w 854869"/>
                    <a:gd name="connsiteY32" fmla="*/ 377809 h 796909"/>
                    <a:gd name="connsiteX33" fmla="*/ 566738 w 854869"/>
                    <a:gd name="connsiteY33" fmla="*/ 439722 h 796909"/>
                    <a:gd name="connsiteX34" fmla="*/ 564357 w 854869"/>
                    <a:gd name="connsiteY34" fmla="*/ 492109 h 796909"/>
                    <a:gd name="connsiteX35" fmla="*/ 600075 w 854869"/>
                    <a:gd name="connsiteY35" fmla="*/ 601647 h 796909"/>
                    <a:gd name="connsiteX36" fmla="*/ 631032 w 854869"/>
                    <a:gd name="connsiteY36" fmla="*/ 668322 h 796909"/>
                    <a:gd name="connsiteX37" fmla="*/ 652463 w 854869"/>
                    <a:gd name="connsiteY37" fmla="*/ 737378 h 796909"/>
                    <a:gd name="connsiteX38" fmla="*/ 661988 w 854869"/>
                    <a:gd name="connsiteY38" fmla="*/ 796909 h 796909"/>
                    <a:gd name="connsiteX39" fmla="*/ 492919 w 854869"/>
                    <a:gd name="connsiteY39" fmla="*/ 796909 h 796909"/>
                    <a:gd name="connsiteX40" fmla="*/ 516732 w 854869"/>
                    <a:gd name="connsiteY40" fmla="*/ 644509 h 796909"/>
                    <a:gd name="connsiteX41" fmla="*/ 523875 w 854869"/>
                    <a:gd name="connsiteY41" fmla="*/ 539734 h 796909"/>
                    <a:gd name="connsiteX42" fmla="*/ 488157 w 854869"/>
                    <a:gd name="connsiteY42" fmla="*/ 437341 h 796909"/>
                    <a:gd name="connsiteX43" fmla="*/ 459582 w 854869"/>
                    <a:gd name="connsiteY43" fmla="*/ 346853 h 796909"/>
                    <a:gd name="connsiteX44" fmla="*/ 414338 w 854869"/>
                    <a:gd name="connsiteY44" fmla="*/ 303991 h 796909"/>
                    <a:gd name="connsiteX45" fmla="*/ 342900 w 854869"/>
                    <a:gd name="connsiteY45" fmla="*/ 292084 h 796909"/>
                    <a:gd name="connsiteX46" fmla="*/ 280988 w 854869"/>
                    <a:gd name="connsiteY46" fmla="*/ 361141 h 796909"/>
                    <a:gd name="connsiteX47" fmla="*/ 221457 w 854869"/>
                    <a:gd name="connsiteY47" fmla="*/ 418291 h 796909"/>
                    <a:gd name="connsiteX48" fmla="*/ 188119 w 854869"/>
                    <a:gd name="connsiteY48" fmla="*/ 475441 h 796909"/>
                    <a:gd name="connsiteX49" fmla="*/ 185738 w 854869"/>
                    <a:gd name="connsiteY49" fmla="*/ 544497 h 796909"/>
                    <a:gd name="connsiteX50" fmla="*/ 145257 w 854869"/>
                    <a:gd name="connsiteY50" fmla="*/ 589741 h 796909"/>
                    <a:gd name="connsiteX51" fmla="*/ 83344 w 854869"/>
                    <a:gd name="connsiteY51" fmla="*/ 584978 h 796909"/>
                    <a:gd name="connsiteX52" fmla="*/ 0 w 854869"/>
                    <a:gd name="connsiteY52" fmla="*/ 568309 h 796909"/>
                    <a:gd name="connsiteX0" fmla="*/ 0 w 854869"/>
                    <a:gd name="connsiteY0" fmla="*/ 568309 h 796909"/>
                    <a:gd name="connsiteX1" fmla="*/ 2382 w 854869"/>
                    <a:gd name="connsiteY1" fmla="*/ 432578 h 796909"/>
                    <a:gd name="connsiteX2" fmla="*/ 59532 w 854869"/>
                    <a:gd name="connsiteY2" fmla="*/ 442103 h 796909"/>
                    <a:gd name="connsiteX3" fmla="*/ 121444 w 854869"/>
                    <a:gd name="connsiteY3" fmla="*/ 437341 h 796909"/>
                    <a:gd name="connsiteX4" fmla="*/ 171450 w 854869"/>
                    <a:gd name="connsiteY4" fmla="*/ 401622 h 796909"/>
                    <a:gd name="connsiteX5" fmla="*/ 214313 w 854869"/>
                    <a:gd name="connsiteY5" fmla="*/ 332566 h 796909"/>
                    <a:gd name="connsiteX6" fmla="*/ 247650 w 854869"/>
                    <a:gd name="connsiteY6" fmla="*/ 256366 h 796909"/>
                    <a:gd name="connsiteX7" fmla="*/ 273844 w 854869"/>
                    <a:gd name="connsiteY7" fmla="*/ 194453 h 796909"/>
                    <a:gd name="connsiteX8" fmla="*/ 281917 w 854869"/>
                    <a:gd name="connsiteY8" fmla="*/ 134819 h 796909"/>
                    <a:gd name="connsiteX9" fmla="*/ 230981 w 854869"/>
                    <a:gd name="connsiteY9" fmla="*/ 80152 h 796909"/>
                    <a:gd name="connsiteX10" fmla="*/ 190504 w 854869"/>
                    <a:gd name="connsiteY10" fmla="*/ 63150 h 796909"/>
                    <a:gd name="connsiteX11" fmla="*/ 188395 w 854869"/>
                    <a:gd name="connsiteY11" fmla="*/ 14559 h 796909"/>
                    <a:gd name="connsiteX12" fmla="*/ 223570 w 854869"/>
                    <a:gd name="connsiteY12" fmla="*/ 0 h 796909"/>
                    <a:gd name="connsiteX13" fmla="*/ 270011 w 854869"/>
                    <a:gd name="connsiteY13" fmla="*/ 10994 h 796909"/>
                    <a:gd name="connsiteX14" fmla="*/ 308111 w 854869"/>
                    <a:gd name="connsiteY14" fmla="*/ 27664 h 796909"/>
                    <a:gd name="connsiteX15" fmla="*/ 343830 w 854869"/>
                    <a:gd name="connsiteY15" fmla="*/ 37189 h 796909"/>
                    <a:gd name="connsiteX16" fmla="*/ 360498 w 854869"/>
                    <a:gd name="connsiteY16" fmla="*/ 58620 h 796909"/>
                    <a:gd name="connsiteX17" fmla="*/ 358117 w 854869"/>
                    <a:gd name="connsiteY17" fmla="*/ 106246 h 796909"/>
                    <a:gd name="connsiteX18" fmla="*/ 390525 w 854869"/>
                    <a:gd name="connsiteY18" fmla="*/ 175403 h 796909"/>
                    <a:gd name="connsiteX19" fmla="*/ 435769 w 854869"/>
                    <a:gd name="connsiteY19" fmla="*/ 223028 h 796909"/>
                    <a:gd name="connsiteX20" fmla="*/ 495300 w 854869"/>
                    <a:gd name="connsiteY20" fmla="*/ 253984 h 796909"/>
                    <a:gd name="connsiteX21" fmla="*/ 571500 w 854869"/>
                    <a:gd name="connsiteY21" fmla="*/ 270653 h 796909"/>
                    <a:gd name="connsiteX22" fmla="*/ 633413 w 854869"/>
                    <a:gd name="connsiteY22" fmla="*/ 256366 h 796909"/>
                    <a:gd name="connsiteX23" fmla="*/ 673894 w 854869"/>
                    <a:gd name="connsiteY23" fmla="*/ 211122 h 796909"/>
                    <a:gd name="connsiteX24" fmla="*/ 700088 w 854869"/>
                    <a:gd name="connsiteY24" fmla="*/ 161116 h 796909"/>
                    <a:gd name="connsiteX25" fmla="*/ 704850 w 854869"/>
                    <a:gd name="connsiteY25" fmla="*/ 134922 h 796909"/>
                    <a:gd name="connsiteX26" fmla="*/ 854869 w 854869"/>
                    <a:gd name="connsiteY26" fmla="*/ 189691 h 796909"/>
                    <a:gd name="connsiteX27" fmla="*/ 819150 w 854869"/>
                    <a:gd name="connsiteY27" fmla="*/ 242078 h 796909"/>
                    <a:gd name="connsiteX28" fmla="*/ 802482 w 854869"/>
                    <a:gd name="connsiteY28" fmla="*/ 289703 h 796909"/>
                    <a:gd name="connsiteX29" fmla="*/ 816769 w 854869"/>
                    <a:gd name="connsiteY29" fmla="*/ 353997 h 796909"/>
                    <a:gd name="connsiteX30" fmla="*/ 800100 w 854869"/>
                    <a:gd name="connsiteY30" fmla="*/ 392097 h 796909"/>
                    <a:gd name="connsiteX31" fmla="*/ 742950 w 854869"/>
                    <a:gd name="connsiteY31" fmla="*/ 373047 h 796909"/>
                    <a:gd name="connsiteX32" fmla="*/ 640557 w 854869"/>
                    <a:gd name="connsiteY32" fmla="*/ 377809 h 796909"/>
                    <a:gd name="connsiteX33" fmla="*/ 566738 w 854869"/>
                    <a:gd name="connsiteY33" fmla="*/ 439722 h 796909"/>
                    <a:gd name="connsiteX34" fmla="*/ 564357 w 854869"/>
                    <a:gd name="connsiteY34" fmla="*/ 492109 h 796909"/>
                    <a:gd name="connsiteX35" fmla="*/ 600075 w 854869"/>
                    <a:gd name="connsiteY35" fmla="*/ 601647 h 796909"/>
                    <a:gd name="connsiteX36" fmla="*/ 631032 w 854869"/>
                    <a:gd name="connsiteY36" fmla="*/ 668322 h 796909"/>
                    <a:gd name="connsiteX37" fmla="*/ 652463 w 854869"/>
                    <a:gd name="connsiteY37" fmla="*/ 737378 h 796909"/>
                    <a:gd name="connsiteX38" fmla="*/ 661988 w 854869"/>
                    <a:gd name="connsiteY38" fmla="*/ 796909 h 796909"/>
                    <a:gd name="connsiteX39" fmla="*/ 492919 w 854869"/>
                    <a:gd name="connsiteY39" fmla="*/ 796909 h 796909"/>
                    <a:gd name="connsiteX40" fmla="*/ 516732 w 854869"/>
                    <a:gd name="connsiteY40" fmla="*/ 644509 h 796909"/>
                    <a:gd name="connsiteX41" fmla="*/ 523875 w 854869"/>
                    <a:gd name="connsiteY41" fmla="*/ 539734 h 796909"/>
                    <a:gd name="connsiteX42" fmla="*/ 488157 w 854869"/>
                    <a:gd name="connsiteY42" fmla="*/ 437341 h 796909"/>
                    <a:gd name="connsiteX43" fmla="*/ 459582 w 854869"/>
                    <a:gd name="connsiteY43" fmla="*/ 346853 h 796909"/>
                    <a:gd name="connsiteX44" fmla="*/ 414338 w 854869"/>
                    <a:gd name="connsiteY44" fmla="*/ 303991 h 796909"/>
                    <a:gd name="connsiteX45" fmla="*/ 342900 w 854869"/>
                    <a:gd name="connsiteY45" fmla="*/ 292084 h 796909"/>
                    <a:gd name="connsiteX46" fmla="*/ 280988 w 854869"/>
                    <a:gd name="connsiteY46" fmla="*/ 361141 h 796909"/>
                    <a:gd name="connsiteX47" fmla="*/ 221457 w 854869"/>
                    <a:gd name="connsiteY47" fmla="*/ 418291 h 796909"/>
                    <a:gd name="connsiteX48" fmla="*/ 188119 w 854869"/>
                    <a:gd name="connsiteY48" fmla="*/ 475441 h 796909"/>
                    <a:gd name="connsiteX49" fmla="*/ 185738 w 854869"/>
                    <a:gd name="connsiteY49" fmla="*/ 544497 h 796909"/>
                    <a:gd name="connsiteX50" fmla="*/ 145257 w 854869"/>
                    <a:gd name="connsiteY50" fmla="*/ 589741 h 796909"/>
                    <a:gd name="connsiteX51" fmla="*/ 83344 w 854869"/>
                    <a:gd name="connsiteY51" fmla="*/ 584978 h 796909"/>
                    <a:gd name="connsiteX52" fmla="*/ 0 w 854869"/>
                    <a:gd name="connsiteY52" fmla="*/ 568309 h 796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854869" h="796909">
                      <a:moveTo>
                        <a:pt x="0" y="568309"/>
                      </a:moveTo>
                      <a:lnTo>
                        <a:pt x="2382" y="432578"/>
                      </a:lnTo>
                      <a:lnTo>
                        <a:pt x="59532" y="442103"/>
                      </a:lnTo>
                      <a:lnTo>
                        <a:pt x="121444" y="437341"/>
                      </a:lnTo>
                      <a:lnTo>
                        <a:pt x="171450" y="401622"/>
                      </a:lnTo>
                      <a:lnTo>
                        <a:pt x="214313" y="332566"/>
                      </a:lnTo>
                      <a:lnTo>
                        <a:pt x="247650" y="256366"/>
                      </a:lnTo>
                      <a:lnTo>
                        <a:pt x="273844" y="194453"/>
                      </a:lnTo>
                      <a:lnTo>
                        <a:pt x="281917" y="134819"/>
                      </a:lnTo>
                      <a:lnTo>
                        <a:pt x="230981" y="80152"/>
                      </a:lnTo>
                      <a:lnTo>
                        <a:pt x="190504" y="63150"/>
                      </a:lnTo>
                      <a:lnTo>
                        <a:pt x="188395" y="14559"/>
                      </a:lnTo>
                      <a:lnTo>
                        <a:pt x="223570" y="0"/>
                      </a:lnTo>
                      <a:lnTo>
                        <a:pt x="270011" y="10994"/>
                      </a:lnTo>
                      <a:lnTo>
                        <a:pt x="308111" y="27664"/>
                      </a:lnTo>
                      <a:lnTo>
                        <a:pt x="343830" y="37189"/>
                      </a:lnTo>
                      <a:lnTo>
                        <a:pt x="360498" y="58620"/>
                      </a:lnTo>
                      <a:lnTo>
                        <a:pt x="358117" y="106246"/>
                      </a:lnTo>
                      <a:lnTo>
                        <a:pt x="390525" y="175403"/>
                      </a:lnTo>
                      <a:lnTo>
                        <a:pt x="435769" y="223028"/>
                      </a:lnTo>
                      <a:lnTo>
                        <a:pt x="495300" y="253984"/>
                      </a:lnTo>
                      <a:lnTo>
                        <a:pt x="571500" y="270653"/>
                      </a:lnTo>
                      <a:lnTo>
                        <a:pt x="633413" y="256366"/>
                      </a:lnTo>
                      <a:lnTo>
                        <a:pt x="673894" y="211122"/>
                      </a:lnTo>
                      <a:lnTo>
                        <a:pt x="700088" y="161116"/>
                      </a:lnTo>
                      <a:lnTo>
                        <a:pt x="704850" y="134922"/>
                      </a:lnTo>
                      <a:lnTo>
                        <a:pt x="854869" y="189691"/>
                      </a:lnTo>
                      <a:lnTo>
                        <a:pt x="819150" y="242078"/>
                      </a:lnTo>
                      <a:lnTo>
                        <a:pt x="802482" y="289703"/>
                      </a:lnTo>
                      <a:lnTo>
                        <a:pt x="816769" y="353997"/>
                      </a:lnTo>
                      <a:lnTo>
                        <a:pt x="800100" y="392097"/>
                      </a:lnTo>
                      <a:lnTo>
                        <a:pt x="742950" y="373047"/>
                      </a:lnTo>
                      <a:lnTo>
                        <a:pt x="640557" y="377809"/>
                      </a:lnTo>
                      <a:lnTo>
                        <a:pt x="566738" y="439722"/>
                      </a:lnTo>
                      <a:lnTo>
                        <a:pt x="564357" y="492109"/>
                      </a:lnTo>
                      <a:lnTo>
                        <a:pt x="600075" y="601647"/>
                      </a:lnTo>
                      <a:lnTo>
                        <a:pt x="631032" y="668322"/>
                      </a:lnTo>
                      <a:lnTo>
                        <a:pt x="652463" y="737378"/>
                      </a:lnTo>
                      <a:lnTo>
                        <a:pt x="661988" y="796909"/>
                      </a:lnTo>
                      <a:lnTo>
                        <a:pt x="492919" y="796909"/>
                      </a:lnTo>
                      <a:lnTo>
                        <a:pt x="516732" y="644509"/>
                      </a:lnTo>
                      <a:lnTo>
                        <a:pt x="523875" y="539734"/>
                      </a:lnTo>
                      <a:lnTo>
                        <a:pt x="488157" y="437341"/>
                      </a:lnTo>
                      <a:lnTo>
                        <a:pt x="459582" y="346853"/>
                      </a:lnTo>
                      <a:lnTo>
                        <a:pt x="414338" y="303991"/>
                      </a:lnTo>
                      <a:lnTo>
                        <a:pt x="342900" y="292084"/>
                      </a:lnTo>
                      <a:lnTo>
                        <a:pt x="280988" y="361141"/>
                      </a:lnTo>
                      <a:lnTo>
                        <a:pt x="221457" y="418291"/>
                      </a:lnTo>
                      <a:lnTo>
                        <a:pt x="188119" y="475441"/>
                      </a:lnTo>
                      <a:cubicBezTo>
                        <a:pt x="187325" y="498460"/>
                        <a:pt x="186532" y="521478"/>
                        <a:pt x="185738" y="544497"/>
                      </a:cubicBezTo>
                      <a:lnTo>
                        <a:pt x="145257" y="589741"/>
                      </a:lnTo>
                      <a:lnTo>
                        <a:pt x="83344" y="584978"/>
                      </a:lnTo>
                      <a:lnTo>
                        <a:pt x="0" y="568309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7923905" y="3784600"/>
                  <a:ext cx="1178044" cy="527615"/>
                </a:xfrm>
                <a:custGeom>
                  <a:avLst/>
                  <a:gdLst>
                    <a:gd name="connsiteX0" fmla="*/ 0 w 509587"/>
                    <a:gd name="connsiteY0" fmla="*/ 190500 h 190500"/>
                    <a:gd name="connsiteX1" fmla="*/ 483394 w 509587"/>
                    <a:gd name="connsiteY1" fmla="*/ 190500 h 190500"/>
                    <a:gd name="connsiteX2" fmla="*/ 483394 w 509587"/>
                    <a:gd name="connsiteY2" fmla="*/ 152400 h 190500"/>
                    <a:gd name="connsiteX3" fmla="*/ 492919 w 509587"/>
                    <a:gd name="connsiteY3" fmla="*/ 88106 h 190500"/>
                    <a:gd name="connsiteX4" fmla="*/ 509587 w 509587"/>
                    <a:gd name="connsiteY4" fmla="*/ 40481 h 190500"/>
                    <a:gd name="connsiteX5" fmla="*/ 497681 w 509587"/>
                    <a:gd name="connsiteY5" fmla="*/ 0 h 190500"/>
                    <a:gd name="connsiteX6" fmla="*/ 457200 w 509587"/>
                    <a:gd name="connsiteY6" fmla="*/ 16669 h 190500"/>
                    <a:gd name="connsiteX7" fmla="*/ 419100 w 509587"/>
                    <a:gd name="connsiteY7" fmla="*/ 92869 h 190500"/>
                    <a:gd name="connsiteX8" fmla="*/ 381000 w 509587"/>
                    <a:gd name="connsiteY8" fmla="*/ 128588 h 190500"/>
                    <a:gd name="connsiteX9" fmla="*/ 345281 w 509587"/>
                    <a:gd name="connsiteY9" fmla="*/ 157163 h 190500"/>
                    <a:gd name="connsiteX10" fmla="*/ 297656 w 509587"/>
                    <a:gd name="connsiteY10" fmla="*/ 166688 h 190500"/>
                    <a:gd name="connsiteX11" fmla="*/ 240506 w 509587"/>
                    <a:gd name="connsiteY11" fmla="*/ 161925 h 190500"/>
                    <a:gd name="connsiteX12" fmla="*/ 207169 w 509587"/>
                    <a:gd name="connsiteY12" fmla="*/ 114300 h 190500"/>
                    <a:gd name="connsiteX13" fmla="*/ 169069 w 509587"/>
                    <a:gd name="connsiteY13" fmla="*/ 78581 h 190500"/>
                    <a:gd name="connsiteX14" fmla="*/ 114300 w 509587"/>
                    <a:gd name="connsiteY14" fmla="*/ 92869 h 190500"/>
                    <a:gd name="connsiteX15" fmla="*/ 47625 w 509587"/>
                    <a:gd name="connsiteY15" fmla="*/ 152400 h 190500"/>
                    <a:gd name="connsiteX16" fmla="*/ 0 w 509587"/>
                    <a:gd name="connsiteY16" fmla="*/ 190500 h 190500"/>
                    <a:gd name="connsiteX0" fmla="*/ 0 w 692972"/>
                    <a:gd name="connsiteY0" fmla="*/ 306923 h 306923"/>
                    <a:gd name="connsiteX1" fmla="*/ 483394 w 692972"/>
                    <a:gd name="connsiteY1" fmla="*/ 306923 h 306923"/>
                    <a:gd name="connsiteX2" fmla="*/ 483394 w 692972"/>
                    <a:gd name="connsiteY2" fmla="*/ 268823 h 306923"/>
                    <a:gd name="connsiteX3" fmla="*/ 492919 w 692972"/>
                    <a:gd name="connsiteY3" fmla="*/ 204529 h 306923"/>
                    <a:gd name="connsiteX4" fmla="*/ 509587 w 692972"/>
                    <a:gd name="connsiteY4" fmla="*/ 156904 h 306923"/>
                    <a:gd name="connsiteX5" fmla="*/ 692972 w 692972"/>
                    <a:gd name="connsiteY5" fmla="*/ 0 h 306923"/>
                    <a:gd name="connsiteX6" fmla="*/ 457200 w 692972"/>
                    <a:gd name="connsiteY6" fmla="*/ 133092 h 306923"/>
                    <a:gd name="connsiteX7" fmla="*/ 419100 w 692972"/>
                    <a:gd name="connsiteY7" fmla="*/ 209292 h 306923"/>
                    <a:gd name="connsiteX8" fmla="*/ 381000 w 692972"/>
                    <a:gd name="connsiteY8" fmla="*/ 245011 h 306923"/>
                    <a:gd name="connsiteX9" fmla="*/ 345281 w 692972"/>
                    <a:gd name="connsiteY9" fmla="*/ 273586 h 306923"/>
                    <a:gd name="connsiteX10" fmla="*/ 297656 w 692972"/>
                    <a:gd name="connsiteY10" fmla="*/ 283111 h 306923"/>
                    <a:gd name="connsiteX11" fmla="*/ 240506 w 692972"/>
                    <a:gd name="connsiteY11" fmla="*/ 278348 h 306923"/>
                    <a:gd name="connsiteX12" fmla="*/ 207169 w 692972"/>
                    <a:gd name="connsiteY12" fmla="*/ 230723 h 306923"/>
                    <a:gd name="connsiteX13" fmla="*/ 169069 w 692972"/>
                    <a:gd name="connsiteY13" fmla="*/ 195004 h 306923"/>
                    <a:gd name="connsiteX14" fmla="*/ 114300 w 692972"/>
                    <a:gd name="connsiteY14" fmla="*/ 209292 h 306923"/>
                    <a:gd name="connsiteX15" fmla="*/ 47625 w 692972"/>
                    <a:gd name="connsiteY15" fmla="*/ 268823 h 306923"/>
                    <a:gd name="connsiteX16" fmla="*/ 0 w 692972"/>
                    <a:gd name="connsiteY16" fmla="*/ 306923 h 306923"/>
                    <a:gd name="connsiteX0" fmla="*/ 0 w 692972"/>
                    <a:gd name="connsiteY0" fmla="*/ 306923 h 306923"/>
                    <a:gd name="connsiteX1" fmla="*/ 483394 w 692972"/>
                    <a:gd name="connsiteY1" fmla="*/ 306923 h 306923"/>
                    <a:gd name="connsiteX2" fmla="*/ 483394 w 692972"/>
                    <a:gd name="connsiteY2" fmla="*/ 268823 h 306923"/>
                    <a:gd name="connsiteX3" fmla="*/ 492919 w 692972"/>
                    <a:gd name="connsiteY3" fmla="*/ 204529 h 306923"/>
                    <a:gd name="connsiteX4" fmla="*/ 509587 w 692972"/>
                    <a:gd name="connsiteY4" fmla="*/ 156904 h 306923"/>
                    <a:gd name="connsiteX5" fmla="*/ 692972 w 692972"/>
                    <a:gd name="connsiteY5" fmla="*/ 0 h 306923"/>
                    <a:gd name="connsiteX6" fmla="*/ 528190 w 692972"/>
                    <a:gd name="connsiteY6" fmla="*/ 92520 h 306923"/>
                    <a:gd name="connsiteX7" fmla="*/ 457200 w 692972"/>
                    <a:gd name="connsiteY7" fmla="*/ 133092 h 306923"/>
                    <a:gd name="connsiteX8" fmla="*/ 419100 w 692972"/>
                    <a:gd name="connsiteY8" fmla="*/ 209292 h 306923"/>
                    <a:gd name="connsiteX9" fmla="*/ 381000 w 692972"/>
                    <a:gd name="connsiteY9" fmla="*/ 245011 h 306923"/>
                    <a:gd name="connsiteX10" fmla="*/ 345281 w 692972"/>
                    <a:gd name="connsiteY10" fmla="*/ 273586 h 306923"/>
                    <a:gd name="connsiteX11" fmla="*/ 297656 w 692972"/>
                    <a:gd name="connsiteY11" fmla="*/ 283111 h 306923"/>
                    <a:gd name="connsiteX12" fmla="*/ 240506 w 692972"/>
                    <a:gd name="connsiteY12" fmla="*/ 278348 h 306923"/>
                    <a:gd name="connsiteX13" fmla="*/ 207169 w 692972"/>
                    <a:gd name="connsiteY13" fmla="*/ 230723 h 306923"/>
                    <a:gd name="connsiteX14" fmla="*/ 169069 w 692972"/>
                    <a:gd name="connsiteY14" fmla="*/ 195004 h 306923"/>
                    <a:gd name="connsiteX15" fmla="*/ 114300 w 692972"/>
                    <a:gd name="connsiteY15" fmla="*/ 209292 h 306923"/>
                    <a:gd name="connsiteX16" fmla="*/ 47625 w 692972"/>
                    <a:gd name="connsiteY16" fmla="*/ 268823 h 306923"/>
                    <a:gd name="connsiteX17" fmla="*/ 0 w 692972"/>
                    <a:gd name="connsiteY17" fmla="*/ 306923 h 306923"/>
                    <a:gd name="connsiteX0" fmla="*/ 0 w 692972"/>
                    <a:gd name="connsiteY0" fmla="*/ 306923 h 306923"/>
                    <a:gd name="connsiteX1" fmla="*/ 483394 w 692972"/>
                    <a:gd name="connsiteY1" fmla="*/ 306923 h 306923"/>
                    <a:gd name="connsiteX2" fmla="*/ 483394 w 692972"/>
                    <a:gd name="connsiteY2" fmla="*/ 268823 h 306923"/>
                    <a:gd name="connsiteX3" fmla="*/ 492919 w 692972"/>
                    <a:gd name="connsiteY3" fmla="*/ 204529 h 306923"/>
                    <a:gd name="connsiteX4" fmla="*/ 509587 w 692972"/>
                    <a:gd name="connsiteY4" fmla="*/ 156904 h 306923"/>
                    <a:gd name="connsiteX5" fmla="*/ 692972 w 692972"/>
                    <a:gd name="connsiteY5" fmla="*/ 0 h 306923"/>
                    <a:gd name="connsiteX6" fmla="*/ 481245 w 692972"/>
                    <a:gd name="connsiteY6" fmla="*/ 85009 h 306923"/>
                    <a:gd name="connsiteX7" fmla="*/ 457200 w 692972"/>
                    <a:gd name="connsiteY7" fmla="*/ 133092 h 306923"/>
                    <a:gd name="connsiteX8" fmla="*/ 419100 w 692972"/>
                    <a:gd name="connsiteY8" fmla="*/ 209292 h 306923"/>
                    <a:gd name="connsiteX9" fmla="*/ 381000 w 692972"/>
                    <a:gd name="connsiteY9" fmla="*/ 245011 h 306923"/>
                    <a:gd name="connsiteX10" fmla="*/ 345281 w 692972"/>
                    <a:gd name="connsiteY10" fmla="*/ 273586 h 306923"/>
                    <a:gd name="connsiteX11" fmla="*/ 297656 w 692972"/>
                    <a:gd name="connsiteY11" fmla="*/ 283111 h 306923"/>
                    <a:gd name="connsiteX12" fmla="*/ 240506 w 692972"/>
                    <a:gd name="connsiteY12" fmla="*/ 278348 h 306923"/>
                    <a:gd name="connsiteX13" fmla="*/ 207169 w 692972"/>
                    <a:gd name="connsiteY13" fmla="*/ 230723 h 306923"/>
                    <a:gd name="connsiteX14" fmla="*/ 169069 w 692972"/>
                    <a:gd name="connsiteY14" fmla="*/ 195004 h 306923"/>
                    <a:gd name="connsiteX15" fmla="*/ 114300 w 692972"/>
                    <a:gd name="connsiteY15" fmla="*/ 209292 h 306923"/>
                    <a:gd name="connsiteX16" fmla="*/ 47625 w 692972"/>
                    <a:gd name="connsiteY16" fmla="*/ 268823 h 306923"/>
                    <a:gd name="connsiteX17" fmla="*/ 0 w 692972"/>
                    <a:gd name="connsiteY17" fmla="*/ 306923 h 306923"/>
                    <a:gd name="connsiteX0" fmla="*/ 0 w 692972"/>
                    <a:gd name="connsiteY0" fmla="*/ 306923 h 306923"/>
                    <a:gd name="connsiteX1" fmla="*/ 483394 w 692972"/>
                    <a:gd name="connsiteY1" fmla="*/ 306923 h 306923"/>
                    <a:gd name="connsiteX2" fmla="*/ 483394 w 692972"/>
                    <a:gd name="connsiteY2" fmla="*/ 268823 h 306923"/>
                    <a:gd name="connsiteX3" fmla="*/ 492919 w 692972"/>
                    <a:gd name="connsiteY3" fmla="*/ 204529 h 306923"/>
                    <a:gd name="connsiteX4" fmla="*/ 509587 w 692972"/>
                    <a:gd name="connsiteY4" fmla="*/ 156904 h 306923"/>
                    <a:gd name="connsiteX5" fmla="*/ 692972 w 692972"/>
                    <a:gd name="connsiteY5" fmla="*/ 0 h 306923"/>
                    <a:gd name="connsiteX6" fmla="*/ 569502 w 692972"/>
                    <a:gd name="connsiteY6" fmla="*/ 45575 h 306923"/>
                    <a:gd name="connsiteX7" fmla="*/ 481245 w 692972"/>
                    <a:gd name="connsiteY7" fmla="*/ 85009 h 306923"/>
                    <a:gd name="connsiteX8" fmla="*/ 457200 w 692972"/>
                    <a:gd name="connsiteY8" fmla="*/ 133092 h 306923"/>
                    <a:gd name="connsiteX9" fmla="*/ 419100 w 692972"/>
                    <a:gd name="connsiteY9" fmla="*/ 209292 h 306923"/>
                    <a:gd name="connsiteX10" fmla="*/ 381000 w 692972"/>
                    <a:gd name="connsiteY10" fmla="*/ 245011 h 306923"/>
                    <a:gd name="connsiteX11" fmla="*/ 345281 w 692972"/>
                    <a:gd name="connsiteY11" fmla="*/ 273586 h 306923"/>
                    <a:gd name="connsiteX12" fmla="*/ 297656 w 692972"/>
                    <a:gd name="connsiteY12" fmla="*/ 283111 h 306923"/>
                    <a:gd name="connsiteX13" fmla="*/ 240506 w 692972"/>
                    <a:gd name="connsiteY13" fmla="*/ 278348 h 306923"/>
                    <a:gd name="connsiteX14" fmla="*/ 207169 w 692972"/>
                    <a:gd name="connsiteY14" fmla="*/ 230723 h 306923"/>
                    <a:gd name="connsiteX15" fmla="*/ 169069 w 692972"/>
                    <a:gd name="connsiteY15" fmla="*/ 195004 h 306923"/>
                    <a:gd name="connsiteX16" fmla="*/ 114300 w 692972"/>
                    <a:gd name="connsiteY16" fmla="*/ 209292 h 306923"/>
                    <a:gd name="connsiteX17" fmla="*/ 47625 w 692972"/>
                    <a:gd name="connsiteY17" fmla="*/ 268823 h 306923"/>
                    <a:gd name="connsiteX18" fmla="*/ 0 w 692972"/>
                    <a:gd name="connsiteY18" fmla="*/ 306923 h 306923"/>
                    <a:gd name="connsiteX0" fmla="*/ 0 w 692972"/>
                    <a:gd name="connsiteY0" fmla="*/ 306923 h 306923"/>
                    <a:gd name="connsiteX1" fmla="*/ 483394 w 692972"/>
                    <a:gd name="connsiteY1" fmla="*/ 306923 h 306923"/>
                    <a:gd name="connsiteX2" fmla="*/ 483394 w 692972"/>
                    <a:gd name="connsiteY2" fmla="*/ 268823 h 306923"/>
                    <a:gd name="connsiteX3" fmla="*/ 492919 w 692972"/>
                    <a:gd name="connsiteY3" fmla="*/ 204529 h 306923"/>
                    <a:gd name="connsiteX4" fmla="*/ 509587 w 692972"/>
                    <a:gd name="connsiteY4" fmla="*/ 156904 h 306923"/>
                    <a:gd name="connsiteX5" fmla="*/ 692972 w 692972"/>
                    <a:gd name="connsiteY5" fmla="*/ 0 h 306923"/>
                    <a:gd name="connsiteX6" fmla="*/ 548846 w 692972"/>
                    <a:gd name="connsiteY6" fmla="*/ 73742 h 306923"/>
                    <a:gd name="connsiteX7" fmla="*/ 481245 w 692972"/>
                    <a:gd name="connsiteY7" fmla="*/ 85009 h 306923"/>
                    <a:gd name="connsiteX8" fmla="*/ 457200 w 692972"/>
                    <a:gd name="connsiteY8" fmla="*/ 133092 h 306923"/>
                    <a:gd name="connsiteX9" fmla="*/ 419100 w 692972"/>
                    <a:gd name="connsiteY9" fmla="*/ 209292 h 306923"/>
                    <a:gd name="connsiteX10" fmla="*/ 381000 w 692972"/>
                    <a:gd name="connsiteY10" fmla="*/ 245011 h 306923"/>
                    <a:gd name="connsiteX11" fmla="*/ 345281 w 692972"/>
                    <a:gd name="connsiteY11" fmla="*/ 273586 h 306923"/>
                    <a:gd name="connsiteX12" fmla="*/ 297656 w 692972"/>
                    <a:gd name="connsiteY12" fmla="*/ 283111 h 306923"/>
                    <a:gd name="connsiteX13" fmla="*/ 240506 w 692972"/>
                    <a:gd name="connsiteY13" fmla="*/ 278348 h 306923"/>
                    <a:gd name="connsiteX14" fmla="*/ 207169 w 692972"/>
                    <a:gd name="connsiteY14" fmla="*/ 230723 h 306923"/>
                    <a:gd name="connsiteX15" fmla="*/ 169069 w 692972"/>
                    <a:gd name="connsiteY15" fmla="*/ 195004 h 306923"/>
                    <a:gd name="connsiteX16" fmla="*/ 114300 w 692972"/>
                    <a:gd name="connsiteY16" fmla="*/ 209292 h 306923"/>
                    <a:gd name="connsiteX17" fmla="*/ 47625 w 692972"/>
                    <a:gd name="connsiteY17" fmla="*/ 268823 h 306923"/>
                    <a:gd name="connsiteX18" fmla="*/ 0 w 692972"/>
                    <a:gd name="connsiteY18" fmla="*/ 306923 h 306923"/>
                    <a:gd name="connsiteX0" fmla="*/ 0 w 692972"/>
                    <a:gd name="connsiteY0" fmla="*/ 306923 h 306923"/>
                    <a:gd name="connsiteX1" fmla="*/ 483394 w 692972"/>
                    <a:gd name="connsiteY1" fmla="*/ 306923 h 306923"/>
                    <a:gd name="connsiteX2" fmla="*/ 483394 w 692972"/>
                    <a:gd name="connsiteY2" fmla="*/ 268823 h 306923"/>
                    <a:gd name="connsiteX3" fmla="*/ 492919 w 692972"/>
                    <a:gd name="connsiteY3" fmla="*/ 204529 h 306923"/>
                    <a:gd name="connsiteX4" fmla="*/ 509587 w 692972"/>
                    <a:gd name="connsiteY4" fmla="*/ 156904 h 306923"/>
                    <a:gd name="connsiteX5" fmla="*/ 692972 w 692972"/>
                    <a:gd name="connsiteY5" fmla="*/ 0 h 306923"/>
                    <a:gd name="connsiteX6" fmla="*/ 616447 w 692972"/>
                    <a:gd name="connsiteY6" fmla="*/ 39942 h 306923"/>
                    <a:gd name="connsiteX7" fmla="*/ 548846 w 692972"/>
                    <a:gd name="connsiteY7" fmla="*/ 73742 h 306923"/>
                    <a:gd name="connsiteX8" fmla="*/ 481245 w 692972"/>
                    <a:gd name="connsiteY8" fmla="*/ 85009 h 306923"/>
                    <a:gd name="connsiteX9" fmla="*/ 457200 w 692972"/>
                    <a:gd name="connsiteY9" fmla="*/ 133092 h 306923"/>
                    <a:gd name="connsiteX10" fmla="*/ 419100 w 692972"/>
                    <a:gd name="connsiteY10" fmla="*/ 209292 h 306923"/>
                    <a:gd name="connsiteX11" fmla="*/ 381000 w 692972"/>
                    <a:gd name="connsiteY11" fmla="*/ 245011 h 306923"/>
                    <a:gd name="connsiteX12" fmla="*/ 345281 w 692972"/>
                    <a:gd name="connsiteY12" fmla="*/ 273586 h 306923"/>
                    <a:gd name="connsiteX13" fmla="*/ 297656 w 692972"/>
                    <a:gd name="connsiteY13" fmla="*/ 283111 h 306923"/>
                    <a:gd name="connsiteX14" fmla="*/ 240506 w 692972"/>
                    <a:gd name="connsiteY14" fmla="*/ 278348 h 306923"/>
                    <a:gd name="connsiteX15" fmla="*/ 207169 w 692972"/>
                    <a:gd name="connsiteY15" fmla="*/ 230723 h 306923"/>
                    <a:gd name="connsiteX16" fmla="*/ 169069 w 692972"/>
                    <a:gd name="connsiteY16" fmla="*/ 195004 h 306923"/>
                    <a:gd name="connsiteX17" fmla="*/ 114300 w 692972"/>
                    <a:gd name="connsiteY17" fmla="*/ 209292 h 306923"/>
                    <a:gd name="connsiteX18" fmla="*/ 47625 w 692972"/>
                    <a:gd name="connsiteY18" fmla="*/ 268823 h 306923"/>
                    <a:gd name="connsiteX19" fmla="*/ 0 w 692972"/>
                    <a:gd name="connsiteY19" fmla="*/ 306923 h 306923"/>
                    <a:gd name="connsiteX0" fmla="*/ 0 w 692972"/>
                    <a:gd name="connsiteY0" fmla="*/ 306923 h 306923"/>
                    <a:gd name="connsiteX1" fmla="*/ 483394 w 692972"/>
                    <a:gd name="connsiteY1" fmla="*/ 306923 h 306923"/>
                    <a:gd name="connsiteX2" fmla="*/ 483394 w 692972"/>
                    <a:gd name="connsiteY2" fmla="*/ 268823 h 306923"/>
                    <a:gd name="connsiteX3" fmla="*/ 492919 w 692972"/>
                    <a:gd name="connsiteY3" fmla="*/ 204529 h 306923"/>
                    <a:gd name="connsiteX4" fmla="*/ 509587 w 692972"/>
                    <a:gd name="connsiteY4" fmla="*/ 156904 h 306923"/>
                    <a:gd name="connsiteX5" fmla="*/ 692972 w 692972"/>
                    <a:gd name="connsiteY5" fmla="*/ 0 h 306923"/>
                    <a:gd name="connsiteX6" fmla="*/ 608936 w 692972"/>
                    <a:gd name="connsiteY6" fmla="*/ 49331 h 306923"/>
                    <a:gd name="connsiteX7" fmla="*/ 548846 w 692972"/>
                    <a:gd name="connsiteY7" fmla="*/ 73742 h 306923"/>
                    <a:gd name="connsiteX8" fmla="*/ 481245 w 692972"/>
                    <a:gd name="connsiteY8" fmla="*/ 85009 h 306923"/>
                    <a:gd name="connsiteX9" fmla="*/ 457200 w 692972"/>
                    <a:gd name="connsiteY9" fmla="*/ 133092 h 306923"/>
                    <a:gd name="connsiteX10" fmla="*/ 419100 w 692972"/>
                    <a:gd name="connsiteY10" fmla="*/ 209292 h 306923"/>
                    <a:gd name="connsiteX11" fmla="*/ 381000 w 692972"/>
                    <a:gd name="connsiteY11" fmla="*/ 245011 h 306923"/>
                    <a:gd name="connsiteX12" fmla="*/ 345281 w 692972"/>
                    <a:gd name="connsiteY12" fmla="*/ 273586 h 306923"/>
                    <a:gd name="connsiteX13" fmla="*/ 297656 w 692972"/>
                    <a:gd name="connsiteY13" fmla="*/ 283111 h 306923"/>
                    <a:gd name="connsiteX14" fmla="*/ 240506 w 692972"/>
                    <a:gd name="connsiteY14" fmla="*/ 278348 h 306923"/>
                    <a:gd name="connsiteX15" fmla="*/ 207169 w 692972"/>
                    <a:gd name="connsiteY15" fmla="*/ 230723 h 306923"/>
                    <a:gd name="connsiteX16" fmla="*/ 169069 w 692972"/>
                    <a:gd name="connsiteY16" fmla="*/ 195004 h 306923"/>
                    <a:gd name="connsiteX17" fmla="*/ 114300 w 692972"/>
                    <a:gd name="connsiteY17" fmla="*/ 209292 h 306923"/>
                    <a:gd name="connsiteX18" fmla="*/ 47625 w 692972"/>
                    <a:gd name="connsiteY18" fmla="*/ 268823 h 306923"/>
                    <a:gd name="connsiteX19" fmla="*/ 0 w 692972"/>
                    <a:gd name="connsiteY19" fmla="*/ 306923 h 306923"/>
                    <a:gd name="connsiteX0" fmla="*/ 0 w 692972"/>
                    <a:gd name="connsiteY0" fmla="*/ 306923 h 306923"/>
                    <a:gd name="connsiteX1" fmla="*/ 483394 w 692972"/>
                    <a:gd name="connsiteY1" fmla="*/ 306923 h 306923"/>
                    <a:gd name="connsiteX2" fmla="*/ 483394 w 692972"/>
                    <a:gd name="connsiteY2" fmla="*/ 268823 h 306923"/>
                    <a:gd name="connsiteX3" fmla="*/ 492919 w 692972"/>
                    <a:gd name="connsiteY3" fmla="*/ 204529 h 306923"/>
                    <a:gd name="connsiteX4" fmla="*/ 509587 w 692972"/>
                    <a:gd name="connsiteY4" fmla="*/ 156904 h 306923"/>
                    <a:gd name="connsiteX5" fmla="*/ 692972 w 692972"/>
                    <a:gd name="connsiteY5" fmla="*/ 0 h 306923"/>
                    <a:gd name="connsiteX6" fmla="*/ 608936 w 692972"/>
                    <a:gd name="connsiteY6" fmla="*/ 49331 h 306923"/>
                    <a:gd name="connsiteX7" fmla="*/ 644614 w 692972"/>
                    <a:gd name="connsiteY7" fmla="*/ 24919 h 306923"/>
                    <a:gd name="connsiteX8" fmla="*/ 548846 w 692972"/>
                    <a:gd name="connsiteY8" fmla="*/ 73742 h 306923"/>
                    <a:gd name="connsiteX9" fmla="*/ 481245 w 692972"/>
                    <a:gd name="connsiteY9" fmla="*/ 85009 h 306923"/>
                    <a:gd name="connsiteX10" fmla="*/ 457200 w 692972"/>
                    <a:gd name="connsiteY10" fmla="*/ 133092 h 306923"/>
                    <a:gd name="connsiteX11" fmla="*/ 419100 w 692972"/>
                    <a:gd name="connsiteY11" fmla="*/ 209292 h 306923"/>
                    <a:gd name="connsiteX12" fmla="*/ 381000 w 692972"/>
                    <a:gd name="connsiteY12" fmla="*/ 245011 h 306923"/>
                    <a:gd name="connsiteX13" fmla="*/ 345281 w 692972"/>
                    <a:gd name="connsiteY13" fmla="*/ 273586 h 306923"/>
                    <a:gd name="connsiteX14" fmla="*/ 297656 w 692972"/>
                    <a:gd name="connsiteY14" fmla="*/ 283111 h 306923"/>
                    <a:gd name="connsiteX15" fmla="*/ 240506 w 692972"/>
                    <a:gd name="connsiteY15" fmla="*/ 278348 h 306923"/>
                    <a:gd name="connsiteX16" fmla="*/ 207169 w 692972"/>
                    <a:gd name="connsiteY16" fmla="*/ 230723 h 306923"/>
                    <a:gd name="connsiteX17" fmla="*/ 169069 w 692972"/>
                    <a:gd name="connsiteY17" fmla="*/ 195004 h 306923"/>
                    <a:gd name="connsiteX18" fmla="*/ 114300 w 692972"/>
                    <a:gd name="connsiteY18" fmla="*/ 209292 h 306923"/>
                    <a:gd name="connsiteX19" fmla="*/ 47625 w 692972"/>
                    <a:gd name="connsiteY19" fmla="*/ 268823 h 306923"/>
                    <a:gd name="connsiteX20" fmla="*/ 0 w 692972"/>
                    <a:gd name="connsiteY20" fmla="*/ 306923 h 306923"/>
                    <a:gd name="connsiteX0" fmla="*/ 0 w 692972"/>
                    <a:gd name="connsiteY0" fmla="*/ 306923 h 306923"/>
                    <a:gd name="connsiteX1" fmla="*/ 483394 w 692972"/>
                    <a:gd name="connsiteY1" fmla="*/ 306923 h 306923"/>
                    <a:gd name="connsiteX2" fmla="*/ 483394 w 692972"/>
                    <a:gd name="connsiteY2" fmla="*/ 268823 h 306923"/>
                    <a:gd name="connsiteX3" fmla="*/ 492919 w 692972"/>
                    <a:gd name="connsiteY3" fmla="*/ 204529 h 306923"/>
                    <a:gd name="connsiteX4" fmla="*/ 509587 w 692972"/>
                    <a:gd name="connsiteY4" fmla="*/ 156904 h 306923"/>
                    <a:gd name="connsiteX5" fmla="*/ 692972 w 692972"/>
                    <a:gd name="connsiteY5" fmla="*/ 0 h 306923"/>
                    <a:gd name="connsiteX6" fmla="*/ 608936 w 692972"/>
                    <a:gd name="connsiteY6" fmla="*/ 49331 h 306923"/>
                    <a:gd name="connsiteX7" fmla="*/ 661514 w 692972"/>
                    <a:gd name="connsiteY7" fmla="*/ 6141 h 306923"/>
                    <a:gd name="connsiteX8" fmla="*/ 548846 w 692972"/>
                    <a:gd name="connsiteY8" fmla="*/ 73742 h 306923"/>
                    <a:gd name="connsiteX9" fmla="*/ 481245 w 692972"/>
                    <a:gd name="connsiteY9" fmla="*/ 85009 h 306923"/>
                    <a:gd name="connsiteX10" fmla="*/ 457200 w 692972"/>
                    <a:gd name="connsiteY10" fmla="*/ 133092 h 306923"/>
                    <a:gd name="connsiteX11" fmla="*/ 419100 w 692972"/>
                    <a:gd name="connsiteY11" fmla="*/ 209292 h 306923"/>
                    <a:gd name="connsiteX12" fmla="*/ 381000 w 692972"/>
                    <a:gd name="connsiteY12" fmla="*/ 245011 h 306923"/>
                    <a:gd name="connsiteX13" fmla="*/ 345281 w 692972"/>
                    <a:gd name="connsiteY13" fmla="*/ 273586 h 306923"/>
                    <a:gd name="connsiteX14" fmla="*/ 297656 w 692972"/>
                    <a:gd name="connsiteY14" fmla="*/ 283111 h 306923"/>
                    <a:gd name="connsiteX15" fmla="*/ 240506 w 692972"/>
                    <a:gd name="connsiteY15" fmla="*/ 278348 h 306923"/>
                    <a:gd name="connsiteX16" fmla="*/ 207169 w 692972"/>
                    <a:gd name="connsiteY16" fmla="*/ 230723 h 306923"/>
                    <a:gd name="connsiteX17" fmla="*/ 169069 w 692972"/>
                    <a:gd name="connsiteY17" fmla="*/ 195004 h 306923"/>
                    <a:gd name="connsiteX18" fmla="*/ 114300 w 692972"/>
                    <a:gd name="connsiteY18" fmla="*/ 209292 h 306923"/>
                    <a:gd name="connsiteX19" fmla="*/ 47625 w 692972"/>
                    <a:gd name="connsiteY19" fmla="*/ 268823 h 306923"/>
                    <a:gd name="connsiteX20" fmla="*/ 0 w 692972"/>
                    <a:gd name="connsiteY20" fmla="*/ 306923 h 306923"/>
                    <a:gd name="connsiteX0" fmla="*/ 0 w 692972"/>
                    <a:gd name="connsiteY0" fmla="*/ 306923 h 306923"/>
                    <a:gd name="connsiteX1" fmla="*/ 483394 w 692972"/>
                    <a:gd name="connsiteY1" fmla="*/ 306923 h 306923"/>
                    <a:gd name="connsiteX2" fmla="*/ 483394 w 692972"/>
                    <a:gd name="connsiteY2" fmla="*/ 268823 h 306923"/>
                    <a:gd name="connsiteX3" fmla="*/ 492919 w 692972"/>
                    <a:gd name="connsiteY3" fmla="*/ 204529 h 306923"/>
                    <a:gd name="connsiteX4" fmla="*/ 509587 w 692972"/>
                    <a:gd name="connsiteY4" fmla="*/ 156904 h 306923"/>
                    <a:gd name="connsiteX5" fmla="*/ 692972 w 692972"/>
                    <a:gd name="connsiteY5" fmla="*/ 0 h 306923"/>
                    <a:gd name="connsiteX6" fmla="*/ 608936 w 692972"/>
                    <a:gd name="connsiteY6" fmla="*/ 49331 h 306923"/>
                    <a:gd name="connsiteX7" fmla="*/ 584524 w 692972"/>
                    <a:gd name="connsiteY7" fmla="*/ 60597 h 306923"/>
                    <a:gd name="connsiteX8" fmla="*/ 548846 w 692972"/>
                    <a:gd name="connsiteY8" fmla="*/ 73742 h 306923"/>
                    <a:gd name="connsiteX9" fmla="*/ 481245 w 692972"/>
                    <a:gd name="connsiteY9" fmla="*/ 85009 h 306923"/>
                    <a:gd name="connsiteX10" fmla="*/ 457200 w 692972"/>
                    <a:gd name="connsiteY10" fmla="*/ 133092 h 306923"/>
                    <a:gd name="connsiteX11" fmla="*/ 419100 w 692972"/>
                    <a:gd name="connsiteY11" fmla="*/ 209292 h 306923"/>
                    <a:gd name="connsiteX12" fmla="*/ 381000 w 692972"/>
                    <a:gd name="connsiteY12" fmla="*/ 245011 h 306923"/>
                    <a:gd name="connsiteX13" fmla="*/ 345281 w 692972"/>
                    <a:gd name="connsiteY13" fmla="*/ 273586 h 306923"/>
                    <a:gd name="connsiteX14" fmla="*/ 297656 w 692972"/>
                    <a:gd name="connsiteY14" fmla="*/ 283111 h 306923"/>
                    <a:gd name="connsiteX15" fmla="*/ 240506 w 692972"/>
                    <a:gd name="connsiteY15" fmla="*/ 278348 h 306923"/>
                    <a:gd name="connsiteX16" fmla="*/ 207169 w 692972"/>
                    <a:gd name="connsiteY16" fmla="*/ 230723 h 306923"/>
                    <a:gd name="connsiteX17" fmla="*/ 169069 w 692972"/>
                    <a:gd name="connsiteY17" fmla="*/ 195004 h 306923"/>
                    <a:gd name="connsiteX18" fmla="*/ 114300 w 692972"/>
                    <a:gd name="connsiteY18" fmla="*/ 209292 h 306923"/>
                    <a:gd name="connsiteX19" fmla="*/ 47625 w 692972"/>
                    <a:gd name="connsiteY19" fmla="*/ 268823 h 306923"/>
                    <a:gd name="connsiteX20" fmla="*/ 0 w 692972"/>
                    <a:gd name="connsiteY20" fmla="*/ 306923 h 306923"/>
                    <a:gd name="connsiteX0" fmla="*/ 0 w 692972"/>
                    <a:gd name="connsiteY0" fmla="*/ 306923 h 306923"/>
                    <a:gd name="connsiteX1" fmla="*/ 483394 w 692972"/>
                    <a:gd name="connsiteY1" fmla="*/ 306923 h 306923"/>
                    <a:gd name="connsiteX2" fmla="*/ 483394 w 692972"/>
                    <a:gd name="connsiteY2" fmla="*/ 268823 h 306923"/>
                    <a:gd name="connsiteX3" fmla="*/ 492919 w 692972"/>
                    <a:gd name="connsiteY3" fmla="*/ 204529 h 306923"/>
                    <a:gd name="connsiteX4" fmla="*/ 509587 w 692972"/>
                    <a:gd name="connsiteY4" fmla="*/ 156904 h 306923"/>
                    <a:gd name="connsiteX5" fmla="*/ 692972 w 692972"/>
                    <a:gd name="connsiteY5" fmla="*/ 0 h 306923"/>
                    <a:gd name="connsiteX6" fmla="*/ 642736 w 692972"/>
                    <a:gd name="connsiteY6" fmla="*/ 13653 h 306923"/>
                    <a:gd name="connsiteX7" fmla="*/ 584524 w 692972"/>
                    <a:gd name="connsiteY7" fmla="*/ 60597 h 306923"/>
                    <a:gd name="connsiteX8" fmla="*/ 548846 w 692972"/>
                    <a:gd name="connsiteY8" fmla="*/ 73742 h 306923"/>
                    <a:gd name="connsiteX9" fmla="*/ 481245 w 692972"/>
                    <a:gd name="connsiteY9" fmla="*/ 85009 h 306923"/>
                    <a:gd name="connsiteX10" fmla="*/ 457200 w 692972"/>
                    <a:gd name="connsiteY10" fmla="*/ 133092 h 306923"/>
                    <a:gd name="connsiteX11" fmla="*/ 419100 w 692972"/>
                    <a:gd name="connsiteY11" fmla="*/ 209292 h 306923"/>
                    <a:gd name="connsiteX12" fmla="*/ 381000 w 692972"/>
                    <a:gd name="connsiteY12" fmla="*/ 245011 h 306923"/>
                    <a:gd name="connsiteX13" fmla="*/ 345281 w 692972"/>
                    <a:gd name="connsiteY13" fmla="*/ 273586 h 306923"/>
                    <a:gd name="connsiteX14" fmla="*/ 297656 w 692972"/>
                    <a:gd name="connsiteY14" fmla="*/ 283111 h 306923"/>
                    <a:gd name="connsiteX15" fmla="*/ 240506 w 692972"/>
                    <a:gd name="connsiteY15" fmla="*/ 278348 h 306923"/>
                    <a:gd name="connsiteX16" fmla="*/ 207169 w 692972"/>
                    <a:gd name="connsiteY16" fmla="*/ 230723 h 306923"/>
                    <a:gd name="connsiteX17" fmla="*/ 169069 w 692972"/>
                    <a:gd name="connsiteY17" fmla="*/ 195004 h 306923"/>
                    <a:gd name="connsiteX18" fmla="*/ 114300 w 692972"/>
                    <a:gd name="connsiteY18" fmla="*/ 209292 h 306923"/>
                    <a:gd name="connsiteX19" fmla="*/ 47625 w 692972"/>
                    <a:gd name="connsiteY19" fmla="*/ 268823 h 306923"/>
                    <a:gd name="connsiteX20" fmla="*/ 0 w 692972"/>
                    <a:gd name="connsiteY20" fmla="*/ 306923 h 306923"/>
                    <a:gd name="connsiteX0" fmla="*/ 0 w 692972"/>
                    <a:gd name="connsiteY0" fmla="*/ 306923 h 306923"/>
                    <a:gd name="connsiteX1" fmla="*/ 483394 w 692972"/>
                    <a:gd name="connsiteY1" fmla="*/ 306923 h 306923"/>
                    <a:gd name="connsiteX2" fmla="*/ 483394 w 692972"/>
                    <a:gd name="connsiteY2" fmla="*/ 268823 h 306923"/>
                    <a:gd name="connsiteX3" fmla="*/ 492919 w 692972"/>
                    <a:gd name="connsiteY3" fmla="*/ 204529 h 306923"/>
                    <a:gd name="connsiteX4" fmla="*/ 509587 w 692972"/>
                    <a:gd name="connsiteY4" fmla="*/ 156904 h 306923"/>
                    <a:gd name="connsiteX5" fmla="*/ 692972 w 692972"/>
                    <a:gd name="connsiteY5" fmla="*/ 0 h 306923"/>
                    <a:gd name="connsiteX6" fmla="*/ 676536 w 692972"/>
                    <a:gd name="connsiteY6" fmla="*/ 4264 h 306923"/>
                    <a:gd name="connsiteX7" fmla="*/ 642736 w 692972"/>
                    <a:gd name="connsiteY7" fmla="*/ 13653 h 306923"/>
                    <a:gd name="connsiteX8" fmla="*/ 584524 w 692972"/>
                    <a:gd name="connsiteY8" fmla="*/ 60597 h 306923"/>
                    <a:gd name="connsiteX9" fmla="*/ 548846 w 692972"/>
                    <a:gd name="connsiteY9" fmla="*/ 73742 h 306923"/>
                    <a:gd name="connsiteX10" fmla="*/ 481245 w 692972"/>
                    <a:gd name="connsiteY10" fmla="*/ 85009 h 306923"/>
                    <a:gd name="connsiteX11" fmla="*/ 457200 w 692972"/>
                    <a:gd name="connsiteY11" fmla="*/ 133092 h 306923"/>
                    <a:gd name="connsiteX12" fmla="*/ 419100 w 692972"/>
                    <a:gd name="connsiteY12" fmla="*/ 209292 h 306923"/>
                    <a:gd name="connsiteX13" fmla="*/ 381000 w 692972"/>
                    <a:gd name="connsiteY13" fmla="*/ 245011 h 306923"/>
                    <a:gd name="connsiteX14" fmla="*/ 345281 w 692972"/>
                    <a:gd name="connsiteY14" fmla="*/ 273586 h 306923"/>
                    <a:gd name="connsiteX15" fmla="*/ 297656 w 692972"/>
                    <a:gd name="connsiteY15" fmla="*/ 283111 h 306923"/>
                    <a:gd name="connsiteX16" fmla="*/ 240506 w 692972"/>
                    <a:gd name="connsiteY16" fmla="*/ 278348 h 306923"/>
                    <a:gd name="connsiteX17" fmla="*/ 207169 w 692972"/>
                    <a:gd name="connsiteY17" fmla="*/ 230723 h 306923"/>
                    <a:gd name="connsiteX18" fmla="*/ 169069 w 692972"/>
                    <a:gd name="connsiteY18" fmla="*/ 195004 h 306923"/>
                    <a:gd name="connsiteX19" fmla="*/ 114300 w 692972"/>
                    <a:gd name="connsiteY19" fmla="*/ 209292 h 306923"/>
                    <a:gd name="connsiteX20" fmla="*/ 47625 w 692972"/>
                    <a:gd name="connsiteY20" fmla="*/ 268823 h 306923"/>
                    <a:gd name="connsiteX21" fmla="*/ 0 w 692972"/>
                    <a:gd name="connsiteY21" fmla="*/ 306923 h 306923"/>
                    <a:gd name="connsiteX0" fmla="*/ 0 w 692972"/>
                    <a:gd name="connsiteY0" fmla="*/ 312048 h 312048"/>
                    <a:gd name="connsiteX1" fmla="*/ 483394 w 692972"/>
                    <a:gd name="connsiteY1" fmla="*/ 312048 h 312048"/>
                    <a:gd name="connsiteX2" fmla="*/ 483394 w 692972"/>
                    <a:gd name="connsiteY2" fmla="*/ 273948 h 312048"/>
                    <a:gd name="connsiteX3" fmla="*/ 492919 w 692972"/>
                    <a:gd name="connsiteY3" fmla="*/ 209654 h 312048"/>
                    <a:gd name="connsiteX4" fmla="*/ 509587 w 692972"/>
                    <a:gd name="connsiteY4" fmla="*/ 162029 h 312048"/>
                    <a:gd name="connsiteX5" fmla="*/ 692972 w 692972"/>
                    <a:gd name="connsiteY5" fmla="*/ 5125 h 312048"/>
                    <a:gd name="connsiteX6" fmla="*/ 665269 w 692972"/>
                    <a:gd name="connsiteY6" fmla="*/ 0 h 312048"/>
                    <a:gd name="connsiteX7" fmla="*/ 642736 w 692972"/>
                    <a:gd name="connsiteY7" fmla="*/ 18778 h 312048"/>
                    <a:gd name="connsiteX8" fmla="*/ 584524 w 692972"/>
                    <a:gd name="connsiteY8" fmla="*/ 65722 h 312048"/>
                    <a:gd name="connsiteX9" fmla="*/ 548846 w 692972"/>
                    <a:gd name="connsiteY9" fmla="*/ 78867 h 312048"/>
                    <a:gd name="connsiteX10" fmla="*/ 481245 w 692972"/>
                    <a:gd name="connsiteY10" fmla="*/ 90134 h 312048"/>
                    <a:gd name="connsiteX11" fmla="*/ 457200 w 692972"/>
                    <a:gd name="connsiteY11" fmla="*/ 138217 h 312048"/>
                    <a:gd name="connsiteX12" fmla="*/ 419100 w 692972"/>
                    <a:gd name="connsiteY12" fmla="*/ 214417 h 312048"/>
                    <a:gd name="connsiteX13" fmla="*/ 381000 w 692972"/>
                    <a:gd name="connsiteY13" fmla="*/ 250136 h 312048"/>
                    <a:gd name="connsiteX14" fmla="*/ 345281 w 692972"/>
                    <a:gd name="connsiteY14" fmla="*/ 278711 h 312048"/>
                    <a:gd name="connsiteX15" fmla="*/ 297656 w 692972"/>
                    <a:gd name="connsiteY15" fmla="*/ 288236 h 312048"/>
                    <a:gd name="connsiteX16" fmla="*/ 240506 w 692972"/>
                    <a:gd name="connsiteY16" fmla="*/ 283473 h 312048"/>
                    <a:gd name="connsiteX17" fmla="*/ 207169 w 692972"/>
                    <a:gd name="connsiteY17" fmla="*/ 235848 h 312048"/>
                    <a:gd name="connsiteX18" fmla="*/ 169069 w 692972"/>
                    <a:gd name="connsiteY18" fmla="*/ 200129 h 312048"/>
                    <a:gd name="connsiteX19" fmla="*/ 114300 w 692972"/>
                    <a:gd name="connsiteY19" fmla="*/ 214417 h 312048"/>
                    <a:gd name="connsiteX20" fmla="*/ 47625 w 692972"/>
                    <a:gd name="connsiteY20" fmla="*/ 273948 h 312048"/>
                    <a:gd name="connsiteX21" fmla="*/ 0 w 692972"/>
                    <a:gd name="connsiteY21" fmla="*/ 312048 h 312048"/>
                    <a:gd name="connsiteX0" fmla="*/ 0 w 692972"/>
                    <a:gd name="connsiteY0" fmla="*/ 312048 h 312048"/>
                    <a:gd name="connsiteX1" fmla="*/ 483394 w 692972"/>
                    <a:gd name="connsiteY1" fmla="*/ 312048 h 312048"/>
                    <a:gd name="connsiteX2" fmla="*/ 483394 w 692972"/>
                    <a:gd name="connsiteY2" fmla="*/ 273948 h 312048"/>
                    <a:gd name="connsiteX3" fmla="*/ 492919 w 692972"/>
                    <a:gd name="connsiteY3" fmla="*/ 209654 h 312048"/>
                    <a:gd name="connsiteX4" fmla="*/ 509587 w 692972"/>
                    <a:gd name="connsiteY4" fmla="*/ 162029 h 312048"/>
                    <a:gd name="connsiteX5" fmla="*/ 646491 w 692972"/>
                    <a:gd name="connsiteY5" fmla="*/ 45067 h 312048"/>
                    <a:gd name="connsiteX6" fmla="*/ 692972 w 692972"/>
                    <a:gd name="connsiteY6" fmla="*/ 5125 h 312048"/>
                    <a:gd name="connsiteX7" fmla="*/ 665269 w 692972"/>
                    <a:gd name="connsiteY7" fmla="*/ 0 h 312048"/>
                    <a:gd name="connsiteX8" fmla="*/ 642736 w 692972"/>
                    <a:gd name="connsiteY8" fmla="*/ 18778 h 312048"/>
                    <a:gd name="connsiteX9" fmla="*/ 584524 w 692972"/>
                    <a:gd name="connsiteY9" fmla="*/ 65722 h 312048"/>
                    <a:gd name="connsiteX10" fmla="*/ 548846 w 692972"/>
                    <a:gd name="connsiteY10" fmla="*/ 78867 h 312048"/>
                    <a:gd name="connsiteX11" fmla="*/ 481245 w 692972"/>
                    <a:gd name="connsiteY11" fmla="*/ 90134 h 312048"/>
                    <a:gd name="connsiteX12" fmla="*/ 457200 w 692972"/>
                    <a:gd name="connsiteY12" fmla="*/ 138217 h 312048"/>
                    <a:gd name="connsiteX13" fmla="*/ 419100 w 692972"/>
                    <a:gd name="connsiteY13" fmla="*/ 214417 h 312048"/>
                    <a:gd name="connsiteX14" fmla="*/ 381000 w 692972"/>
                    <a:gd name="connsiteY14" fmla="*/ 250136 h 312048"/>
                    <a:gd name="connsiteX15" fmla="*/ 345281 w 692972"/>
                    <a:gd name="connsiteY15" fmla="*/ 278711 h 312048"/>
                    <a:gd name="connsiteX16" fmla="*/ 297656 w 692972"/>
                    <a:gd name="connsiteY16" fmla="*/ 288236 h 312048"/>
                    <a:gd name="connsiteX17" fmla="*/ 240506 w 692972"/>
                    <a:gd name="connsiteY17" fmla="*/ 283473 h 312048"/>
                    <a:gd name="connsiteX18" fmla="*/ 207169 w 692972"/>
                    <a:gd name="connsiteY18" fmla="*/ 235848 h 312048"/>
                    <a:gd name="connsiteX19" fmla="*/ 169069 w 692972"/>
                    <a:gd name="connsiteY19" fmla="*/ 200129 h 312048"/>
                    <a:gd name="connsiteX20" fmla="*/ 114300 w 692972"/>
                    <a:gd name="connsiteY20" fmla="*/ 214417 h 312048"/>
                    <a:gd name="connsiteX21" fmla="*/ 47625 w 692972"/>
                    <a:gd name="connsiteY21" fmla="*/ 273948 h 312048"/>
                    <a:gd name="connsiteX22" fmla="*/ 0 w 692972"/>
                    <a:gd name="connsiteY22" fmla="*/ 312048 h 312048"/>
                    <a:gd name="connsiteX0" fmla="*/ 0 w 693436"/>
                    <a:gd name="connsiteY0" fmla="*/ 312048 h 312048"/>
                    <a:gd name="connsiteX1" fmla="*/ 483394 w 693436"/>
                    <a:gd name="connsiteY1" fmla="*/ 312048 h 312048"/>
                    <a:gd name="connsiteX2" fmla="*/ 483394 w 693436"/>
                    <a:gd name="connsiteY2" fmla="*/ 273948 h 312048"/>
                    <a:gd name="connsiteX3" fmla="*/ 492919 w 693436"/>
                    <a:gd name="connsiteY3" fmla="*/ 209654 h 312048"/>
                    <a:gd name="connsiteX4" fmla="*/ 509587 w 693436"/>
                    <a:gd name="connsiteY4" fmla="*/ 162029 h 312048"/>
                    <a:gd name="connsiteX5" fmla="*/ 693436 w 693436"/>
                    <a:gd name="connsiteY5" fmla="*/ 93890 h 312048"/>
                    <a:gd name="connsiteX6" fmla="*/ 692972 w 693436"/>
                    <a:gd name="connsiteY6" fmla="*/ 5125 h 312048"/>
                    <a:gd name="connsiteX7" fmla="*/ 665269 w 693436"/>
                    <a:gd name="connsiteY7" fmla="*/ 0 h 312048"/>
                    <a:gd name="connsiteX8" fmla="*/ 642736 w 693436"/>
                    <a:gd name="connsiteY8" fmla="*/ 18778 h 312048"/>
                    <a:gd name="connsiteX9" fmla="*/ 584524 w 693436"/>
                    <a:gd name="connsiteY9" fmla="*/ 65722 h 312048"/>
                    <a:gd name="connsiteX10" fmla="*/ 548846 w 693436"/>
                    <a:gd name="connsiteY10" fmla="*/ 78867 h 312048"/>
                    <a:gd name="connsiteX11" fmla="*/ 481245 w 693436"/>
                    <a:gd name="connsiteY11" fmla="*/ 90134 h 312048"/>
                    <a:gd name="connsiteX12" fmla="*/ 457200 w 693436"/>
                    <a:gd name="connsiteY12" fmla="*/ 138217 h 312048"/>
                    <a:gd name="connsiteX13" fmla="*/ 419100 w 693436"/>
                    <a:gd name="connsiteY13" fmla="*/ 214417 h 312048"/>
                    <a:gd name="connsiteX14" fmla="*/ 381000 w 693436"/>
                    <a:gd name="connsiteY14" fmla="*/ 250136 h 312048"/>
                    <a:gd name="connsiteX15" fmla="*/ 345281 w 693436"/>
                    <a:gd name="connsiteY15" fmla="*/ 278711 h 312048"/>
                    <a:gd name="connsiteX16" fmla="*/ 297656 w 693436"/>
                    <a:gd name="connsiteY16" fmla="*/ 288236 h 312048"/>
                    <a:gd name="connsiteX17" fmla="*/ 240506 w 693436"/>
                    <a:gd name="connsiteY17" fmla="*/ 283473 h 312048"/>
                    <a:gd name="connsiteX18" fmla="*/ 207169 w 693436"/>
                    <a:gd name="connsiteY18" fmla="*/ 235848 h 312048"/>
                    <a:gd name="connsiteX19" fmla="*/ 169069 w 693436"/>
                    <a:gd name="connsiteY19" fmla="*/ 200129 h 312048"/>
                    <a:gd name="connsiteX20" fmla="*/ 114300 w 693436"/>
                    <a:gd name="connsiteY20" fmla="*/ 214417 h 312048"/>
                    <a:gd name="connsiteX21" fmla="*/ 47625 w 693436"/>
                    <a:gd name="connsiteY21" fmla="*/ 273948 h 312048"/>
                    <a:gd name="connsiteX22" fmla="*/ 0 w 693436"/>
                    <a:gd name="connsiteY22" fmla="*/ 312048 h 312048"/>
                    <a:gd name="connsiteX0" fmla="*/ 0 w 696732"/>
                    <a:gd name="connsiteY0" fmla="*/ 312048 h 312048"/>
                    <a:gd name="connsiteX1" fmla="*/ 483394 w 696732"/>
                    <a:gd name="connsiteY1" fmla="*/ 312048 h 312048"/>
                    <a:gd name="connsiteX2" fmla="*/ 483394 w 696732"/>
                    <a:gd name="connsiteY2" fmla="*/ 273948 h 312048"/>
                    <a:gd name="connsiteX3" fmla="*/ 492919 w 696732"/>
                    <a:gd name="connsiteY3" fmla="*/ 209654 h 312048"/>
                    <a:gd name="connsiteX4" fmla="*/ 509587 w 696732"/>
                    <a:gd name="connsiteY4" fmla="*/ 162029 h 312048"/>
                    <a:gd name="connsiteX5" fmla="*/ 693436 w 696732"/>
                    <a:gd name="connsiteY5" fmla="*/ 93890 h 312048"/>
                    <a:gd name="connsiteX6" fmla="*/ 696728 w 696732"/>
                    <a:gd name="connsiteY6" fmla="*/ 5125 h 312048"/>
                    <a:gd name="connsiteX7" fmla="*/ 665269 w 696732"/>
                    <a:gd name="connsiteY7" fmla="*/ 0 h 312048"/>
                    <a:gd name="connsiteX8" fmla="*/ 642736 w 696732"/>
                    <a:gd name="connsiteY8" fmla="*/ 18778 h 312048"/>
                    <a:gd name="connsiteX9" fmla="*/ 584524 w 696732"/>
                    <a:gd name="connsiteY9" fmla="*/ 65722 h 312048"/>
                    <a:gd name="connsiteX10" fmla="*/ 548846 w 696732"/>
                    <a:gd name="connsiteY10" fmla="*/ 78867 h 312048"/>
                    <a:gd name="connsiteX11" fmla="*/ 481245 w 696732"/>
                    <a:gd name="connsiteY11" fmla="*/ 90134 h 312048"/>
                    <a:gd name="connsiteX12" fmla="*/ 457200 w 696732"/>
                    <a:gd name="connsiteY12" fmla="*/ 138217 h 312048"/>
                    <a:gd name="connsiteX13" fmla="*/ 419100 w 696732"/>
                    <a:gd name="connsiteY13" fmla="*/ 214417 h 312048"/>
                    <a:gd name="connsiteX14" fmla="*/ 381000 w 696732"/>
                    <a:gd name="connsiteY14" fmla="*/ 250136 h 312048"/>
                    <a:gd name="connsiteX15" fmla="*/ 345281 w 696732"/>
                    <a:gd name="connsiteY15" fmla="*/ 278711 h 312048"/>
                    <a:gd name="connsiteX16" fmla="*/ 297656 w 696732"/>
                    <a:gd name="connsiteY16" fmla="*/ 288236 h 312048"/>
                    <a:gd name="connsiteX17" fmla="*/ 240506 w 696732"/>
                    <a:gd name="connsiteY17" fmla="*/ 283473 h 312048"/>
                    <a:gd name="connsiteX18" fmla="*/ 207169 w 696732"/>
                    <a:gd name="connsiteY18" fmla="*/ 235848 h 312048"/>
                    <a:gd name="connsiteX19" fmla="*/ 169069 w 696732"/>
                    <a:gd name="connsiteY19" fmla="*/ 200129 h 312048"/>
                    <a:gd name="connsiteX20" fmla="*/ 114300 w 696732"/>
                    <a:gd name="connsiteY20" fmla="*/ 214417 h 312048"/>
                    <a:gd name="connsiteX21" fmla="*/ 47625 w 696732"/>
                    <a:gd name="connsiteY21" fmla="*/ 273948 h 312048"/>
                    <a:gd name="connsiteX22" fmla="*/ 0 w 696732"/>
                    <a:gd name="connsiteY22" fmla="*/ 312048 h 312048"/>
                    <a:gd name="connsiteX0" fmla="*/ 0 w 696732"/>
                    <a:gd name="connsiteY0" fmla="*/ 312048 h 312048"/>
                    <a:gd name="connsiteX1" fmla="*/ 483394 w 696732"/>
                    <a:gd name="connsiteY1" fmla="*/ 312048 h 312048"/>
                    <a:gd name="connsiteX2" fmla="*/ 483394 w 696732"/>
                    <a:gd name="connsiteY2" fmla="*/ 273948 h 312048"/>
                    <a:gd name="connsiteX3" fmla="*/ 492919 w 696732"/>
                    <a:gd name="connsiteY3" fmla="*/ 209654 h 312048"/>
                    <a:gd name="connsiteX4" fmla="*/ 509587 w 696732"/>
                    <a:gd name="connsiteY4" fmla="*/ 162029 h 312048"/>
                    <a:gd name="connsiteX5" fmla="*/ 646491 w 696732"/>
                    <a:gd name="connsiteY5" fmla="*/ 110790 h 312048"/>
                    <a:gd name="connsiteX6" fmla="*/ 693436 w 696732"/>
                    <a:gd name="connsiteY6" fmla="*/ 93890 h 312048"/>
                    <a:gd name="connsiteX7" fmla="*/ 696728 w 696732"/>
                    <a:gd name="connsiteY7" fmla="*/ 5125 h 312048"/>
                    <a:gd name="connsiteX8" fmla="*/ 665269 w 696732"/>
                    <a:gd name="connsiteY8" fmla="*/ 0 h 312048"/>
                    <a:gd name="connsiteX9" fmla="*/ 642736 w 696732"/>
                    <a:gd name="connsiteY9" fmla="*/ 18778 h 312048"/>
                    <a:gd name="connsiteX10" fmla="*/ 584524 w 696732"/>
                    <a:gd name="connsiteY10" fmla="*/ 65722 h 312048"/>
                    <a:gd name="connsiteX11" fmla="*/ 548846 w 696732"/>
                    <a:gd name="connsiteY11" fmla="*/ 78867 h 312048"/>
                    <a:gd name="connsiteX12" fmla="*/ 481245 w 696732"/>
                    <a:gd name="connsiteY12" fmla="*/ 90134 h 312048"/>
                    <a:gd name="connsiteX13" fmla="*/ 457200 w 696732"/>
                    <a:gd name="connsiteY13" fmla="*/ 138217 h 312048"/>
                    <a:gd name="connsiteX14" fmla="*/ 419100 w 696732"/>
                    <a:gd name="connsiteY14" fmla="*/ 214417 h 312048"/>
                    <a:gd name="connsiteX15" fmla="*/ 381000 w 696732"/>
                    <a:gd name="connsiteY15" fmla="*/ 250136 h 312048"/>
                    <a:gd name="connsiteX16" fmla="*/ 345281 w 696732"/>
                    <a:gd name="connsiteY16" fmla="*/ 278711 h 312048"/>
                    <a:gd name="connsiteX17" fmla="*/ 297656 w 696732"/>
                    <a:gd name="connsiteY17" fmla="*/ 288236 h 312048"/>
                    <a:gd name="connsiteX18" fmla="*/ 240506 w 696732"/>
                    <a:gd name="connsiteY18" fmla="*/ 283473 h 312048"/>
                    <a:gd name="connsiteX19" fmla="*/ 207169 w 696732"/>
                    <a:gd name="connsiteY19" fmla="*/ 235848 h 312048"/>
                    <a:gd name="connsiteX20" fmla="*/ 169069 w 696732"/>
                    <a:gd name="connsiteY20" fmla="*/ 200129 h 312048"/>
                    <a:gd name="connsiteX21" fmla="*/ 114300 w 696732"/>
                    <a:gd name="connsiteY21" fmla="*/ 214417 h 312048"/>
                    <a:gd name="connsiteX22" fmla="*/ 47625 w 696732"/>
                    <a:gd name="connsiteY22" fmla="*/ 273948 h 312048"/>
                    <a:gd name="connsiteX23" fmla="*/ 0 w 696732"/>
                    <a:gd name="connsiteY23" fmla="*/ 312048 h 312048"/>
                    <a:gd name="connsiteX0" fmla="*/ 0 w 696732"/>
                    <a:gd name="connsiteY0" fmla="*/ 312048 h 312048"/>
                    <a:gd name="connsiteX1" fmla="*/ 483394 w 696732"/>
                    <a:gd name="connsiteY1" fmla="*/ 312048 h 312048"/>
                    <a:gd name="connsiteX2" fmla="*/ 483394 w 696732"/>
                    <a:gd name="connsiteY2" fmla="*/ 273948 h 312048"/>
                    <a:gd name="connsiteX3" fmla="*/ 492919 w 696732"/>
                    <a:gd name="connsiteY3" fmla="*/ 209654 h 312048"/>
                    <a:gd name="connsiteX4" fmla="*/ 509587 w 696732"/>
                    <a:gd name="connsiteY4" fmla="*/ 162029 h 312048"/>
                    <a:gd name="connsiteX5" fmla="*/ 637102 w 696732"/>
                    <a:gd name="connsiteY5" fmla="*/ 101401 h 312048"/>
                    <a:gd name="connsiteX6" fmla="*/ 693436 w 696732"/>
                    <a:gd name="connsiteY6" fmla="*/ 93890 h 312048"/>
                    <a:gd name="connsiteX7" fmla="*/ 696728 w 696732"/>
                    <a:gd name="connsiteY7" fmla="*/ 5125 h 312048"/>
                    <a:gd name="connsiteX8" fmla="*/ 665269 w 696732"/>
                    <a:gd name="connsiteY8" fmla="*/ 0 h 312048"/>
                    <a:gd name="connsiteX9" fmla="*/ 642736 w 696732"/>
                    <a:gd name="connsiteY9" fmla="*/ 18778 h 312048"/>
                    <a:gd name="connsiteX10" fmla="*/ 584524 w 696732"/>
                    <a:gd name="connsiteY10" fmla="*/ 65722 h 312048"/>
                    <a:gd name="connsiteX11" fmla="*/ 548846 w 696732"/>
                    <a:gd name="connsiteY11" fmla="*/ 78867 h 312048"/>
                    <a:gd name="connsiteX12" fmla="*/ 481245 w 696732"/>
                    <a:gd name="connsiteY12" fmla="*/ 90134 h 312048"/>
                    <a:gd name="connsiteX13" fmla="*/ 457200 w 696732"/>
                    <a:gd name="connsiteY13" fmla="*/ 138217 h 312048"/>
                    <a:gd name="connsiteX14" fmla="*/ 419100 w 696732"/>
                    <a:gd name="connsiteY14" fmla="*/ 214417 h 312048"/>
                    <a:gd name="connsiteX15" fmla="*/ 381000 w 696732"/>
                    <a:gd name="connsiteY15" fmla="*/ 250136 h 312048"/>
                    <a:gd name="connsiteX16" fmla="*/ 345281 w 696732"/>
                    <a:gd name="connsiteY16" fmla="*/ 278711 h 312048"/>
                    <a:gd name="connsiteX17" fmla="*/ 297656 w 696732"/>
                    <a:gd name="connsiteY17" fmla="*/ 288236 h 312048"/>
                    <a:gd name="connsiteX18" fmla="*/ 240506 w 696732"/>
                    <a:gd name="connsiteY18" fmla="*/ 283473 h 312048"/>
                    <a:gd name="connsiteX19" fmla="*/ 207169 w 696732"/>
                    <a:gd name="connsiteY19" fmla="*/ 235848 h 312048"/>
                    <a:gd name="connsiteX20" fmla="*/ 169069 w 696732"/>
                    <a:gd name="connsiteY20" fmla="*/ 200129 h 312048"/>
                    <a:gd name="connsiteX21" fmla="*/ 114300 w 696732"/>
                    <a:gd name="connsiteY21" fmla="*/ 214417 h 312048"/>
                    <a:gd name="connsiteX22" fmla="*/ 47625 w 696732"/>
                    <a:gd name="connsiteY22" fmla="*/ 273948 h 312048"/>
                    <a:gd name="connsiteX23" fmla="*/ 0 w 696732"/>
                    <a:gd name="connsiteY23" fmla="*/ 312048 h 312048"/>
                    <a:gd name="connsiteX0" fmla="*/ 0 w 696732"/>
                    <a:gd name="connsiteY0" fmla="*/ 312048 h 312048"/>
                    <a:gd name="connsiteX1" fmla="*/ 483394 w 696732"/>
                    <a:gd name="connsiteY1" fmla="*/ 312048 h 312048"/>
                    <a:gd name="connsiteX2" fmla="*/ 483394 w 696732"/>
                    <a:gd name="connsiteY2" fmla="*/ 273948 h 312048"/>
                    <a:gd name="connsiteX3" fmla="*/ 492919 w 696732"/>
                    <a:gd name="connsiteY3" fmla="*/ 209654 h 312048"/>
                    <a:gd name="connsiteX4" fmla="*/ 509587 w 696732"/>
                    <a:gd name="connsiteY4" fmla="*/ 162029 h 312048"/>
                    <a:gd name="connsiteX5" fmla="*/ 578890 w 696732"/>
                    <a:gd name="connsiteY5" fmla="*/ 129568 h 312048"/>
                    <a:gd name="connsiteX6" fmla="*/ 637102 w 696732"/>
                    <a:gd name="connsiteY6" fmla="*/ 101401 h 312048"/>
                    <a:gd name="connsiteX7" fmla="*/ 693436 w 696732"/>
                    <a:gd name="connsiteY7" fmla="*/ 93890 h 312048"/>
                    <a:gd name="connsiteX8" fmla="*/ 696728 w 696732"/>
                    <a:gd name="connsiteY8" fmla="*/ 5125 h 312048"/>
                    <a:gd name="connsiteX9" fmla="*/ 665269 w 696732"/>
                    <a:gd name="connsiteY9" fmla="*/ 0 h 312048"/>
                    <a:gd name="connsiteX10" fmla="*/ 642736 w 696732"/>
                    <a:gd name="connsiteY10" fmla="*/ 18778 h 312048"/>
                    <a:gd name="connsiteX11" fmla="*/ 584524 w 696732"/>
                    <a:gd name="connsiteY11" fmla="*/ 65722 h 312048"/>
                    <a:gd name="connsiteX12" fmla="*/ 548846 w 696732"/>
                    <a:gd name="connsiteY12" fmla="*/ 78867 h 312048"/>
                    <a:gd name="connsiteX13" fmla="*/ 481245 w 696732"/>
                    <a:gd name="connsiteY13" fmla="*/ 90134 h 312048"/>
                    <a:gd name="connsiteX14" fmla="*/ 457200 w 696732"/>
                    <a:gd name="connsiteY14" fmla="*/ 138217 h 312048"/>
                    <a:gd name="connsiteX15" fmla="*/ 419100 w 696732"/>
                    <a:gd name="connsiteY15" fmla="*/ 214417 h 312048"/>
                    <a:gd name="connsiteX16" fmla="*/ 381000 w 696732"/>
                    <a:gd name="connsiteY16" fmla="*/ 250136 h 312048"/>
                    <a:gd name="connsiteX17" fmla="*/ 345281 w 696732"/>
                    <a:gd name="connsiteY17" fmla="*/ 278711 h 312048"/>
                    <a:gd name="connsiteX18" fmla="*/ 297656 w 696732"/>
                    <a:gd name="connsiteY18" fmla="*/ 288236 h 312048"/>
                    <a:gd name="connsiteX19" fmla="*/ 240506 w 696732"/>
                    <a:gd name="connsiteY19" fmla="*/ 283473 h 312048"/>
                    <a:gd name="connsiteX20" fmla="*/ 207169 w 696732"/>
                    <a:gd name="connsiteY20" fmla="*/ 235848 h 312048"/>
                    <a:gd name="connsiteX21" fmla="*/ 169069 w 696732"/>
                    <a:gd name="connsiteY21" fmla="*/ 200129 h 312048"/>
                    <a:gd name="connsiteX22" fmla="*/ 114300 w 696732"/>
                    <a:gd name="connsiteY22" fmla="*/ 214417 h 312048"/>
                    <a:gd name="connsiteX23" fmla="*/ 47625 w 696732"/>
                    <a:gd name="connsiteY23" fmla="*/ 273948 h 312048"/>
                    <a:gd name="connsiteX24" fmla="*/ 0 w 696732"/>
                    <a:gd name="connsiteY24" fmla="*/ 312048 h 312048"/>
                    <a:gd name="connsiteX0" fmla="*/ 0 w 696732"/>
                    <a:gd name="connsiteY0" fmla="*/ 312048 h 312048"/>
                    <a:gd name="connsiteX1" fmla="*/ 483394 w 696732"/>
                    <a:gd name="connsiteY1" fmla="*/ 312048 h 312048"/>
                    <a:gd name="connsiteX2" fmla="*/ 483394 w 696732"/>
                    <a:gd name="connsiteY2" fmla="*/ 273948 h 312048"/>
                    <a:gd name="connsiteX3" fmla="*/ 492919 w 696732"/>
                    <a:gd name="connsiteY3" fmla="*/ 209654 h 312048"/>
                    <a:gd name="connsiteX4" fmla="*/ 509587 w 696732"/>
                    <a:gd name="connsiteY4" fmla="*/ 162029 h 312048"/>
                    <a:gd name="connsiteX5" fmla="*/ 575134 w 696732"/>
                    <a:gd name="connsiteY5" fmla="*/ 118301 h 312048"/>
                    <a:gd name="connsiteX6" fmla="*/ 637102 w 696732"/>
                    <a:gd name="connsiteY6" fmla="*/ 101401 h 312048"/>
                    <a:gd name="connsiteX7" fmla="*/ 693436 w 696732"/>
                    <a:gd name="connsiteY7" fmla="*/ 93890 h 312048"/>
                    <a:gd name="connsiteX8" fmla="*/ 696728 w 696732"/>
                    <a:gd name="connsiteY8" fmla="*/ 5125 h 312048"/>
                    <a:gd name="connsiteX9" fmla="*/ 665269 w 696732"/>
                    <a:gd name="connsiteY9" fmla="*/ 0 h 312048"/>
                    <a:gd name="connsiteX10" fmla="*/ 642736 w 696732"/>
                    <a:gd name="connsiteY10" fmla="*/ 18778 h 312048"/>
                    <a:gd name="connsiteX11" fmla="*/ 584524 w 696732"/>
                    <a:gd name="connsiteY11" fmla="*/ 65722 h 312048"/>
                    <a:gd name="connsiteX12" fmla="*/ 548846 w 696732"/>
                    <a:gd name="connsiteY12" fmla="*/ 78867 h 312048"/>
                    <a:gd name="connsiteX13" fmla="*/ 481245 w 696732"/>
                    <a:gd name="connsiteY13" fmla="*/ 90134 h 312048"/>
                    <a:gd name="connsiteX14" fmla="*/ 457200 w 696732"/>
                    <a:gd name="connsiteY14" fmla="*/ 138217 h 312048"/>
                    <a:gd name="connsiteX15" fmla="*/ 419100 w 696732"/>
                    <a:gd name="connsiteY15" fmla="*/ 214417 h 312048"/>
                    <a:gd name="connsiteX16" fmla="*/ 381000 w 696732"/>
                    <a:gd name="connsiteY16" fmla="*/ 250136 h 312048"/>
                    <a:gd name="connsiteX17" fmla="*/ 345281 w 696732"/>
                    <a:gd name="connsiteY17" fmla="*/ 278711 h 312048"/>
                    <a:gd name="connsiteX18" fmla="*/ 297656 w 696732"/>
                    <a:gd name="connsiteY18" fmla="*/ 288236 h 312048"/>
                    <a:gd name="connsiteX19" fmla="*/ 240506 w 696732"/>
                    <a:gd name="connsiteY19" fmla="*/ 283473 h 312048"/>
                    <a:gd name="connsiteX20" fmla="*/ 207169 w 696732"/>
                    <a:gd name="connsiteY20" fmla="*/ 235848 h 312048"/>
                    <a:gd name="connsiteX21" fmla="*/ 169069 w 696732"/>
                    <a:gd name="connsiteY21" fmla="*/ 200129 h 312048"/>
                    <a:gd name="connsiteX22" fmla="*/ 114300 w 696732"/>
                    <a:gd name="connsiteY22" fmla="*/ 214417 h 312048"/>
                    <a:gd name="connsiteX23" fmla="*/ 47625 w 696732"/>
                    <a:gd name="connsiteY23" fmla="*/ 273948 h 312048"/>
                    <a:gd name="connsiteX24" fmla="*/ 0 w 696732"/>
                    <a:gd name="connsiteY24" fmla="*/ 312048 h 312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96732" h="312048">
                      <a:moveTo>
                        <a:pt x="0" y="312048"/>
                      </a:moveTo>
                      <a:lnTo>
                        <a:pt x="483394" y="312048"/>
                      </a:lnTo>
                      <a:lnTo>
                        <a:pt x="483394" y="273948"/>
                      </a:lnTo>
                      <a:lnTo>
                        <a:pt x="492919" y="209654"/>
                      </a:lnTo>
                      <a:lnTo>
                        <a:pt x="509587" y="162029"/>
                      </a:lnTo>
                      <a:lnTo>
                        <a:pt x="575134" y="118301"/>
                      </a:lnTo>
                      <a:lnTo>
                        <a:pt x="637102" y="101401"/>
                      </a:lnTo>
                      <a:lnTo>
                        <a:pt x="693436" y="93890"/>
                      </a:lnTo>
                      <a:cubicBezTo>
                        <a:pt x="693281" y="64302"/>
                        <a:pt x="696883" y="34713"/>
                        <a:pt x="696728" y="5125"/>
                      </a:cubicBezTo>
                      <a:lnTo>
                        <a:pt x="665269" y="0"/>
                      </a:lnTo>
                      <a:lnTo>
                        <a:pt x="642736" y="18778"/>
                      </a:lnTo>
                      <a:lnTo>
                        <a:pt x="584524" y="65722"/>
                      </a:lnTo>
                      <a:lnTo>
                        <a:pt x="548846" y="78867"/>
                      </a:lnTo>
                      <a:lnTo>
                        <a:pt x="481245" y="90134"/>
                      </a:lnTo>
                      <a:lnTo>
                        <a:pt x="457200" y="138217"/>
                      </a:lnTo>
                      <a:lnTo>
                        <a:pt x="419100" y="214417"/>
                      </a:lnTo>
                      <a:lnTo>
                        <a:pt x="381000" y="250136"/>
                      </a:lnTo>
                      <a:lnTo>
                        <a:pt x="345281" y="278711"/>
                      </a:lnTo>
                      <a:lnTo>
                        <a:pt x="297656" y="288236"/>
                      </a:lnTo>
                      <a:lnTo>
                        <a:pt x="240506" y="283473"/>
                      </a:lnTo>
                      <a:lnTo>
                        <a:pt x="207169" y="235848"/>
                      </a:lnTo>
                      <a:lnTo>
                        <a:pt x="169069" y="200129"/>
                      </a:lnTo>
                      <a:lnTo>
                        <a:pt x="114300" y="214417"/>
                      </a:lnTo>
                      <a:lnTo>
                        <a:pt x="47625" y="273948"/>
                      </a:lnTo>
                      <a:lnTo>
                        <a:pt x="0" y="312048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ight Arrow 38"/>
                <p:cNvSpPr/>
                <p:nvPr/>
              </p:nvSpPr>
              <p:spPr>
                <a:xfrm rot="1653681">
                  <a:off x="8732908" y="3086190"/>
                  <a:ext cx="358521" cy="208814"/>
                </a:xfrm>
                <a:prstGeom prst="rightArrow">
                  <a:avLst>
                    <a:gd name="adj1" fmla="val 42977"/>
                    <a:gd name="adj2" fmla="val 50000"/>
                  </a:avLst>
                </a:prstGeom>
                <a:solidFill>
                  <a:schemeClr val="accent6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7448806" y="3744516"/>
                  <a:ext cx="221444" cy="213391"/>
                </a:xfrm>
                <a:custGeom>
                  <a:avLst/>
                  <a:gdLst>
                    <a:gd name="connsiteX0" fmla="*/ 4763 w 130969"/>
                    <a:gd name="connsiteY0" fmla="*/ 52387 h 126206"/>
                    <a:gd name="connsiteX1" fmla="*/ 0 w 130969"/>
                    <a:gd name="connsiteY1" fmla="*/ 28575 h 126206"/>
                    <a:gd name="connsiteX2" fmla="*/ 14288 w 130969"/>
                    <a:gd name="connsiteY2" fmla="*/ 2381 h 126206"/>
                    <a:gd name="connsiteX3" fmla="*/ 50007 w 130969"/>
                    <a:gd name="connsiteY3" fmla="*/ 0 h 126206"/>
                    <a:gd name="connsiteX4" fmla="*/ 95250 w 130969"/>
                    <a:gd name="connsiteY4" fmla="*/ 19050 h 126206"/>
                    <a:gd name="connsiteX5" fmla="*/ 130969 w 130969"/>
                    <a:gd name="connsiteY5" fmla="*/ 40481 h 126206"/>
                    <a:gd name="connsiteX6" fmla="*/ 121444 w 130969"/>
                    <a:gd name="connsiteY6" fmla="*/ 71437 h 126206"/>
                    <a:gd name="connsiteX7" fmla="*/ 95250 w 130969"/>
                    <a:gd name="connsiteY7" fmla="*/ 92869 h 126206"/>
                    <a:gd name="connsiteX8" fmla="*/ 64294 w 130969"/>
                    <a:gd name="connsiteY8" fmla="*/ 114300 h 126206"/>
                    <a:gd name="connsiteX9" fmla="*/ 28575 w 130969"/>
                    <a:gd name="connsiteY9" fmla="*/ 126206 h 126206"/>
                    <a:gd name="connsiteX10" fmla="*/ 7144 w 130969"/>
                    <a:gd name="connsiteY10" fmla="*/ 107156 h 126206"/>
                    <a:gd name="connsiteX11" fmla="*/ 4763 w 130969"/>
                    <a:gd name="connsiteY11" fmla="*/ 52387 h 126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0969" h="126206">
                      <a:moveTo>
                        <a:pt x="4763" y="52387"/>
                      </a:moveTo>
                      <a:lnTo>
                        <a:pt x="0" y="28575"/>
                      </a:lnTo>
                      <a:lnTo>
                        <a:pt x="14288" y="2381"/>
                      </a:lnTo>
                      <a:lnTo>
                        <a:pt x="50007" y="0"/>
                      </a:lnTo>
                      <a:lnTo>
                        <a:pt x="95250" y="19050"/>
                      </a:lnTo>
                      <a:lnTo>
                        <a:pt x="130969" y="40481"/>
                      </a:lnTo>
                      <a:lnTo>
                        <a:pt x="121444" y="71437"/>
                      </a:lnTo>
                      <a:lnTo>
                        <a:pt x="95250" y="92869"/>
                      </a:lnTo>
                      <a:lnTo>
                        <a:pt x="64294" y="114300"/>
                      </a:lnTo>
                      <a:lnTo>
                        <a:pt x="28575" y="126206"/>
                      </a:lnTo>
                      <a:lnTo>
                        <a:pt x="7144" y="107156"/>
                      </a:lnTo>
                      <a:cubicBezTo>
                        <a:pt x="6350" y="88900"/>
                        <a:pt x="5557" y="70643"/>
                        <a:pt x="4763" y="52387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 rot="4170504">
                  <a:off x="5744685" y="2657444"/>
                  <a:ext cx="475308" cy="301791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85750 w 319088"/>
                    <a:gd name="connsiteY8" fmla="*/ 157163 h 319088"/>
                    <a:gd name="connsiteX9" fmla="*/ 319088 w 319088"/>
                    <a:gd name="connsiteY9" fmla="*/ 114300 h 319088"/>
                    <a:gd name="connsiteX10" fmla="*/ 314325 w 319088"/>
                    <a:gd name="connsiteY10" fmla="*/ 33338 h 319088"/>
                    <a:gd name="connsiteX11" fmla="*/ 280988 w 319088"/>
                    <a:gd name="connsiteY11" fmla="*/ 14288 h 319088"/>
                    <a:gd name="connsiteX12" fmla="*/ 214313 w 319088"/>
                    <a:gd name="connsiteY12" fmla="*/ 14288 h 319088"/>
                    <a:gd name="connsiteX13" fmla="*/ 95250 w 319088"/>
                    <a:gd name="connsiteY13" fmla="*/ 0 h 319088"/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285750 w 319088"/>
                    <a:gd name="connsiteY7" fmla="*/ 157163 h 319088"/>
                    <a:gd name="connsiteX8" fmla="*/ 319088 w 319088"/>
                    <a:gd name="connsiteY8" fmla="*/ 114300 h 319088"/>
                    <a:gd name="connsiteX9" fmla="*/ 314325 w 319088"/>
                    <a:gd name="connsiteY9" fmla="*/ 33338 h 319088"/>
                    <a:gd name="connsiteX10" fmla="*/ 280988 w 319088"/>
                    <a:gd name="connsiteY10" fmla="*/ 14288 h 319088"/>
                    <a:gd name="connsiteX11" fmla="*/ 214313 w 319088"/>
                    <a:gd name="connsiteY11" fmla="*/ 14288 h 319088"/>
                    <a:gd name="connsiteX12" fmla="*/ 95250 w 319088"/>
                    <a:gd name="connsiteY12" fmla="*/ 0 h 319088"/>
                    <a:gd name="connsiteX0" fmla="*/ 95250 w 319088"/>
                    <a:gd name="connsiteY0" fmla="*/ 0 h 290513"/>
                    <a:gd name="connsiteX1" fmla="*/ 33338 w 319088"/>
                    <a:gd name="connsiteY1" fmla="*/ 28575 h 290513"/>
                    <a:gd name="connsiteX2" fmla="*/ 0 w 319088"/>
                    <a:gd name="connsiteY2" fmla="*/ 109538 h 290513"/>
                    <a:gd name="connsiteX3" fmla="*/ 0 w 319088"/>
                    <a:gd name="connsiteY3" fmla="*/ 171450 h 290513"/>
                    <a:gd name="connsiteX4" fmla="*/ 9525 w 319088"/>
                    <a:gd name="connsiteY4" fmla="*/ 228600 h 290513"/>
                    <a:gd name="connsiteX5" fmla="*/ 52388 w 319088"/>
                    <a:gd name="connsiteY5" fmla="*/ 290513 h 290513"/>
                    <a:gd name="connsiteX6" fmla="*/ 285750 w 319088"/>
                    <a:gd name="connsiteY6" fmla="*/ 157163 h 290513"/>
                    <a:gd name="connsiteX7" fmla="*/ 319088 w 319088"/>
                    <a:gd name="connsiteY7" fmla="*/ 114300 h 290513"/>
                    <a:gd name="connsiteX8" fmla="*/ 314325 w 319088"/>
                    <a:gd name="connsiteY8" fmla="*/ 33338 h 290513"/>
                    <a:gd name="connsiteX9" fmla="*/ 280988 w 319088"/>
                    <a:gd name="connsiteY9" fmla="*/ 14288 h 290513"/>
                    <a:gd name="connsiteX10" fmla="*/ 214313 w 319088"/>
                    <a:gd name="connsiteY10" fmla="*/ 14288 h 290513"/>
                    <a:gd name="connsiteX11" fmla="*/ 95250 w 319088"/>
                    <a:gd name="connsiteY11" fmla="*/ 0 h 290513"/>
                    <a:gd name="connsiteX0" fmla="*/ 95250 w 319088"/>
                    <a:gd name="connsiteY0" fmla="*/ 0 h 228600"/>
                    <a:gd name="connsiteX1" fmla="*/ 33338 w 319088"/>
                    <a:gd name="connsiteY1" fmla="*/ 28575 h 228600"/>
                    <a:gd name="connsiteX2" fmla="*/ 0 w 319088"/>
                    <a:gd name="connsiteY2" fmla="*/ 109538 h 228600"/>
                    <a:gd name="connsiteX3" fmla="*/ 0 w 319088"/>
                    <a:gd name="connsiteY3" fmla="*/ 171450 h 228600"/>
                    <a:gd name="connsiteX4" fmla="*/ 9525 w 319088"/>
                    <a:gd name="connsiteY4" fmla="*/ 228600 h 228600"/>
                    <a:gd name="connsiteX5" fmla="*/ 285750 w 319088"/>
                    <a:gd name="connsiteY5" fmla="*/ 157163 h 228600"/>
                    <a:gd name="connsiteX6" fmla="*/ 319088 w 319088"/>
                    <a:gd name="connsiteY6" fmla="*/ 114300 h 228600"/>
                    <a:gd name="connsiteX7" fmla="*/ 314325 w 319088"/>
                    <a:gd name="connsiteY7" fmla="*/ 33338 h 228600"/>
                    <a:gd name="connsiteX8" fmla="*/ 280988 w 319088"/>
                    <a:gd name="connsiteY8" fmla="*/ 14288 h 228600"/>
                    <a:gd name="connsiteX9" fmla="*/ 214313 w 319088"/>
                    <a:gd name="connsiteY9" fmla="*/ 14288 h 228600"/>
                    <a:gd name="connsiteX10" fmla="*/ 95250 w 319088"/>
                    <a:gd name="connsiteY10" fmla="*/ 0 h 228600"/>
                    <a:gd name="connsiteX0" fmla="*/ 95250 w 319088"/>
                    <a:gd name="connsiteY0" fmla="*/ 0 h 171450"/>
                    <a:gd name="connsiteX1" fmla="*/ 33338 w 319088"/>
                    <a:gd name="connsiteY1" fmla="*/ 28575 h 171450"/>
                    <a:gd name="connsiteX2" fmla="*/ 0 w 319088"/>
                    <a:gd name="connsiteY2" fmla="*/ 109538 h 171450"/>
                    <a:gd name="connsiteX3" fmla="*/ 0 w 319088"/>
                    <a:gd name="connsiteY3" fmla="*/ 171450 h 171450"/>
                    <a:gd name="connsiteX4" fmla="*/ 285750 w 319088"/>
                    <a:gd name="connsiteY4" fmla="*/ 157163 h 171450"/>
                    <a:gd name="connsiteX5" fmla="*/ 319088 w 319088"/>
                    <a:gd name="connsiteY5" fmla="*/ 114300 h 171450"/>
                    <a:gd name="connsiteX6" fmla="*/ 314325 w 319088"/>
                    <a:gd name="connsiteY6" fmla="*/ 33338 h 171450"/>
                    <a:gd name="connsiteX7" fmla="*/ 280988 w 319088"/>
                    <a:gd name="connsiteY7" fmla="*/ 14288 h 171450"/>
                    <a:gd name="connsiteX8" fmla="*/ 214313 w 319088"/>
                    <a:gd name="connsiteY8" fmla="*/ 14288 h 171450"/>
                    <a:gd name="connsiteX9" fmla="*/ 95250 w 319088"/>
                    <a:gd name="connsiteY9" fmla="*/ 0 h 171450"/>
                    <a:gd name="connsiteX0" fmla="*/ 95250 w 319088"/>
                    <a:gd name="connsiteY0" fmla="*/ 0 h 157163"/>
                    <a:gd name="connsiteX1" fmla="*/ 33338 w 319088"/>
                    <a:gd name="connsiteY1" fmla="*/ 28575 h 157163"/>
                    <a:gd name="connsiteX2" fmla="*/ 0 w 319088"/>
                    <a:gd name="connsiteY2" fmla="*/ 109538 h 157163"/>
                    <a:gd name="connsiteX3" fmla="*/ 285750 w 319088"/>
                    <a:gd name="connsiteY3" fmla="*/ 157163 h 157163"/>
                    <a:gd name="connsiteX4" fmla="*/ 319088 w 319088"/>
                    <a:gd name="connsiteY4" fmla="*/ 114300 h 157163"/>
                    <a:gd name="connsiteX5" fmla="*/ 314325 w 319088"/>
                    <a:gd name="connsiteY5" fmla="*/ 33338 h 157163"/>
                    <a:gd name="connsiteX6" fmla="*/ 280988 w 319088"/>
                    <a:gd name="connsiteY6" fmla="*/ 14288 h 157163"/>
                    <a:gd name="connsiteX7" fmla="*/ 214313 w 319088"/>
                    <a:gd name="connsiteY7" fmla="*/ 14288 h 157163"/>
                    <a:gd name="connsiteX8" fmla="*/ 95250 w 319088"/>
                    <a:gd name="connsiteY8" fmla="*/ 0 h 157163"/>
                    <a:gd name="connsiteX0" fmla="*/ 63258 w 287096"/>
                    <a:gd name="connsiteY0" fmla="*/ 0 h 158436"/>
                    <a:gd name="connsiteX1" fmla="*/ 1346 w 287096"/>
                    <a:gd name="connsiteY1" fmla="*/ 28575 h 158436"/>
                    <a:gd name="connsiteX2" fmla="*/ 0 w 287096"/>
                    <a:gd name="connsiteY2" fmla="*/ 62763 h 158436"/>
                    <a:gd name="connsiteX3" fmla="*/ 253758 w 287096"/>
                    <a:gd name="connsiteY3" fmla="*/ 157163 h 158436"/>
                    <a:gd name="connsiteX4" fmla="*/ 287096 w 287096"/>
                    <a:gd name="connsiteY4" fmla="*/ 114300 h 158436"/>
                    <a:gd name="connsiteX5" fmla="*/ 282333 w 287096"/>
                    <a:gd name="connsiteY5" fmla="*/ 33338 h 158436"/>
                    <a:gd name="connsiteX6" fmla="*/ 248996 w 287096"/>
                    <a:gd name="connsiteY6" fmla="*/ 14288 h 158436"/>
                    <a:gd name="connsiteX7" fmla="*/ 182321 w 287096"/>
                    <a:gd name="connsiteY7" fmla="*/ 14288 h 158436"/>
                    <a:gd name="connsiteX8" fmla="*/ 63258 w 287096"/>
                    <a:gd name="connsiteY8" fmla="*/ 0 h 158436"/>
                    <a:gd name="connsiteX0" fmla="*/ 63258 w 287096"/>
                    <a:gd name="connsiteY0" fmla="*/ 0 h 155249"/>
                    <a:gd name="connsiteX1" fmla="*/ 1346 w 287096"/>
                    <a:gd name="connsiteY1" fmla="*/ 28575 h 155249"/>
                    <a:gd name="connsiteX2" fmla="*/ 0 w 287096"/>
                    <a:gd name="connsiteY2" fmla="*/ 62763 h 155249"/>
                    <a:gd name="connsiteX3" fmla="*/ 257655 w 287096"/>
                    <a:gd name="connsiteY3" fmla="*/ 153874 h 155249"/>
                    <a:gd name="connsiteX4" fmla="*/ 287096 w 287096"/>
                    <a:gd name="connsiteY4" fmla="*/ 114300 h 155249"/>
                    <a:gd name="connsiteX5" fmla="*/ 282333 w 287096"/>
                    <a:gd name="connsiteY5" fmla="*/ 33338 h 155249"/>
                    <a:gd name="connsiteX6" fmla="*/ 248996 w 287096"/>
                    <a:gd name="connsiteY6" fmla="*/ 14288 h 155249"/>
                    <a:gd name="connsiteX7" fmla="*/ 182321 w 287096"/>
                    <a:gd name="connsiteY7" fmla="*/ 14288 h 155249"/>
                    <a:gd name="connsiteX8" fmla="*/ 63258 w 287096"/>
                    <a:gd name="connsiteY8" fmla="*/ 0 h 155249"/>
                    <a:gd name="connsiteX0" fmla="*/ 63258 w 287096"/>
                    <a:gd name="connsiteY0" fmla="*/ 0 h 114694"/>
                    <a:gd name="connsiteX1" fmla="*/ 1346 w 287096"/>
                    <a:gd name="connsiteY1" fmla="*/ 28575 h 114694"/>
                    <a:gd name="connsiteX2" fmla="*/ 0 w 287096"/>
                    <a:gd name="connsiteY2" fmla="*/ 62763 h 114694"/>
                    <a:gd name="connsiteX3" fmla="*/ 287096 w 287096"/>
                    <a:gd name="connsiteY3" fmla="*/ 114300 h 114694"/>
                    <a:gd name="connsiteX4" fmla="*/ 282333 w 287096"/>
                    <a:gd name="connsiteY4" fmla="*/ 33338 h 114694"/>
                    <a:gd name="connsiteX5" fmla="*/ 248996 w 287096"/>
                    <a:gd name="connsiteY5" fmla="*/ 14288 h 114694"/>
                    <a:gd name="connsiteX6" fmla="*/ 182321 w 287096"/>
                    <a:gd name="connsiteY6" fmla="*/ 14288 h 114694"/>
                    <a:gd name="connsiteX7" fmla="*/ 63258 w 287096"/>
                    <a:gd name="connsiteY7" fmla="*/ 0 h 114694"/>
                    <a:gd name="connsiteX0" fmla="*/ 63258 w 282333"/>
                    <a:gd name="connsiteY0" fmla="*/ 0 h 162004"/>
                    <a:gd name="connsiteX1" fmla="*/ 1346 w 282333"/>
                    <a:gd name="connsiteY1" fmla="*/ 28575 h 162004"/>
                    <a:gd name="connsiteX2" fmla="*/ 0 w 282333"/>
                    <a:gd name="connsiteY2" fmla="*/ 62763 h 162004"/>
                    <a:gd name="connsiteX3" fmla="*/ 277680 w 282333"/>
                    <a:gd name="connsiteY3" fmla="*/ 161811 h 162004"/>
                    <a:gd name="connsiteX4" fmla="*/ 282333 w 282333"/>
                    <a:gd name="connsiteY4" fmla="*/ 33338 h 162004"/>
                    <a:gd name="connsiteX5" fmla="*/ 248996 w 282333"/>
                    <a:gd name="connsiteY5" fmla="*/ 14288 h 162004"/>
                    <a:gd name="connsiteX6" fmla="*/ 182321 w 282333"/>
                    <a:gd name="connsiteY6" fmla="*/ 14288 h 162004"/>
                    <a:gd name="connsiteX7" fmla="*/ 63258 w 282333"/>
                    <a:gd name="connsiteY7" fmla="*/ 0 h 162004"/>
                    <a:gd name="connsiteX0" fmla="*/ 63258 w 282333"/>
                    <a:gd name="connsiteY0" fmla="*/ 0 h 161811"/>
                    <a:gd name="connsiteX1" fmla="*/ 1346 w 282333"/>
                    <a:gd name="connsiteY1" fmla="*/ 28575 h 161811"/>
                    <a:gd name="connsiteX2" fmla="*/ 0 w 282333"/>
                    <a:gd name="connsiteY2" fmla="*/ 62763 h 161811"/>
                    <a:gd name="connsiteX3" fmla="*/ 277680 w 282333"/>
                    <a:gd name="connsiteY3" fmla="*/ 161811 h 161811"/>
                    <a:gd name="connsiteX4" fmla="*/ 282333 w 282333"/>
                    <a:gd name="connsiteY4" fmla="*/ 33338 h 161811"/>
                    <a:gd name="connsiteX5" fmla="*/ 248996 w 282333"/>
                    <a:gd name="connsiteY5" fmla="*/ 14288 h 161811"/>
                    <a:gd name="connsiteX6" fmla="*/ 182321 w 282333"/>
                    <a:gd name="connsiteY6" fmla="*/ 14288 h 161811"/>
                    <a:gd name="connsiteX7" fmla="*/ 63258 w 282333"/>
                    <a:gd name="connsiteY7" fmla="*/ 0 h 161811"/>
                    <a:gd name="connsiteX0" fmla="*/ 63258 w 282333"/>
                    <a:gd name="connsiteY0" fmla="*/ 0 h 161811"/>
                    <a:gd name="connsiteX1" fmla="*/ 1346 w 282333"/>
                    <a:gd name="connsiteY1" fmla="*/ 28575 h 161811"/>
                    <a:gd name="connsiteX2" fmla="*/ 0 w 282333"/>
                    <a:gd name="connsiteY2" fmla="*/ 62763 h 161811"/>
                    <a:gd name="connsiteX3" fmla="*/ 277680 w 282333"/>
                    <a:gd name="connsiteY3" fmla="*/ 161811 h 161811"/>
                    <a:gd name="connsiteX4" fmla="*/ 282333 w 282333"/>
                    <a:gd name="connsiteY4" fmla="*/ 33338 h 161811"/>
                    <a:gd name="connsiteX5" fmla="*/ 248996 w 282333"/>
                    <a:gd name="connsiteY5" fmla="*/ 14288 h 161811"/>
                    <a:gd name="connsiteX6" fmla="*/ 182321 w 282333"/>
                    <a:gd name="connsiteY6" fmla="*/ 14288 h 161811"/>
                    <a:gd name="connsiteX7" fmla="*/ 63258 w 282333"/>
                    <a:gd name="connsiteY7" fmla="*/ 0 h 161811"/>
                    <a:gd name="connsiteX0" fmla="*/ 63258 w 282333"/>
                    <a:gd name="connsiteY0" fmla="*/ 0 h 161811"/>
                    <a:gd name="connsiteX1" fmla="*/ 1346 w 282333"/>
                    <a:gd name="connsiteY1" fmla="*/ 28575 h 161811"/>
                    <a:gd name="connsiteX2" fmla="*/ 0 w 282333"/>
                    <a:gd name="connsiteY2" fmla="*/ 62763 h 161811"/>
                    <a:gd name="connsiteX3" fmla="*/ 277680 w 282333"/>
                    <a:gd name="connsiteY3" fmla="*/ 161811 h 161811"/>
                    <a:gd name="connsiteX4" fmla="*/ 282333 w 282333"/>
                    <a:gd name="connsiteY4" fmla="*/ 33338 h 161811"/>
                    <a:gd name="connsiteX5" fmla="*/ 248996 w 282333"/>
                    <a:gd name="connsiteY5" fmla="*/ 14288 h 161811"/>
                    <a:gd name="connsiteX6" fmla="*/ 182321 w 282333"/>
                    <a:gd name="connsiteY6" fmla="*/ 14288 h 161811"/>
                    <a:gd name="connsiteX7" fmla="*/ 63258 w 282333"/>
                    <a:gd name="connsiteY7" fmla="*/ 0 h 161811"/>
                    <a:gd name="connsiteX0" fmla="*/ 62037 w 281112"/>
                    <a:gd name="connsiteY0" fmla="*/ 0 h 161811"/>
                    <a:gd name="connsiteX1" fmla="*/ 125 w 281112"/>
                    <a:gd name="connsiteY1" fmla="*/ 28575 h 161811"/>
                    <a:gd name="connsiteX2" fmla="*/ 176 w 281112"/>
                    <a:gd name="connsiteY2" fmla="*/ 65540 h 161811"/>
                    <a:gd name="connsiteX3" fmla="*/ 276459 w 281112"/>
                    <a:gd name="connsiteY3" fmla="*/ 161811 h 161811"/>
                    <a:gd name="connsiteX4" fmla="*/ 281112 w 281112"/>
                    <a:gd name="connsiteY4" fmla="*/ 33338 h 161811"/>
                    <a:gd name="connsiteX5" fmla="*/ 247775 w 281112"/>
                    <a:gd name="connsiteY5" fmla="*/ 14288 h 161811"/>
                    <a:gd name="connsiteX6" fmla="*/ 181100 w 281112"/>
                    <a:gd name="connsiteY6" fmla="*/ 14288 h 161811"/>
                    <a:gd name="connsiteX7" fmla="*/ 62037 w 281112"/>
                    <a:gd name="connsiteY7" fmla="*/ 0 h 161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1112" h="161811">
                      <a:moveTo>
                        <a:pt x="62037" y="0"/>
                      </a:moveTo>
                      <a:lnTo>
                        <a:pt x="125" y="28575"/>
                      </a:lnTo>
                      <a:cubicBezTo>
                        <a:pt x="-324" y="39971"/>
                        <a:pt x="625" y="54144"/>
                        <a:pt x="176" y="65540"/>
                      </a:cubicBezTo>
                      <a:cubicBezTo>
                        <a:pt x="47801" y="79827"/>
                        <a:pt x="219061" y="142470"/>
                        <a:pt x="276459" y="161811"/>
                      </a:cubicBezTo>
                      <a:lnTo>
                        <a:pt x="281112" y="33338"/>
                      </a:lnTo>
                      <a:lnTo>
                        <a:pt x="247775" y="14288"/>
                      </a:lnTo>
                      <a:lnTo>
                        <a:pt x="181100" y="14288"/>
                      </a:lnTo>
                      <a:lnTo>
                        <a:pt x="62037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ight Arrow 41"/>
                <p:cNvSpPr/>
                <p:nvPr/>
              </p:nvSpPr>
              <p:spPr>
                <a:xfrm rot="5400000">
                  <a:off x="7799776" y="3131866"/>
                  <a:ext cx="248257" cy="150195"/>
                </a:xfrm>
                <a:prstGeom prst="rightArrow">
                  <a:avLst>
                    <a:gd name="adj1" fmla="val 42977"/>
                    <a:gd name="adj2" fmla="val 50000"/>
                  </a:avLst>
                </a:prstGeom>
                <a:solidFill>
                  <a:schemeClr val="accent6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5907016" y="1881004"/>
                  <a:ext cx="3200866" cy="2425707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ight Arrow 43"/>
                <p:cNvSpPr/>
                <p:nvPr/>
              </p:nvSpPr>
              <p:spPr>
                <a:xfrm rot="17760859">
                  <a:off x="7048963" y="3277739"/>
                  <a:ext cx="248257" cy="150195"/>
                </a:xfrm>
                <a:prstGeom prst="rightArrow">
                  <a:avLst>
                    <a:gd name="adj1" fmla="val 42977"/>
                    <a:gd name="adj2" fmla="val 50000"/>
                  </a:avLst>
                </a:prstGeom>
                <a:solidFill>
                  <a:schemeClr val="accent6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 rot="9531574">
                  <a:off x="6022970" y="1747695"/>
                  <a:ext cx="755112" cy="480476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85750 w 319088"/>
                    <a:gd name="connsiteY8" fmla="*/ 157163 h 319088"/>
                    <a:gd name="connsiteX9" fmla="*/ 319088 w 319088"/>
                    <a:gd name="connsiteY9" fmla="*/ 114300 h 319088"/>
                    <a:gd name="connsiteX10" fmla="*/ 314325 w 319088"/>
                    <a:gd name="connsiteY10" fmla="*/ 33338 h 319088"/>
                    <a:gd name="connsiteX11" fmla="*/ 280988 w 319088"/>
                    <a:gd name="connsiteY11" fmla="*/ 14288 h 319088"/>
                    <a:gd name="connsiteX12" fmla="*/ 214313 w 319088"/>
                    <a:gd name="connsiteY12" fmla="*/ 14288 h 319088"/>
                    <a:gd name="connsiteX13" fmla="*/ 95250 w 319088"/>
                    <a:gd name="connsiteY13" fmla="*/ 0 h 319088"/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285750 w 319088"/>
                    <a:gd name="connsiteY7" fmla="*/ 157163 h 319088"/>
                    <a:gd name="connsiteX8" fmla="*/ 319088 w 319088"/>
                    <a:gd name="connsiteY8" fmla="*/ 114300 h 319088"/>
                    <a:gd name="connsiteX9" fmla="*/ 314325 w 319088"/>
                    <a:gd name="connsiteY9" fmla="*/ 33338 h 319088"/>
                    <a:gd name="connsiteX10" fmla="*/ 280988 w 319088"/>
                    <a:gd name="connsiteY10" fmla="*/ 14288 h 319088"/>
                    <a:gd name="connsiteX11" fmla="*/ 214313 w 319088"/>
                    <a:gd name="connsiteY11" fmla="*/ 14288 h 319088"/>
                    <a:gd name="connsiteX12" fmla="*/ 95250 w 319088"/>
                    <a:gd name="connsiteY12" fmla="*/ 0 h 319088"/>
                    <a:gd name="connsiteX0" fmla="*/ 95250 w 319088"/>
                    <a:gd name="connsiteY0" fmla="*/ 0 h 290513"/>
                    <a:gd name="connsiteX1" fmla="*/ 33338 w 319088"/>
                    <a:gd name="connsiteY1" fmla="*/ 28575 h 290513"/>
                    <a:gd name="connsiteX2" fmla="*/ 0 w 319088"/>
                    <a:gd name="connsiteY2" fmla="*/ 109538 h 290513"/>
                    <a:gd name="connsiteX3" fmla="*/ 0 w 319088"/>
                    <a:gd name="connsiteY3" fmla="*/ 171450 h 290513"/>
                    <a:gd name="connsiteX4" fmla="*/ 9525 w 319088"/>
                    <a:gd name="connsiteY4" fmla="*/ 228600 h 290513"/>
                    <a:gd name="connsiteX5" fmla="*/ 52388 w 319088"/>
                    <a:gd name="connsiteY5" fmla="*/ 290513 h 290513"/>
                    <a:gd name="connsiteX6" fmla="*/ 285750 w 319088"/>
                    <a:gd name="connsiteY6" fmla="*/ 157163 h 290513"/>
                    <a:gd name="connsiteX7" fmla="*/ 319088 w 319088"/>
                    <a:gd name="connsiteY7" fmla="*/ 114300 h 290513"/>
                    <a:gd name="connsiteX8" fmla="*/ 314325 w 319088"/>
                    <a:gd name="connsiteY8" fmla="*/ 33338 h 290513"/>
                    <a:gd name="connsiteX9" fmla="*/ 280988 w 319088"/>
                    <a:gd name="connsiteY9" fmla="*/ 14288 h 290513"/>
                    <a:gd name="connsiteX10" fmla="*/ 214313 w 319088"/>
                    <a:gd name="connsiteY10" fmla="*/ 14288 h 290513"/>
                    <a:gd name="connsiteX11" fmla="*/ 95250 w 319088"/>
                    <a:gd name="connsiteY11" fmla="*/ 0 h 290513"/>
                    <a:gd name="connsiteX0" fmla="*/ 95250 w 319088"/>
                    <a:gd name="connsiteY0" fmla="*/ 0 h 228600"/>
                    <a:gd name="connsiteX1" fmla="*/ 33338 w 319088"/>
                    <a:gd name="connsiteY1" fmla="*/ 28575 h 228600"/>
                    <a:gd name="connsiteX2" fmla="*/ 0 w 319088"/>
                    <a:gd name="connsiteY2" fmla="*/ 109538 h 228600"/>
                    <a:gd name="connsiteX3" fmla="*/ 0 w 319088"/>
                    <a:gd name="connsiteY3" fmla="*/ 171450 h 228600"/>
                    <a:gd name="connsiteX4" fmla="*/ 9525 w 319088"/>
                    <a:gd name="connsiteY4" fmla="*/ 228600 h 228600"/>
                    <a:gd name="connsiteX5" fmla="*/ 285750 w 319088"/>
                    <a:gd name="connsiteY5" fmla="*/ 157163 h 228600"/>
                    <a:gd name="connsiteX6" fmla="*/ 319088 w 319088"/>
                    <a:gd name="connsiteY6" fmla="*/ 114300 h 228600"/>
                    <a:gd name="connsiteX7" fmla="*/ 314325 w 319088"/>
                    <a:gd name="connsiteY7" fmla="*/ 33338 h 228600"/>
                    <a:gd name="connsiteX8" fmla="*/ 280988 w 319088"/>
                    <a:gd name="connsiteY8" fmla="*/ 14288 h 228600"/>
                    <a:gd name="connsiteX9" fmla="*/ 214313 w 319088"/>
                    <a:gd name="connsiteY9" fmla="*/ 14288 h 228600"/>
                    <a:gd name="connsiteX10" fmla="*/ 95250 w 319088"/>
                    <a:gd name="connsiteY10" fmla="*/ 0 h 228600"/>
                    <a:gd name="connsiteX0" fmla="*/ 95250 w 319088"/>
                    <a:gd name="connsiteY0" fmla="*/ 0 h 171450"/>
                    <a:gd name="connsiteX1" fmla="*/ 33338 w 319088"/>
                    <a:gd name="connsiteY1" fmla="*/ 28575 h 171450"/>
                    <a:gd name="connsiteX2" fmla="*/ 0 w 319088"/>
                    <a:gd name="connsiteY2" fmla="*/ 109538 h 171450"/>
                    <a:gd name="connsiteX3" fmla="*/ 0 w 319088"/>
                    <a:gd name="connsiteY3" fmla="*/ 171450 h 171450"/>
                    <a:gd name="connsiteX4" fmla="*/ 285750 w 319088"/>
                    <a:gd name="connsiteY4" fmla="*/ 157163 h 171450"/>
                    <a:gd name="connsiteX5" fmla="*/ 319088 w 319088"/>
                    <a:gd name="connsiteY5" fmla="*/ 114300 h 171450"/>
                    <a:gd name="connsiteX6" fmla="*/ 314325 w 319088"/>
                    <a:gd name="connsiteY6" fmla="*/ 33338 h 171450"/>
                    <a:gd name="connsiteX7" fmla="*/ 280988 w 319088"/>
                    <a:gd name="connsiteY7" fmla="*/ 14288 h 171450"/>
                    <a:gd name="connsiteX8" fmla="*/ 214313 w 319088"/>
                    <a:gd name="connsiteY8" fmla="*/ 14288 h 171450"/>
                    <a:gd name="connsiteX9" fmla="*/ 95250 w 319088"/>
                    <a:gd name="connsiteY9" fmla="*/ 0 h 171450"/>
                    <a:gd name="connsiteX0" fmla="*/ 95250 w 319088"/>
                    <a:gd name="connsiteY0" fmla="*/ 0 h 157163"/>
                    <a:gd name="connsiteX1" fmla="*/ 33338 w 319088"/>
                    <a:gd name="connsiteY1" fmla="*/ 28575 h 157163"/>
                    <a:gd name="connsiteX2" fmla="*/ 0 w 319088"/>
                    <a:gd name="connsiteY2" fmla="*/ 109538 h 157163"/>
                    <a:gd name="connsiteX3" fmla="*/ 285750 w 319088"/>
                    <a:gd name="connsiteY3" fmla="*/ 157163 h 157163"/>
                    <a:gd name="connsiteX4" fmla="*/ 319088 w 319088"/>
                    <a:gd name="connsiteY4" fmla="*/ 114300 h 157163"/>
                    <a:gd name="connsiteX5" fmla="*/ 314325 w 319088"/>
                    <a:gd name="connsiteY5" fmla="*/ 33338 h 157163"/>
                    <a:gd name="connsiteX6" fmla="*/ 280988 w 319088"/>
                    <a:gd name="connsiteY6" fmla="*/ 14288 h 157163"/>
                    <a:gd name="connsiteX7" fmla="*/ 214313 w 319088"/>
                    <a:gd name="connsiteY7" fmla="*/ 14288 h 157163"/>
                    <a:gd name="connsiteX8" fmla="*/ 95250 w 319088"/>
                    <a:gd name="connsiteY8" fmla="*/ 0 h 157163"/>
                    <a:gd name="connsiteX0" fmla="*/ 63258 w 287096"/>
                    <a:gd name="connsiteY0" fmla="*/ 0 h 158436"/>
                    <a:gd name="connsiteX1" fmla="*/ 1346 w 287096"/>
                    <a:gd name="connsiteY1" fmla="*/ 28575 h 158436"/>
                    <a:gd name="connsiteX2" fmla="*/ 0 w 287096"/>
                    <a:gd name="connsiteY2" fmla="*/ 62763 h 158436"/>
                    <a:gd name="connsiteX3" fmla="*/ 253758 w 287096"/>
                    <a:gd name="connsiteY3" fmla="*/ 157163 h 158436"/>
                    <a:gd name="connsiteX4" fmla="*/ 287096 w 287096"/>
                    <a:gd name="connsiteY4" fmla="*/ 114300 h 158436"/>
                    <a:gd name="connsiteX5" fmla="*/ 282333 w 287096"/>
                    <a:gd name="connsiteY5" fmla="*/ 33338 h 158436"/>
                    <a:gd name="connsiteX6" fmla="*/ 248996 w 287096"/>
                    <a:gd name="connsiteY6" fmla="*/ 14288 h 158436"/>
                    <a:gd name="connsiteX7" fmla="*/ 182321 w 287096"/>
                    <a:gd name="connsiteY7" fmla="*/ 14288 h 158436"/>
                    <a:gd name="connsiteX8" fmla="*/ 63258 w 287096"/>
                    <a:gd name="connsiteY8" fmla="*/ 0 h 158436"/>
                    <a:gd name="connsiteX0" fmla="*/ 63258 w 287096"/>
                    <a:gd name="connsiteY0" fmla="*/ 0 h 155249"/>
                    <a:gd name="connsiteX1" fmla="*/ 1346 w 287096"/>
                    <a:gd name="connsiteY1" fmla="*/ 28575 h 155249"/>
                    <a:gd name="connsiteX2" fmla="*/ 0 w 287096"/>
                    <a:gd name="connsiteY2" fmla="*/ 62763 h 155249"/>
                    <a:gd name="connsiteX3" fmla="*/ 257655 w 287096"/>
                    <a:gd name="connsiteY3" fmla="*/ 153874 h 155249"/>
                    <a:gd name="connsiteX4" fmla="*/ 287096 w 287096"/>
                    <a:gd name="connsiteY4" fmla="*/ 114300 h 155249"/>
                    <a:gd name="connsiteX5" fmla="*/ 282333 w 287096"/>
                    <a:gd name="connsiteY5" fmla="*/ 33338 h 155249"/>
                    <a:gd name="connsiteX6" fmla="*/ 248996 w 287096"/>
                    <a:gd name="connsiteY6" fmla="*/ 14288 h 155249"/>
                    <a:gd name="connsiteX7" fmla="*/ 182321 w 287096"/>
                    <a:gd name="connsiteY7" fmla="*/ 14288 h 155249"/>
                    <a:gd name="connsiteX8" fmla="*/ 63258 w 287096"/>
                    <a:gd name="connsiteY8" fmla="*/ 0 h 155249"/>
                    <a:gd name="connsiteX0" fmla="*/ 63258 w 287096"/>
                    <a:gd name="connsiteY0" fmla="*/ 0 h 114694"/>
                    <a:gd name="connsiteX1" fmla="*/ 1346 w 287096"/>
                    <a:gd name="connsiteY1" fmla="*/ 28575 h 114694"/>
                    <a:gd name="connsiteX2" fmla="*/ 0 w 287096"/>
                    <a:gd name="connsiteY2" fmla="*/ 62763 h 114694"/>
                    <a:gd name="connsiteX3" fmla="*/ 287096 w 287096"/>
                    <a:gd name="connsiteY3" fmla="*/ 114300 h 114694"/>
                    <a:gd name="connsiteX4" fmla="*/ 282333 w 287096"/>
                    <a:gd name="connsiteY4" fmla="*/ 33338 h 114694"/>
                    <a:gd name="connsiteX5" fmla="*/ 248996 w 287096"/>
                    <a:gd name="connsiteY5" fmla="*/ 14288 h 114694"/>
                    <a:gd name="connsiteX6" fmla="*/ 182321 w 287096"/>
                    <a:gd name="connsiteY6" fmla="*/ 14288 h 114694"/>
                    <a:gd name="connsiteX7" fmla="*/ 63258 w 287096"/>
                    <a:gd name="connsiteY7" fmla="*/ 0 h 114694"/>
                    <a:gd name="connsiteX0" fmla="*/ 63258 w 282333"/>
                    <a:gd name="connsiteY0" fmla="*/ 0 h 162004"/>
                    <a:gd name="connsiteX1" fmla="*/ 1346 w 282333"/>
                    <a:gd name="connsiteY1" fmla="*/ 28575 h 162004"/>
                    <a:gd name="connsiteX2" fmla="*/ 0 w 282333"/>
                    <a:gd name="connsiteY2" fmla="*/ 62763 h 162004"/>
                    <a:gd name="connsiteX3" fmla="*/ 277680 w 282333"/>
                    <a:gd name="connsiteY3" fmla="*/ 161811 h 162004"/>
                    <a:gd name="connsiteX4" fmla="*/ 282333 w 282333"/>
                    <a:gd name="connsiteY4" fmla="*/ 33338 h 162004"/>
                    <a:gd name="connsiteX5" fmla="*/ 248996 w 282333"/>
                    <a:gd name="connsiteY5" fmla="*/ 14288 h 162004"/>
                    <a:gd name="connsiteX6" fmla="*/ 182321 w 282333"/>
                    <a:gd name="connsiteY6" fmla="*/ 14288 h 162004"/>
                    <a:gd name="connsiteX7" fmla="*/ 63258 w 282333"/>
                    <a:gd name="connsiteY7" fmla="*/ 0 h 162004"/>
                    <a:gd name="connsiteX0" fmla="*/ 63258 w 282333"/>
                    <a:gd name="connsiteY0" fmla="*/ 0 h 161811"/>
                    <a:gd name="connsiteX1" fmla="*/ 1346 w 282333"/>
                    <a:gd name="connsiteY1" fmla="*/ 28575 h 161811"/>
                    <a:gd name="connsiteX2" fmla="*/ 0 w 282333"/>
                    <a:gd name="connsiteY2" fmla="*/ 62763 h 161811"/>
                    <a:gd name="connsiteX3" fmla="*/ 277680 w 282333"/>
                    <a:gd name="connsiteY3" fmla="*/ 161811 h 161811"/>
                    <a:gd name="connsiteX4" fmla="*/ 282333 w 282333"/>
                    <a:gd name="connsiteY4" fmla="*/ 33338 h 161811"/>
                    <a:gd name="connsiteX5" fmla="*/ 248996 w 282333"/>
                    <a:gd name="connsiteY5" fmla="*/ 14288 h 161811"/>
                    <a:gd name="connsiteX6" fmla="*/ 182321 w 282333"/>
                    <a:gd name="connsiteY6" fmla="*/ 14288 h 161811"/>
                    <a:gd name="connsiteX7" fmla="*/ 63258 w 282333"/>
                    <a:gd name="connsiteY7" fmla="*/ 0 h 161811"/>
                    <a:gd name="connsiteX0" fmla="*/ 63258 w 282333"/>
                    <a:gd name="connsiteY0" fmla="*/ 0 h 161811"/>
                    <a:gd name="connsiteX1" fmla="*/ 1346 w 282333"/>
                    <a:gd name="connsiteY1" fmla="*/ 28575 h 161811"/>
                    <a:gd name="connsiteX2" fmla="*/ 0 w 282333"/>
                    <a:gd name="connsiteY2" fmla="*/ 62763 h 161811"/>
                    <a:gd name="connsiteX3" fmla="*/ 277680 w 282333"/>
                    <a:gd name="connsiteY3" fmla="*/ 161811 h 161811"/>
                    <a:gd name="connsiteX4" fmla="*/ 282333 w 282333"/>
                    <a:gd name="connsiteY4" fmla="*/ 33338 h 161811"/>
                    <a:gd name="connsiteX5" fmla="*/ 248996 w 282333"/>
                    <a:gd name="connsiteY5" fmla="*/ 14288 h 161811"/>
                    <a:gd name="connsiteX6" fmla="*/ 182321 w 282333"/>
                    <a:gd name="connsiteY6" fmla="*/ 14288 h 161811"/>
                    <a:gd name="connsiteX7" fmla="*/ 63258 w 282333"/>
                    <a:gd name="connsiteY7" fmla="*/ 0 h 161811"/>
                    <a:gd name="connsiteX0" fmla="*/ 63258 w 282333"/>
                    <a:gd name="connsiteY0" fmla="*/ 0 h 161811"/>
                    <a:gd name="connsiteX1" fmla="*/ 1346 w 282333"/>
                    <a:gd name="connsiteY1" fmla="*/ 28575 h 161811"/>
                    <a:gd name="connsiteX2" fmla="*/ 0 w 282333"/>
                    <a:gd name="connsiteY2" fmla="*/ 62763 h 161811"/>
                    <a:gd name="connsiteX3" fmla="*/ 277680 w 282333"/>
                    <a:gd name="connsiteY3" fmla="*/ 161811 h 161811"/>
                    <a:gd name="connsiteX4" fmla="*/ 282333 w 282333"/>
                    <a:gd name="connsiteY4" fmla="*/ 33338 h 161811"/>
                    <a:gd name="connsiteX5" fmla="*/ 248996 w 282333"/>
                    <a:gd name="connsiteY5" fmla="*/ 14288 h 161811"/>
                    <a:gd name="connsiteX6" fmla="*/ 182321 w 282333"/>
                    <a:gd name="connsiteY6" fmla="*/ 14288 h 161811"/>
                    <a:gd name="connsiteX7" fmla="*/ 63258 w 282333"/>
                    <a:gd name="connsiteY7" fmla="*/ 0 h 161811"/>
                    <a:gd name="connsiteX0" fmla="*/ 62037 w 281112"/>
                    <a:gd name="connsiteY0" fmla="*/ 0 h 161811"/>
                    <a:gd name="connsiteX1" fmla="*/ 125 w 281112"/>
                    <a:gd name="connsiteY1" fmla="*/ 28575 h 161811"/>
                    <a:gd name="connsiteX2" fmla="*/ 176 w 281112"/>
                    <a:gd name="connsiteY2" fmla="*/ 65540 h 161811"/>
                    <a:gd name="connsiteX3" fmla="*/ 276459 w 281112"/>
                    <a:gd name="connsiteY3" fmla="*/ 161811 h 161811"/>
                    <a:gd name="connsiteX4" fmla="*/ 281112 w 281112"/>
                    <a:gd name="connsiteY4" fmla="*/ 33338 h 161811"/>
                    <a:gd name="connsiteX5" fmla="*/ 247775 w 281112"/>
                    <a:gd name="connsiteY5" fmla="*/ 14288 h 161811"/>
                    <a:gd name="connsiteX6" fmla="*/ 181100 w 281112"/>
                    <a:gd name="connsiteY6" fmla="*/ 14288 h 161811"/>
                    <a:gd name="connsiteX7" fmla="*/ 62037 w 281112"/>
                    <a:gd name="connsiteY7" fmla="*/ 0 h 161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1112" h="161811">
                      <a:moveTo>
                        <a:pt x="62037" y="0"/>
                      </a:moveTo>
                      <a:lnTo>
                        <a:pt x="125" y="28575"/>
                      </a:lnTo>
                      <a:cubicBezTo>
                        <a:pt x="-324" y="39971"/>
                        <a:pt x="625" y="54144"/>
                        <a:pt x="176" y="65540"/>
                      </a:cubicBezTo>
                      <a:cubicBezTo>
                        <a:pt x="47801" y="79827"/>
                        <a:pt x="219061" y="142470"/>
                        <a:pt x="276459" y="161811"/>
                      </a:cubicBezTo>
                      <a:lnTo>
                        <a:pt x="281112" y="33338"/>
                      </a:lnTo>
                      <a:lnTo>
                        <a:pt x="247775" y="14288"/>
                      </a:lnTo>
                      <a:lnTo>
                        <a:pt x="181100" y="14288"/>
                      </a:lnTo>
                      <a:lnTo>
                        <a:pt x="62037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ight Arrow 45"/>
                <p:cNvSpPr/>
                <p:nvPr/>
              </p:nvSpPr>
              <p:spPr>
                <a:xfrm rot="17486820">
                  <a:off x="8572207" y="4070821"/>
                  <a:ext cx="248257" cy="150195"/>
                </a:xfrm>
                <a:prstGeom prst="rightArrow">
                  <a:avLst>
                    <a:gd name="adj1" fmla="val 42977"/>
                    <a:gd name="adj2" fmla="val 50000"/>
                  </a:avLst>
                </a:prstGeom>
                <a:solidFill>
                  <a:schemeClr val="accent6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ight Arrow 46"/>
                <p:cNvSpPr/>
                <p:nvPr/>
              </p:nvSpPr>
              <p:spPr>
                <a:xfrm rot="21195929">
                  <a:off x="5939339" y="3731196"/>
                  <a:ext cx="248257" cy="150195"/>
                </a:xfrm>
                <a:prstGeom prst="rightArrow">
                  <a:avLst>
                    <a:gd name="adj1" fmla="val 42977"/>
                    <a:gd name="adj2" fmla="val 50000"/>
                  </a:avLst>
                </a:prstGeom>
                <a:solidFill>
                  <a:schemeClr val="accent6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ight Arrow 47"/>
                <p:cNvSpPr/>
                <p:nvPr/>
              </p:nvSpPr>
              <p:spPr>
                <a:xfrm rot="16200000">
                  <a:off x="6753751" y="4042957"/>
                  <a:ext cx="248257" cy="150195"/>
                </a:xfrm>
                <a:prstGeom prst="rightArrow">
                  <a:avLst>
                    <a:gd name="adj1" fmla="val 42977"/>
                    <a:gd name="adj2" fmla="val 50000"/>
                  </a:avLst>
                </a:prstGeom>
                <a:solidFill>
                  <a:schemeClr val="accent6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3416821" y="732684"/>
                <a:ext cx="6160125" cy="2792758"/>
                <a:chOff x="3416821" y="732684"/>
                <a:chExt cx="6160125" cy="2792758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3425094" y="732684"/>
                  <a:ext cx="2950054" cy="2596382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Rectangle 48"/>
                <p:cNvSpPr/>
                <p:nvPr/>
              </p:nvSpPr>
              <p:spPr>
                <a:xfrm>
                  <a:off x="3416821" y="3329067"/>
                  <a:ext cx="253515" cy="196375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3669552" y="3161134"/>
                  <a:ext cx="5907394" cy="362485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4" name="Group 63"/>
          <p:cNvGrpSpPr/>
          <p:nvPr/>
        </p:nvGrpSpPr>
        <p:grpSpPr>
          <a:xfrm>
            <a:off x="9088541" y="3444257"/>
            <a:ext cx="640675" cy="309088"/>
            <a:chOff x="9088541" y="3444257"/>
            <a:chExt cx="640675" cy="309088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9088541" y="3671049"/>
              <a:ext cx="640675" cy="0"/>
            </a:xfrm>
            <a:prstGeom prst="line">
              <a:avLst/>
            </a:prstGeom>
            <a:noFill/>
            <a:ln w="38100" cap="flat" cmpd="sng" algn="ctr">
              <a:solidFill>
                <a:srgbClr val="38496C">
                  <a:alpha val="34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Isosceles Triangle 41"/>
            <p:cNvSpPr/>
            <p:nvPr/>
          </p:nvSpPr>
          <p:spPr bwMode="auto">
            <a:xfrm rot="10800000">
              <a:off x="9278332" y="3444257"/>
              <a:ext cx="231428" cy="173736"/>
            </a:xfrm>
            <a:prstGeom prst="triangle">
              <a:avLst/>
            </a:prstGeom>
            <a:solidFill>
              <a:srgbClr val="38496C">
                <a:alpha val="3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>
                <a:latin typeface="Arial" charset="0"/>
                <a:cs typeface="Arial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9209015" y="3753345"/>
              <a:ext cx="410621" cy="0"/>
            </a:xfrm>
            <a:prstGeom prst="line">
              <a:avLst/>
            </a:prstGeom>
            <a:noFill/>
            <a:ln w="38100" cap="flat" cmpd="sng" algn="ctr">
              <a:solidFill>
                <a:srgbClr val="38496C">
                  <a:alpha val="34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9" name="Straight Connector 58"/>
          <p:cNvCxnSpPr/>
          <p:nvPr/>
        </p:nvCxnSpPr>
        <p:spPr>
          <a:xfrm>
            <a:off x="0" y="3306977"/>
            <a:ext cx="5653931" cy="412897"/>
          </a:xfrm>
          <a:prstGeom prst="line">
            <a:avLst/>
          </a:prstGeom>
          <a:ln w="44450" cmpd="sng">
            <a:solidFill>
              <a:schemeClr val="tx2">
                <a:lumMod val="7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Picture 2"/>
          <p:cNvPicPr>
            <a:picLocks noChangeAspect="1" noChangeArrowheads="1"/>
          </p:cNvPicPr>
          <p:nvPr/>
        </p:nvPicPr>
        <p:blipFill rotWithShape="1">
          <a:blip r:embed="rId5" cstate="screen"/>
          <a:srcRect t="33914" r="32451"/>
          <a:stretch/>
        </p:blipFill>
        <p:spPr bwMode="auto">
          <a:xfrm>
            <a:off x="709643" y="3091102"/>
            <a:ext cx="3720601" cy="2586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149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71330"/>
            <a:ext cx="12203865" cy="2600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05" y="3614370"/>
            <a:ext cx="9531096" cy="31973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871330"/>
            <a:ext cx="12192000" cy="498667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LNAPL Drainage at Low Water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1" y="3055535"/>
            <a:ext cx="6213352" cy="1653966"/>
          </a:xfrm>
          <a:custGeom>
            <a:avLst/>
            <a:gdLst>
              <a:gd name="connsiteX0" fmla="*/ 557212 w 2278856"/>
              <a:gd name="connsiteY0" fmla="*/ 0 h 1135857"/>
              <a:gd name="connsiteX1" fmla="*/ 985837 w 2278856"/>
              <a:gd name="connsiteY1" fmla="*/ 42863 h 1135857"/>
              <a:gd name="connsiteX2" fmla="*/ 1428750 w 2278856"/>
              <a:gd name="connsiteY2" fmla="*/ 92869 h 1135857"/>
              <a:gd name="connsiteX3" fmla="*/ 1800225 w 2278856"/>
              <a:gd name="connsiteY3" fmla="*/ 200025 h 1135857"/>
              <a:gd name="connsiteX4" fmla="*/ 2143125 w 2278856"/>
              <a:gd name="connsiteY4" fmla="*/ 321469 h 1135857"/>
              <a:gd name="connsiteX5" fmla="*/ 2157412 w 2278856"/>
              <a:gd name="connsiteY5" fmla="*/ 478632 h 1135857"/>
              <a:gd name="connsiteX6" fmla="*/ 2257425 w 2278856"/>
              <a:gd name="connsiteY6" fmla="*/ 528638 h 1135857"/>
              <a:gd name="connsiteX7" fmla="*/ 2278856 w 2278856"/>
              <a:gd name="connsiteY7" fmla="*/ 642938 h 1135857"/>
              <a:gd name="connsiteX8" fmla="*/ 2193131 w 2278856"/>
              <a:gd name="connsiteY8" fmla="*/ 771525 h 1135857"/>
              <a:gd name="connsiteX9" fmla="*/ 2035969 w 2278856"/>
              <a:gd name="connsiteY9" fmla="*/ 907257 h 1135857"/>
              <a:gd name="connsiteX10" fmla="*/ 1764506 w 2278856"/>
              <a:gd name="connsiteY10" fmla="*/ 964407 h 1135857"/>
              <a:gd name="connsiteX11" fmla="*/ 1464469 w 2278856"/>
              <a:gd name="connsiteY11" fmla="*/ 1135857 h 1135857"/>
              <a:gd name="connsiteX12" fmla="*/ 242887 w 2278856"/>
              <a:gd name="connsiteY12" fmla="*/ 1128713 h 1135857"/>
              <a:gd name="connsiteX13" fmla="*/ 78581 w 2278856"/>
              <a:gd name="connsiteY13" fmla="*/ 978694 h 1135857"/>
              <a:gd name="connsiteX14" fmla="*/ 0 w 2278856"/>
              <a:gd name="connsiteY14" fmla="*/ 664369 h 1135857"/>
              <a:gd name="connsiteX15" fmla="*/ 7144 w 2278856"/>
              <a:gd name="connsiteY15" fmla="*/ 414338 h 1135857"/>
              <a:gd name="connsiteX16" fmla="*/ 78581 w 2278856"/>
              <a:gd name="connsiteY16" fmla="*/ 214313 h 1135857"/>
              <a:gd name="connsiteX17" fmla="*/ 207169 w 2278856"/>
              <a:gd name="connsiteY17" fmla="*/ 121444 h 1135857"/>
              <a:gd name="connsiteX18" fmla="*/ 492919 w 2278856"/>
              <a:gd name="connsiteY18" fmla="*/ 0 h 1135857"/>
              <a:gd name="connsiteX19" fmla="*/ 557212 w 2278856"/>
              <a:gd name="connsiteY19" fmla="*/ 0 h 1135857"/>
              <a:gd name="connsiteX0" fmla="*/ 557212 w 2278856"/>
              <a:gd name="connsiteY0" fmla="*/ 0 h 1135857"/>
              <a:gd name="connsiteX1" fmla="*/ 985837 w 2278856"/>
              <a:gd name="connsiteY1" fmla="*/ 42863 h 1135857"/>
              <a:gd name="connsiteX2" fmla="*/ 1428750 w 2278856"/>
              <a:gd name="connsiteY2" fmla="*/ 92869 h 1135857"/>
              <a:gd name="connsiteX3" fmla="*/ 1800225 w 2278856"/>
              <a:gd name="connsiteY3" fmla="*/ 200025 h 1135857"/>
              <a:gd name="connsiteX4" fmla="*/ 2143125 w 2278856"/>
              <a:gd name="connsiteY4" fmla="*/ 321469 h 1135857"/>
              <a:gd name="connsiteX5" fmla="*/ 2214562 w 2278856"/>
              <a:gd name="connsiteY5" fmla="*/ 407194 h 1135857"/>
              <a:gd name="connsiteX6" fmla="*/ 2257425 w 2278856"/>
              <a:gd name="connsiteY6" fmla="*/ 528638 h 1135857"/>
              <a:gd name="connsiteX7" fmla="*/ 2278856 w 2278856"/>
              <a:gd name="connsiteY7" fmla="*/ 642938 h 1135857"/>
              <a:gd name="connsiteX8" fmla="*/ 2193131 w 2278856"/>
              <a:gd name="connsiteY8" fmla="*/ 771525 h 1135857"/>
              <a:gd name="connsiteX9" fmla="*/ 2035969 w 2278856"/>
              <a:gd name="connsiteY9" fmla="*/ 907257 h 1135857"/>
              <a:gd name="connsiteX10" fmla="*/ 1764506 w 2278856"/>
              <a:gd name="connsiteY10" fmla="*/ 964407 h 1135857"/>
              <a:gd name="connsiteX11" fmla="*/ 1464469 w 2278856"/>
              <a:gd name="connsiteY11" fmla="*/ 1135857 h 1135857"/>
              <a:gd name="connsiteX12" fmla="*/ 242887 w 2278856"/>
              <a:gd name="connsiteY12" fmla="*/ 1128713 h 1135857"/>
              <a:gd name="connsiteX13" fmla="*/ 78581 w 2278856"/>
              <a:gd name="connsiteY13" fmla="*/ 978694 h 1135857"/>
              <a:gd name="connsiteX14" fmla="*/ 0 w 2278856"/>
              <a:gd name="connsiteY14" fmla="*/ 664369 h 1135857"/>
              <a:gd name="connsiteX15" fmla="*/ 7144 w 2278856"/>
              <a:gd name="connsiteY15" fmla="*/ 414338 h 1135857"/>
              <a:gd name="connsiteX16" fmla="*/ 78581 w 2278856"/>
              <a:gd name="connsiteY16" fmla="*/ 214313 h 1135857"/>
              <a:gd name="connsiteX17" fmla="*/ 207169 w 2278856"/>
              <a:gd name="connsiteY17" fmla="*/ 121444 h 1135857"/>
              <a:gd name="connsiteX18" fmla="*/ 492919 w 2278856"/>
              <a:gd name="connsiteY18" fmla="*/ 0 h 1135857"/>
              <a:gd name="connsiteX19" fmla="*/ 557212 w 2278856"/>
              <a:gd name="connsiteY19" fmla="*/ 0 h 1135857"/>
              <a:gd name="connsiteX0" fmla="*/ 557212 w 2278856"/>
              <a:gd name="connsiteY0" fmla="*/ 0 h 1231107"/>
              <a:gd name="connsiteX1" fmla="*/ 985837 w 2278856"/>
              <a:gd name="connsiteY1" fmla="*/ 42863 h 1231107"/>
              <a:gd name="connsiteX2" fmla="*/ 1428750 w 2278856"/>
              <a:gd name="connsiteY2" fmla="*/ 92869 h 1231107"/>
              <a:gd name="connsiteX3" fmla="*/ 1800225 w 2278856"/>
              <a:gd name="connsiteY3" fmla="*/ 200025 h 1231107"/>
              <a:gd name="connsiteX4" fmla="*/ 2143125 w 2278856"/>
              <a:gd name="connsiteY4" fmla="*/ 321469 h 1231107"/>
              <a:gd name="connsiteX5" fmla="*/ 2214562 w 2278856"/>
              <a:gd name="connsiteY5" fmla="*/ 407194 h 1231107"/>
              <a:gd name="connsiteX6" fmla="*/ 2257425 w 2278856"/>
              <a:gd name="connsiteY6" fmla="*/ 528638 h 1231107"/>
              <a:gd name="connsiteX7" fmla="*/ 2278856 w 2278856"/>
              <a:gd name="connsiteY7" fmla="*/ 642938 h 1231107"/>
              <a:gd name="connsiteX8" fmla="*/ 2193131 w 2278856"/>
              <a:gd name="connsiteY8" fmla="*/ 771525 h 1231107"/>
              <a:gd name="connsiteX9" fmla="*/ 2035969 w 2278856"/>
              <a:gd name="connsiteY9" fmla="*/ 907257 h 1231107"/>
              <a:gd name="connsiteX10" fmla="*/ 1894046 w 2278856"/>
              <a:gd name="connsiteY10" fmla="*/ 1231107 h 1231107"/>
              <a:gd name="connsiteX11" fmla="*/ 1464469 w 2278856"/>
              <a:gd name="connsiteY11" fmla="*/ 1135857 h 1231107"/>
              <a:gd name="connsiteX12" fmla="*/ 242887 w 2278856"/>
              <a:gd name="connsiteY12" fmla="*/ 1128713 h 1231107"/>
              <a:gd name="connsiteX13" fmla="*/ 78581 w 2278856"/>
              <a:gd name="connsiteY13" fmla="*/ 978694 h 1231107"/>
              <a:gd name="connsiteX14" fmla="*/ 0 w 2278856"/>
              <a:gd name="connsiteY14" fmla="*/ 664369 h 1231107"/>
              <a:gd name="connsiteX15" fmla="*/ 7144 w 2278856"/>
              <a:gd name="connsiteY15" fmla="*/ 414338 h 1231107"/>
              <a:gd name="connsiteX16" fmla="*/ 78581 w 2278856"/>
              <a:gd name="connsiteY16" fmla="*/ 214313 h 1231107"/>
              <a:gd name="connsiteX17" fmla="*/ 207169 w 2278856"/>
              <a:gd name="connsiteY17" fmla="*/ 121444 h 1231107"/>
              <a:gd name="connsiteX18" fmla="*/ 492919 w 2278856"/>
              <a:gd name="connsiteY18" fmla="*/ 0 h 1231107"/>
              <a:gd name="connsiteX19" fmla="*/ 557212 w 2278856"/>
              <a:gd name="connsiteY19" fmla="*/ 0 h 1231107"/>
              <a:gd name="connsiteX0" fmla="*/ 557212 w 2340769"/>
              <a:gd name="connsiteY0" fmla="*/ 0 h 1379697"/>
              <a:gd name="connsiteX1" fmla="*/ 985837 w 2340769"/>
              <a:gd name="connsiteY1" fmla="*/ 42863 h 1379697"/>
              <a:gd name="connsiteX2" fmla="*/ 1428750 w 2340769"/>
              <a:gd name="connsiteY2" fmla="*/ 92869 h 1379697"/>
              <a:gd name="connsiteX3" fmla="*/ 1800225 w 2340769"/>
              <a:gd name="connsiteY3" fmla="*/ 200025 h 1379697"/>
              <a:gd name="connsiteX4" fmla="*/ 2143125 w 2340769"/>
              <a:gd name="connsiteY4" fmla="*/ 321469 h 1379697"/>
              <a:gd name="connsiteX5" fmla="*/ 2214562 w 2340769"/>
              <a:gd name="connsiteY5" fmla="*/ 407194 h 1379697"/>
              <a:gd name="connsiteX6" fmla="*/ 2257425 w 2340769"/>
              <a:gd name="connsiteY6" fmla="*/ 528638 h 1379697"/>
              <a:gd name="connsiteX7" fmla="*/ 2278856 w 2340769"/>
              <a:gd name="connsiteY7" fmla="*/ 642938 h 1379697"/>
              <a:gd name="connsiteX8" fmla="*/ 2193131 w 2340769"/>
              <a:gd name="connsiteY8" fmla="*/ 771525 h 1379697"/>
              <a:gd name="connsiteX9" fmla="*/ 2340769 w 2340769"/>
              <a:gd name="connsiteY9" fmla="*/ 1379697 h 1379697"/>
              <a:gd name="connsiteX10" fmla="*/ 1894046 w 2340769"/>
              <a:gd name="connsiteY10" fmla="*/ 1231107 h 1379697"/>
              <a:gd name="connsiteX11" fmla="*/ 1464469 w 2340769"/>
              <a:gd name="connsiteY11" fmla="*/ 1135857 h 1379697"/>
              <a:gd name="connsiteX12" fmla="*/ 242887 w 2340769"/>
              <a:gd name="connsiteY12" fmla="*/ 1128713 h 1379697"/>
              <a:gd name="connsiteX13" fmla="*/ 78581 w 2340769"/>
              <a:gd name="connsiteY13" fmla="*/ 978694 h 1379697"/>
              <a:gd name="connsiteX14" fmla="*/ 0 w 2340769"/>
              <a:gd name="connsiteY14" fmla="*/ 664369 h 1379697"/>
              <a:gd name="connsiteX15" fmla="*/ 7144 w 2340769"/>
              <a:gd name="connsiteY15" fmla="*/ 414338 h 1379697"/>
              <a:gd name="connsiteX16" fmla="*/ 78581 w 2340769"/>
              <a:gd name="connsiteY16" fmla="*/ 214313 h 1379697"/>
              <a:gd name="connsiteX17" fmla="*/ 207169 w 2340769"/>
              <a:gd name="connsiteY17" fmla="*/ 121444 h 1379697"/>
              <a:gd name="connsiteX18" fmla="*/ 492919 w 2340769"/>
              <a:gd name="connsiteY18" fmla="*/ 0 h 1379697"/>
              <a:gd name="connsiteX19" fmla="*/ 557212 w 2340769"/>
              <a:gd name="connsiteY19" fmla="*/ 0 h 1379697"/>
              <a:gd name="connsiteX0" fmla="*/ 557212 w 3168491"/>
              <a:gd name="connsiteY0" fmla="*/ 0 h 1480185"/>
              <a:gd name="connsiteX1" fmla="*/ 985837 w 3168491"/>
              <a:gd name="connsiteY1" fmla="*/ 42863 h 1480185"/>
              <a:gd name="connsiteX2" fmla="*/ 1428750 w 3168491"/>
              <a:gd name="connsiteY2" fmla="*/ 92869 h 1480185"/>
              <a:gd name="connsiteX3" fmla="*/ 1800225 w 3168491"/>
              <a:gd name="connsiteY3" fmla="*/ 200025 h 1480185"/>
              <a:gd name="connsiteX4" fmla="*/ 2143125 w 3168491"/>
              <a:gd name="connsiteY4" fmla="*/ 321469 h 1480185"/>
              <a:gd name="connsiteX5" fmla="*/ 2214562 w 3168491"/>
              <a:gd name="connsiteY5" fmla="*/ 407194 h 1480185"/>
              <a:gd name="connsiteX6" fmla="*/ 2257425 w 3168491"/>
              <a:gd name="connsiteY6" fmla="*/ 528638 h 1480185"/>
              <a:gd name="connsiteX7" fmla="*/ 2278856 w 3168491"/>
              <a:gd name="connsiteY7" fmla="*/ 642938 h 1480185"/>
              <a:gd name="connsiteX8" fmla="*/ 3168491 w 3168491"/>
              <a:gd name="connsiteY8" fmla="*/ 1480185 h 1480185"/>
              <a:gd name="connsiteX9" fmla="*/ 2340769 w 3168491"/>
              <a:gd name="connsiteY9" fmla="*/ 1379697 h 1480185"/>
              <a:gd name="connsiteX10" fmla="*/ 1894046 w 3168491"/>
              <a:gd name="connsiteY10" fmla="*/ 1231107 h 1480185"/>
              <a:gd name="connsiteX11" fmla="*/ 1464469 w 3168491"/>
              <a:gd name="connsiteY11" fmla="*/ 1135857 h 1480185"/>
              <a:gd name="connsiteX12" fmla="*/ 242887 w 3168491"/>
              <a:gd name="connsiteY12" fmla="*/ 1128713 h 1480185"/>
              <a:gd name="connsiteX13" fmla="*/ 78581 w 3168491"/>
              <a:gd name="connsiteY13" fmla="*/ 978694 h 1480185"/>
              <a:gd name="connsiteX14" fmla="*/ 0 w 3168491"/>
              <a:gd name="connsiteY14" fmla="*/ 664369 h 1480185"/>
              <a:gd name="connsiteX15" fmla="*/ 7144 w 3168491"/>
              <a:gd name="connsiteY15" fmla="*/ 414338 h 1480185"/>
              <a:gd name="connsiteX16" fmla="*/ 78581 w 3168491"/>
              <a:gd name="connsiteY16" fmla="*/ 214313 h 1480185"/>
              <a:gd name="connsiteX17" fmla="*/ 207169 w 3168491"/>
              <a:gd name="connsiteY17" fmla="*/ 121444 h 1480185"/>
              <a:gd name="connsiteX18" fmla="*/ 492919 w 3168491"/>
              <a:gd name="connsiteY18" fmla="*/ 0 h 1480185"/>
              <a:gd name="connsiteX19" fmla="*/ 557212 w 3168491"/>
              <a:gd name="connsiteY19" fmla="*/ 0 h 1480185"/>
              <a:gd name="connsiteX0" fmla="*/ 557212 w 3741896"/>
              <a:gd name="connsiteY0" fmla="*/ 0 h 1542098"/>
              <a:gd name="connsiteX1" fmla="*/ 985837 w 3741896"/>
              <a:gd name="connsiteY1" fmla="*/ 42863 h 1542098"/>
              <a:gd name="connsiteX2" fmla="*/ 1428750 w 3741896"/>
              <a:gd name="connsiteY2" fmla="*/ 92869 h 1542098"/>
              <a:gd name="connsiteX3" fmla="*/ 1800225 w 3741896"/>
              <a:gd name="connsiteY3" fmla="*/ 200025 h 1542098"/>
              <a:gd name="connsiteX4" fmla="*/ 2143125 w 3741896"/>
              <a:gd name="connsiteY4" fmla="*/ 321469 h 1542098"/>
              <a:gd name="connsiteX5" fmla="*/ 2214562 w 3741896"/>
              <a:gd name="connsiteY5" fmla="*/ 407194 h 1542098"/>
              <a:gd name="connsiteX6" fmla="*/ 2257425 w 3741896"/>
              <a:gd name="connsiteY6" fmla="*/ 528638 h 1542098"/>
              <a:gd name="connsiteX7" fmla="*/ 3741896 w 3741896"/>
              <a:gd name="connsiteY7" fmla="*/ 1542098 h 1542098"/>
              <a:gd name="connsiteX8" fmla="*/ 3168491 w 3741896"/>
              <a:gd name="connsiteY8" fmla="*/ 1480185 h 1542098"/>
              <a:gd name="connsiteX9" fmla="*/ 2340769 w 3741896"/>
              <a:gd name="connsiteY9" fmla="*/ 1379697 h 1542098"/>
              <a:gd name="connsiteX10" fmla="*/ 1894046 w 3741896"/>
              <a:gd name="connsiteY10" fmla="*/ 1231107 h 1542098"/>
              <a:gd name="connsiteX11" fmla="*/ 1464469 w 3741896"/>
              <a:gd name="connsiteY11" fmla="*/ 1135857 h 1542098"/>
              <a:gd name="connsiteX12" fmla="*/ 242887 w 3741896"/>
              <a:gd name="connsiteY12" fmla="*/ 1128713 h 1542098"/>
              <a:gd name="connsiteX13" fmla="*/ 78581 w 3741896"/>
              <a:gd name="connsiteY13" fmla="*/ 978694 h 1542098"/>
              <a:gd name="connsiteX14" fmla="*/ 0 w 3741896"/>
              <a:gd name="connsiteY14" fmla="*/ 664369 h 1542098"/>
              <a:gd name="connsiteX15" fmla="*/ 7144 w 3741896"/>
              <a:gd name="connsiteY15" fmla="*/ 414338 h 1542098"/>
              <a:gd name="connsiteX16" fmla="*/ 78581 w 3741896"/>
              <a:gd name="connsiteY16" fmla="*/ 214313 h 1542098"/>
              <a:gd name="connsiteX17" fmla="*/ 207169 w 3741896"/>
              <a:gd name="connsiteY17" fmla="*/ 121444 h 1542098"/>
              <a:gd name="connsiteX18" fmla="*/ 492919 w 3741896"/>
              <a:gd name="connsiteY18" fmla="*/ 0 h 1542098"/>
              <a:gd name="connsiteX19" fmla="*/ 557212 w 3741896"/>
              <a:gd name="connsiteY19" fmla="*/ 0 h 1542098"/>
              <a:gd name="connsiteX0" fmla="*/ 557212 w 3741896"/>
              <a:gd name="connsiteY0" fmla="*/ 0 h 1542098"/>
              <a:gd name="connsiteX1" fmla="*/ 985837 w 3741896"/>
              <a:gd name="connsiteY1" fmla="*/ 42863 h 1542098"/>
              <a:gd name="connsiteX2" fmla="*/ 1428750 w 3741896"/>
              <a:gd name="connsiteY2" fmla="*/ 92869 h 1542098"/>
              <a:gd name="connsiteX3" fmla="*/ 1800225 w 3741896"/>
              <a:gd name="connsiteY3" fmla="*/ 200025 h 1542098"/>
              <a:gd name="connsiteX4" fmla="*/ 2143125 w 3741896"/>
              <a:gd name="connsiteY4" fmla="*/ 321469 h 1542098"/>
              <a:gd name="connsiteX5" fmla="*/ 2214562 w 3741896"/>
              <a:gd name="connsiteY5" fmla="*/ 407194 h 1542098"/>
              <a:gd name="connsiteX6" fmla="*/ 3621405 w 3741896"/>
              <a:gd name="connsiteY6" fmla="*/ 1229678 h 1542098"/>
              <a:gd name="connsiteX7" fmla="*/ 3741896 w 3741896"/>
              <a:gd name="connsiteY7" fmla="*/ 1542098 h 1542098"/>
              <a:gd name="connsiteX8" fmla="*/ 3168491 w 3741896"/>
              <a:gd name="connsiteY8" fmla="*/ 1480185 h 1542098"/>
              <a:gd name="connsiteX9" fmla="*/ 2340769 w 3741896"/>
              <a:gd name="connsiteY9" fmla="*/ 1379697 h 1542098"/>
              <a:gd name="connsiteX10" fmla="*/ 1894046 w 3741896"/>
              <a:gd name="connsiteY10" fmla="*/ 1231107 h 1542098"/>
              <a:gd name="connsiteX11" fmla="*/ 1464469 w 3741896"/>
              <a:gd name="connsiteY11" fmla="*/ 1135857 h 1542098"/>
              <a:gd name="connsiteX12" fmla="*/ 242887 w 3741896"/>
              <a:gd name="connsiteY12" fmla="*/ 1128713 h 1542098"/>
              <a:gd name="connsiteX13" fmla="*/ 78581 w 3741896"/>
              <a:gd name="connsiteY13" fmla="*/ 978694 h 1542098"/>
              <a:gd name="connsiteX14" fmla="*/ 0 w 3741896"/>
              <a:gd name="connsiteY14" fmla="*/ 664369 h 1542098"/>
              <a:gd name="connsiteX15" fmla="*/ 7144 w 3741896"/>
              <a:gd name="connsiteY15" fmla="*/ 414338 h 1542098"/>
              <a:gd name="connsiteX16" fmla="*/ 78581 w 3741896"/>
              <a:gd name="connsiteY16" fmla="*/ 214313 h 1542098"/>
              <a:gd name="connsiteX17" fmla="*/ 207169 w 3741896"/>
              <a:gd name="connsiteY17" fmla="*/ 121444 h 1542098"/>
              <a:gd name="connsiteX18" fmla="*/ 492919 w 3741896"/>
              <a:gd name="connsiteY18" fmla="*/ 0 h 1542098"/>
              <a:gd name="connsiteX19" fmla="*/ 557212 w 3741896"/>
              <a:gd name="connsiteY19" fmla="*/ 0 h 154209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143125 w 3879056"/>
              <a:gd name="connsiteY4" fmla="*/ 321469 h 1557338"/>
              <a:gd name="connsiteX5" fmla="*/ 2214562 w 3879056"/>
              <a:gd name="connsiteY5" fmla="*/ 40719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242887 w 3879056"/>
              <a:gd name="connsiteY12" fmla="*/ 1128713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143125 w 3879056"/>
              <a:gd name="connsiteY4" fmla="*/ 321469 h 1557338"/>
              <a:gd name="connsiteX5" fmla="*/ 3327082 w 3879056"/>
              <a:gd name="connsiteY5" fmla="*/ 81867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242887 w 3879056"/>
              <a:gd name="connsiteY12" fmla="*/ 1128713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3133725 w 3879056"/>
              <a:gd name="connsiteY4" fmla="*/ 611029 h 1557338"/>
              <a:gd name="connsiteX5" fmla="*/ 3327082 w 3879056"/>
              <a:gd name="connsiteY5" fmla="*/ 81867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242887 w 3879056"/>
              <a:gd name="connsiteY12" fmla="*/ 1128713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798445 w 3879056"/>
              <a:gd name="connsiteY4" fmla="*/ 550069 h 1557338"/>
              <a:gd name="connsiteX5" fmla="*/ 3327082 w 3879056"/>
              <a:gd name="connsiteY5" fmla="*/ 81867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242887 w 3879056"/>
              <a:gd name="connsiteY12" fmla="*/ 1128713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798445 w 3879056"/>
              <a:gd name="connsiteY4" fmla="*/ 550069 h 1557338"/>
              <a:gd name="connsiteX5" fmla="*/ 3288982 w 3879056"/>
              <a:gd name="connsiteY5" fmla="*/ 91773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242887 w 3879056"/>
              <a:gd name="connsiteY12" fmla="*/ 1128713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798445 w 3879056"/>
              <a:gd name="connsiteY4" fmla="*/ 550069 h 1557338"/>
              <a:gd name="connsiteX5" fmla="*/ 3288982 w 3879056"/>
              <a:gd name="connsiteY5" fmla="*/ 91773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409941 w 3879056"/>
              <a:gd name="connsiteY12" fmla="*/ 935282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798445 w 3879056"/>
              <a:gd name="connsiteY4" fmla="*/ 550069 h 1557338"/>
              <a:gd name="connsiteX5" fmla="*/ 3288982 w 3879056"/>
              <a:gd name="connsiteY5" fmla="*/ 91773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409941 w 3879056"/>
              <a:gd name="connsiteY12" fmla="*/ 935282 h 1557338"/>
              <a:gd name="connsiteX13" fmla="*/ 78581 w 3879056"/>
              <a:gd name="connsiteY13" fmla="*/ 8643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812739 w 4134583"/>
              <a:gd name="connsiteY0" fmla="*/ 0 h 1557338"/>
              <a:gd name="connsiteX1" fmla="*/ 1241364 w 4134583"/>
              <a:gd name="connsiteY1" fmla="*/ 42863 h 1557338"/>
              <a:gd name="connsiteX2" fmla="*/ 1684277 w 4134583"/>
              <a:gd name="connsiteY2" fmla="*/ 92869 h 1557338"/>
              <a:gd name="connsiteX3" fmla="*/ 2055752 w 4134583"/>
              <a:gd name="connsiteY3" fmla="*/ 200025 h 1557338"/>
              <a:gd name="connsiteX4" fmla="*/ 3053972 w 4134583"/>
              <a:gd name="connsiteY4" fmla="*/ 550069 h 1557338"/>
              <a:gd name="connsiteX5" fmla="*/ 3544509 w 4134583"/>
              <a:gd name="connsiteY5" fmla="*/ 917734 h 1557338"/>
              <a:gd name="connsiteX6" fmla="*/ 3876932 w 4134583"/>
              <a:gd name="connsiteY6" fmla="*/ 1229678 h 1557338"/>
              <a:gd name="connsiteX7" fmla="*/ 4134583 w 4134583"/>
              <a:gd name="connsiteY7" fmla="*/ 1557338 h 1557338"/>
              <a:gd name="connsiteX8" fmla="*/ 3424018 w 4134583"/>
              <a:gd name="connsiteY8" fmla="*/ 1480185 h 1557338"/>
              <a:gd name="connsiteX9" fmla="*/ 2596296 w 4134583"/>
              <a:gd name="connsiteY9" fmla="*/ 1379697 h 1557338"/>
              <a:gd name="connsiteX10" fmla="*/ 2149573 w 4134583"/>
              <a:gd name="connsiteY10" fmla="*/ 1231107 h 1557338"/>
              <a:gd name="connsiteX11" fmla="*/ 1719996 w 4134583"/>
              <a:gd name="connsiteY11" fmla="*/ 1135857 h 1557338"/>
              <a:gd name="connsiteX12" fmla="*/ 665468 w 4134583"/>
              <a:gd name="connsiteY12" fmla="*/ 935282 h 1557338"/>
              <a:gd name="connsiteX13" fmla="*/ 0 w 4134583"/>
              <a:gd name="connsiteY13" fmla="*/ 811640 h 1557338"/>
              <a:gd name="connsiteX14" fmla="*/ 255527 w 4134583"/>
              <a:gd name="connsiteY14" fmla="*/ 664369 h 1557338"/>
              <a:gd name="connsiteX15" fmla="*/ 262671 w 4134583"/>
              <a:gd name="connsiteY15" fmla="*/ 414338 h 1557338"/>
              <a:gd name="connsiteX16" fmla="*/ 334108 w 4134583"/>
              <a:gd name="connsiteY16" fmla="*/ 214313 h 1557338"/>
              <a:gd name="connsiteX17" fmla="*/ 462696 w 4134583"/>
              <a:gd name="connsiteY17" fmla="*/ 121444 h 1557338"/>
              <a:gd name="connsiteX18" fmla="*/ 748446 w 4134583"/>
              <a:gd name="connsiteY18" fmla="*/ 0 h 1557338"/>
              <a:gd name="connsiteX19" fmla="*/ 812739 w 4134583"/>
              <a:gd name="connsiteY19" fmla="*/ 0 h 1557338"/>
              <a:gd name="connsiteX0" fmla="*/ 812739 w 4134583"/>
              <a:gd name="connsiteY0" fmla="*/ 0 h 1557338"/>
              <a:gd name="connsiteX1" fmla="*/ 1241364 w 4134583"/>
              <a:gd name="connsiteY1" fmla="*/ 42863 h 1557338"/>
              <a:gd name="connsiteX2" fmla="*/ 1684277 w 4134583"/>
              <a:gd name="connsiteY2" fmla="*/ 92869 h 1557338"/>
              <a:gd name="connsiteX3" fmla="*/ 2055752 w 4134583"/>
              <a:gd name="connsiteY3" fmla="*/ 200025 h 1557338"/>
              <a:gd name="connsiteX4" fmla="*/ 3053972 w 4134583"/>
              <a:gd name="connsiteY4" fmla="*/ 550069 h 1557338"/>
              <a:gd name="connsiteX5" fmla="*/ 3544509 w 4134583"/>
              <a:gd name="connsiteY5" fmla="*/ 917734 h 1557338"/>
              <a:gd name="connsiteX6" fmla="*/ 3876932 w 4134583"/>
              <a:gd name="connsiteY6" fmla="*/ 1229678 h 1557338"/>
              <a:gd name="connsiteX7" fmla="*/ 4134583 w 4134583"/>
              <a:gd name="connsiteY7" fmla="*/ 1557338 h 1557338"/>
              <a:gd name="connsiteX8" fmla="*/ 3424018 w 4134583"/>
              <a:gd name="connsiteY8" fmla="*/ 1480185 h 1557338"/>
              <a:gd name="connsiteX9" fmla="*/ 2596296 w 4134583"/>
              <a:gd name="connsiteY9" fmla="*/ 1379697 h 1557338"/>
              <a:gd name="connsiteX10" fmla="*/ 2149573 w 4134583"/>
              <a:gd name="connsiteY10" fmla="*/ 1231107 h 1557338"/>
              <a:gd name="connsiteX11" fmla="*/ 1719996 w 4134583"/>
              <a:gd name="connsiteY11" fmla="*/ 1135857 h 1557338"/>
              <a:gd name="connsiteX12" fmla="*/ 665468 w 4134583"/>
              <a:gd name="connsiteY12" fmla="*/ 935282 h 1557338"/>
              <a:gd name="connsiteX13" fmla="*/ 0 w 4134583"/>
              <a:gd name="connsiteY13" fmla="*/ 811640 h 1557338"/>
              <a:gd name="connsiteX14" fmla="*/ 262671 w 4134583"/>
              <a:gd name="connsiteY14" fmla="*/ 414338 h 1557338"/>
              <a:gd name="connsiteX15" fmla="*/ 334108 w 4134583"/>
              <a:gd name="connsiteY15" fmla="*/ 214313 h 1557338"/>
              <a:gd name="connsiteX16" fmla="*/ 462696 w 4134583"/>
              <a:gd name="connsiteY16" fmla="*/ 121444 h 1557338"/>
              <a:gd name="connsiteX17" fmla="*/ 748446 w 4134583"/>
              <a:gd name="connsiteY17" fmla="*/ 0 h 1557338"/>
              <a:gd name="connsiteX18" fmla="*/ 812739 w 4134583"/>
              <a:gd name="connsiteY18" fmla="*/ 0 h 1557338"/>
              <a:gd name="connsiteX0" fmla="*/ 812739 w 4134583"/>
              <a:gd name="connsiteY0" fmla="*/ 0 h 1557338"/>
              <a:gd name="connsiteX1" fmla="*/ 1241364 w 4134583"/>
              <a:gd name="connsiteY1" fmla="*/ 42863 h 1557338"/>
              <a:gd name="connsiteX2" fmla="*/ 1684277 w 4134583"/>
              <a:gd name="connsiteY2" fmla="*/ 92869 h 1557338"/>
              <a:gd name="connsiteX3" fmla="*/ 2055752 w 4134583"/>
              <a:gd name="connsiteY3" fmla="*/ 200025 h 1557338"/>
              <a:gd name="connsiteX4" fmla="*/ 3053972 w 4134583"/>
              <a:gd name="connsiteY4" fmla="*/ 550069 h 1557338"/>
              <a:gd name="connsiteX5" fmla="*/ 3544509 w 4134583"/>
              <a:gd name="connsiteY5" fmla="*/ 917734 h 1557338"/>
              <a:gd name="connsiteX6" fmla="*/ 3876932 w 4134583"/>
              <a:gd name="connsiteY6" fmla="*/ 1229678 h 1557338"/>
              <a:gd name="connsiteX7" fmla="*/ 4134583 w 4134583"/>
              <a:gd name="connsiteY7" fmla="*/ 1557338 h 1557338"/>
              <a:gd name="connsiteX8" fmla="*/ 3424018 w 4134583"/>
              <a:gd name="connsiteY8" fmla="*/ 1480185 h 1557338"/>
              <a:gd name="connsiteX9" fmla="*/ 2596296 w 4134583"/>
              <a:gd name="connsiteY9" fmla="*/ 1379697 h 1557338"/>
              <a:gd name="connsiteX10" fmla="*/ 2149573 w 4134583"/>
              <a:gd name="connsiteY10" fmla="*/ 1231107 h 1557338"/>
              <a:gd name="connsiteX11" fmla="*/ 1719996 w 4134583"/>
              <a:gd name="connsiteY11" fmla="*/ 1135857 h 1557338"/>
              <a:gd name="connsiteX12" fmla="*/ 665468 w 4134583"/>
              <a:gd name="connsiteY12" fmla="*/ 935282 h 1557338"/>
              <a:gd name="connsiteX13" fmla="*/ 0 w 4134583"/>
              <a:gd name="connsiteY13" fmla="*/ 811640 h 1557338"/>
              <a:gd name="connsiteX14" fmla="*/ 334108 w 4134583"/>
              <a:gd name="connsiteY14" fmla="*/ 214313 h 1557338"/>
              <a:gd name="connsiteX15" fmla="*/ 462696 w 4134583"/>
              <a:gd name="connsiteY15" fmla="*/ 121444 h 1557338"/>
              <a:gd name="connsiteX16" fmla="*/ 748446 w 4134583"/>
              <a:gd name="connsiteY16" fmla="*/ 0 h 1557338"/>
              <a:gd name="connsiteX17" fmla="*/ 812739 w 4134583"/>
              <a:gd name="connsiteY17" fmla="*/ 0 h 1557338"/>
              <a:gd name="connsiteX0" fmla="*/ 812739 w 4134583"/>
              <a:gd name="connsiteY0" fmla="*/ 0 h 1557338"/>
              <a:gd name="connsiteX1" fmla="*/ 1241364 w 4134583"/>
              <a:gd name="connsiteY1" fmla="*/ 42863 h 1557338"/>
              <a:gd name="connsiteX2" fmla="*/ 1684277 w 4134583"/>
              <a:gd name="connsiteY2" fmla="*/ 92869 h 1557338"/>
              <a:gd name="connsiteX3" fmla="*/ 2055752 w 4134583"/>
              <a:gd name="connsiteY3" fmla="*/ 200025 h 1557338"/>
              <a:gd name="connsiteX4" fmla="*/ 3053972 w 4134583"/>
              <a:gd name="connsiteY4" fmla="*/ 550069 h 1557338"/>
              <a:gd name="connsiteX5" fmla="*/ 3544509 w 4134583"/>
              <a:gd name="connsiteY5" fmla="*/ 917734 h 1557338"/>
              <a:gd name="connsiteX6" fmla="*/ 3876932 w 4134583"/>
              <a:gd name="connsiteY6" fmla="*/ 1229678 h 1557338"/>
              <a:gd name="connsiteX7" fmla="*/ 4134583 w 4134583"/>
              <a:gd name="connsiteY7" fmla="*/ 1557338 h 1557338"/>
              <a:gd name="connsiteX8" fmla="*/ 3424018 w 4134583"/>
              <a:gd name="connsiteY8" fmla="*/ 1480185 h 1557338"/>
              <a:gd name="connsiteX9" fmla="*/ 2596296 w 4134583"/>
              <a:gd name="connsiteY9" fmla="*/ 1379697 h 1557338"/>
              <a:gd name="connsiteX10" fmla="*/ 2149573 w 4134583"/>
              <a:gd name="connsiteY10" fmla="*/ 1231107 h 1557338"/>
              <a:gd name="connsiteX11" fmla="*/ 1719996 w 4134583"/>
              <a:gd name="connsiteY11" fmla="*/ 1135857 h 1557338"/>
              <a:gd name="connsiteX12" fmla="*/ 665468 w 4134583"/>
              <a:gd name="connsiteY12" fmla="*/ 935282 h 1557338"/>
              <a:gd name="connsiteX13" fmla="*/ 0 w 4134583"/>
              <a:gd name="connsiteY13" fmla="*/ 811640 h 1557338"/>
              <a:gd name="connsiteX14" fmla="*/ 462696 w 4134583"/>
              <a:gd name="connsiteY14" fmla="*/ 121444 h 1557338"/>
              <a:gd name="connsiteX15" fmla="*/ 748446 w 4134583"/>
              <a:gd name="connsiteY15" fmla="*/ 0 h 1557338"/>
              <a:gd name="connsiteX16" fmla="*/ 812739 w 4134583"/>
              <a:gd name="connsiteY16" fmla="*/ 0 h 1557338"/>
              <a:gd name="connsiteX0" fmla="*/ 812739 w 4134583"/>
              <a:gd name="connsiteY0" fmla="*/ 0 h 1557338"/>
              <a:gd name="connsiteX1" fmla="*/ 1241364 w 4134583"/>
              <a:gd name="connsiteY1" fmla="*/ 42863 h 1557338"/>
              <a:gd name="connsiteX2" fmla="*/ 1684277 w 4134583"/>
              <a:gd name="connsiteY2" fmla="*/ 92869 h 1557338"/>
              <a:gd name="connsiteX3" fmla="*/ 2055752 w 4134583"/>
              <a:gd name="connsiteY3" fmla="*/ 200025 h 1557338"/>
              <a:gd name="connsiteX4" fmla="*/ 3053972 w 4134583"/>
              <a:gd name="connsiteY4" fmla="*/ 550069 h 1557338"/>
              <a:gd name="connsiteX5" fmla="*/ 3544509 w 4134583"/>
              <a:gd name="connsiteY5" fmla="*/ 917734 h 1557338"/>
              <a:gd name="connsiteX6" fmla="*/ 3876932 w 4134583"/>
              <a:gd name="connsiteY6" fmla="*/ 1229678 h 1557338"/>
              <a:gd name="connsiteX7" fmla="*/ 4134583 w 4134583"/>
              <a:gd name="connsiteY7" fmla="*/ 1557338 h 1557338"/>
              <a:gd name="connsiteX8" fmla="*/ 3424018 w 4134583"/>
              <a:gd name="connsiteY8" fmla="*/ 1480185 h 1557338"/>
              <a:gd name="connsiteX9" fmla="*/ 2596296 w 4134583"/>
              <a:gd name="connsiteY9" fmla="*/ 1379697 h 1557338"/>
              <a:gd name="connsiteX10" fmla="*/ 2149573 w 4134583"/>
              <a:gd name="connsiteY10" fmla="*/ 1231107 h 1557338"/>
              <a:gd name="connsiteX11" fmla="*/ 1719996 w 4134583"/>
              <a:gd name="connsiteY11" fmla="*/ 1135857 h 1557338"/>
              <a:gd name="connsiteX12" fmla="*/ 665468 w 4134583"/>
              <a:gd name="connsiteY12" fmla="*/ 935282 h 1557338"/>
              <a:gd name="connsiteX13" fmla="*/ 0 w 4134583"/>
              <a:gd name="connsiteY13" fmla="*/ 811640 h 1557338"/>
              <a:gd name="connsiteX14" fmla="*/ 748446 w 4134583"/>
              <a:gd name="connsiteY14" fmla="*/ 0 h 1557338"/>
              <a:gd name="connsiteX15" fmla="*/ 812739 w 4134583"/>
              <a:gd name="connsiteY15" fmla="*/ 0 h 1557338"/>
              <a:gd name="connsiteX0" fmla="*/ 812739 w 4134583"/>
              <a:gd name="connsiteY0" fmla="*/ 105508 h 1662846"/>
              <a:gd name="connsiteX1" fmla="*/ 1241364 w 4134583"/>
              <a:gd name="connsiteY1" fmla="*/ 148371 h 1662846"/>
              <a:gd name="connsiteX2" fmla="*/ 1684277 w 4134583"/>
              <a:gd name="connsiteY2" fmla="*/ 198377 h 1662846"/>
              <a:gd name="connsiteX3" fmla="*/ 2055752 w 4134583"/>
              <a:gd name="connsiteY3" fmla="*/ 305533 h 1662846"/>
              <a:gd name="connsiteX4" fmla="*/ 3053972 w 4134583"/>
              <a:gd name="connsiteY4" fmla="*/ 655577 h 1662846"/>
              <a:gd name="connsiteX5" fmla="*/ 3544509 w 4134583"/>
              <a:gd name="connsiteY5" fmla="*/ 1023242 h 1662846"/>
              <a:gd name="connsiteX6" fmla="*/ 3876932 w 4134583"/>
              <a:gd name="connsiteY6" fmla="*/ 1335186 h 1662846"/>
              <a:gd name="connsiteX7" fmla="*/ 4134583 w 4134583"/>
              <a:gd name="connsiteY7" fmla="*/ 1662846 h 1662846"/>
              <a:gd name="connsiteX8" fmla="*/ 3424018 w 4134583"/>
              <a:gd name="connsiteY8" fmla="*/ 1585693 h 1662846"/>
              <a:gd name="connsiteX9" fmla="*/ 2596296 w 4134583"/>
              <a:gd name="connsiteY9" fmla="*/ 1485205 h 1662846"/>
              <a:gd name="connsiteX10" fmla="*/ 2149573 w 4134583"/>
              <a:gd name="connsiteY10" fmla="*/ 1336615 h 1662846"/>
              <a:gd name="connsiteX11" fmla="*/ 1719996 w 4134583"/>
              <a:gd name="connsiteY11" fmla="*/ 1241365 h 1662846"/>
              <a:gd name="connsiteX12" fmla="*/ 665468 w 4134583"/>
              <a:gd name="connsiteY12" fmla="*/ 1040790 h 1662846"/>
              <a:gd name="connsiteX13" fmla="*/ 0 w 4134583"/>
              <a:gd name="connsiteY13" fmla="*/ 917148 h 1662846"/>
              <a:gd name="connsiteX14" fmla="*/ 18685 w 4134583"/>
              <a:gd name="connsiteY14" fmla="*/ 0 h 1662846"/>
              <a:gd name="connsiteX15" fmla="*/ 812739 w 4134583"/>
              <a:gd name="connsiteY15" fmla="*/ 105508 h 1662846"/>
              <a:gd name="connsiteX0" fmla="*/ 812739 w 4134583"/>
              <a:gd name="connsiteY0" fmla="*/ 105508 h 1662846"/>
              <a:gd name="connsiteX1" fmla="*/ 1241364 w 4134583"/>
              <a:gd name="connsiteY1" fmla="*/ 148371 h 1662846"/>
              <a:gd name="connsiteX2" fmla="*/ 1684277 w 4134583"/>
              <a:gd name="connsiteY2" fmla="*/ 198377 h 1662846"/>
              <a:gd name="connsiteX3" fmla="*/ 2055752 w 4134583"/>
              <a:gd name="connsiteY3" fmla="*/ 305533 h 1662846"/>
              <a:gd name="connsiteX4" fmla="*/ 3053972 w 4134583"/>
              <a:gd name="connsiteY4" fmla="*/ 655577 h 1662846"/>
              <a:gd name="connsiteX5" fmla="*/ 3580865 w 4134583"/>
              <a:gd name="connsiteY5" fmla="*/ 921448 h 1662846"/>
              <a:gd name="connsiteX6" fmla="*/ 3876932 w 4134583"/>
              <a:gd name="connsiteY6" fmla="*/ 1335186 h 1662846"/>
              <a:gd name="connsiteX7" fmla="*/ 4134583 w 4134583"/>
              <a:gd name="connsiteY7" fmla="*/ 1662846 h 1662846"/>
              <a:gd name="connsiteX8" fmla="*/ 3424018 w 4134583"/>
              <a:gd name="connsiteY8" fmla="*/ 1585693 h 1662846"/>
              <a:gd name="connsiteX9" fmla="*/ 2596296 w 4134583"/>
              <a:gd name="connsiteY9" fmla="*/ 1485205 h 1662846"/>
              <a:gd name="connsiteX10" fmla="*/ 2149573 w 4134583"/>
              <a:gd name="connsiteY10" fmla="*/ 1336615 h 1662846"/>
              <a:gd name="connsiteX11" fmla="*/ 1719996 w 4134583"/>
              <a:gd name="connsiteY11" fmla="*/ 1241365 h 1662846"/>
              <a:gd name="connsiteX12" fmla="*/ 665468 w 4134583"/>
              <a:gd name="connsiteY12" fmla="*/ 1040790 h 1662846"/>
              <a:gd name="connsiteX13" fmla="*/ 0 w 4134583"/>
              <a:gd name="connsiteY13" fmla="*/ 917148 h 1662846"/>
              <a:gd name="connsiteX14" fmla="*/ 18685 w 4134583"/>
              <a:gd name="connsiteY14" fmla="*/ 0 h 1662846"/>
              <a:gd name="connsiteX15" fmla="*/ 812739 w 4134583"/>
              <a:gd name="connsiteY15" fmla="*/ 105508 h 1662846"/>
              <a:gd name="connsiteX0" fmla="*/ 812739 w 4134583"/>
              <a:gd name="connsiteY0" fmla="*/ 105508 h 1662846"/>
              <a:gd name="connsiteX1" fmla="*/ 1241364 w 4134583"/>
              <a:gd name="connsiteY1" fmla="*/ 148371 h 1662846"/>
              <a:gd name="connsiteX2" fmla="*/ 1684277 w 4134583"/>
              <a:gd name="connsiteY2" fmla="*/ 198377 h 1662846"/>
              <a:gd name="connsiteX3" fmla="*/ 2055752 w 4134583"/>
              <a:gd name="connsiteY3" fmla="*/ 305533 h 1662846"/>
              <a:gd name="connsiteX4" fmla="*/ 3424795 w 4134583"/>
              <a:gd name="connsiteY4" fmla="*/ 728287 h 1662846"/>
              <a:gd name="connsiteX5" fmla="*/ 3580865 w 4134583"/>
              <a:gd name="connsiteY5" fmla="*/ 921448 h 1662846"/>
              <a:gd name="connsiteX6" fmla="*/ 3876932 w 4134583"/>
              <a:gd name="connsiteY6" fmla="*/ 1335186 h 1662846"/>
              <a:gd name="connsiteX7" fmla="*/ 4134583 w 4134583"/>
              <a:gd name="connsiteY7" fmla="*/ 1662846 h 1662846"/>
              <a:gd name="connsiteX8" fmla="*/ 3424018 w 4134583"/>
              <a:gd name="connsiteY8" fmla="*/ 1585693 h 1662846"/>
              <a:gd name="connsiteX9" fmla="*/ 2596296 w 4134583"/>
              <a:gd name="connsiteY9" fmla="*/ 1485205 h 1662846"/>
              <a:gd name="connsiteX10" fmla="*/ 2149573 w 4134583"/>
              <a:gd name="connsiteY10" fmla="*/ 1336615 h 1662846"/>
              <a:gd name="connsiteX11" fmla="*/ 1719996 w 4134583"/>
              <a:gd name="connsiteY11" fmla="*/ 1241365 h 1662846"/>
              <a:gd name="connsiteX12" fmla="*/ 665468 w 4134583"/>
              <a:gd name="connsiteY12" fmla="*/ 1040790 h 1662846"/>
              <a:gd name="connsiteX13" fmla="*/ 0 w 4134583"/>
              <a:gd name="connsiteY13" fmla="*/ 917148 h 1662846"/>
              <a:gd name="connsiteX14" fmla="*/ 18685 w 4134583"/>
              <a:gd name="connsiteY14" fmla="*/ 0 h 1662846"/>
              <a:gd name="connsiteX15" fmla="*/ 812739 w 4134583"/>
              <a:gd name="connsiteY15" fmla="*/ 105508 h 1662846"/>
              <a:gd name="connsiteX0" fmla="*/ 812739 w 4134583"/>
              <a:gd name="connsiteY0" fmla="*/ 105508 h 1662846"/>
              <a:gd name="connsiteX1" fmla="*/ 1241364 w 4134583"/>
              <a:gd name="connsiteY1" fmla="*/ 148371 h 1662846"/>
              <a:gd name="connsiteX2" fmla="*/ 1677006 w 4134583"/>
              <a:gd name="connsiteY2" fmla="*/ 45685 h 1662846"/>
              <a:gd name="connsiteX3" fmla="*/ 2055752 w 4134583"/>
              <a:gd name="connsiteY3" fmla="*/ 305533 h 1662846"/>
              <a:gd name="connsiteX4" fmla="*/ 3424795 w 4134583"/>
              <a:gd name="connsiteY4" fmla="*/ 728287 h 1662846"/>
              <a:gd name="connsiteX5" fmla="*/ 3580865 w 4134583"/>
              <a:gd name="connsiteY5" fmla="*/ 921448 h 1662846"/>
              <a:gd name="connsiteX6" fmla="*/ 3876932 w 4134583"/>
              <a:gd name="connsiteY6" fmla="*/ 1335186 h 1662846"/>
              <a:gd name="connsiteX7" fmla="*/ 4134583 w 4134583"/>
              <a:gd name="connsiteY7" fmla="*/ 1662846 h 1662846"/>
              <a:gd name="connsiteX8" fmla="*/ 3424018 w 4134583"/>
              <a:gd name="connsiteY8" fmla="*/ 1585693 h 1662846"/>
              <a:gd name="connsiteX9" fmla="*/ 2596296 w 4134583"/>
              <a:gd name="connsiteY9" fmla="*/ 1485205 h 1662846"/>
              <a:gd name="connsiteX10" fmla="*/ 2149573 w 4134583"/>
              <a:gd name="connsiteY10" fmla="*/ 1336615 h 1662846"/>
              <a:gd name="connsiteX11" fmla="*/ 1719996 w 4134583"/>
              <a:gd name="connsiteY11" fmla="*/ 1241365 h 1662846"/>
              <a:gd name="connsiteX12" fmla="*/ 665468 w 4134583"/>
              <a:gd name="connsiteY12" fmla="*/ 1040790 h 1662846"/>
              <a:gd name="connsiteX13" fmla="*/ 0 w 4134583"/>
              <a:gd name="connsiteY13" fmla="*/ 917148 h 1662846"/>
              <a:gd name="connsiteX14" fmla="*/ 18685 w 4134583"/>
              <a:gd name="connsiteY14" fmla="*/ 0 h 1662846"/>
              <a:gd name="connsiteX15" fmla="*/ 812739 w 4134583"/>
              <a:gd name="connsiteY15" fmla="*/ 105508 h 1662846"/>
              <a:gd name="connsiteX0" fmla="*/ 812739 w 4134583"/>
              <a:gd name="connsiteY0" fmla="*/ 105508 h 1662846"/>
              <a:gd name="connsiteX1" fmla="*/ 1241364 w 4134583"/>
              <a:gd name="connsiteY1" fmla="*/ 148371 h 1662846"/>
              <a:gd name="connsiteX2" fmla="*/ 1677006 w 4134583"/>
              <a:gd name="connsiteY2" fmla="*/ 45685 h 1662846"/>
              <a:gd name="connsiteX3" fmla="*/ 2579267 w 4134583"/>
              <a:gd name="connsiteY3" fmla="*/ 312804 h 1662846"/>
              <a:gd name="connsiteX4" fmla="*/ 3424795 w 4134583"/>
              <a:gd name="connsiteY4" fmla="*/ 728287 h 1662846"/>
              <a:gd name="connsiteX5" fmla="*/ 3580865 w 4134583"/>
              <a:gd name="connsiteY5" fmla="*/ 921448 h 1662846"/>
              <a:gd name="connsiteX6" fmla="*/ 3876932 w 4134583"/>
              <a:gd name="connsiteY6" fmla="*/ 1335186 h 1662846"/>
              <a:gd name="connsiteX7" fmla="*/ 4134583 w 4134583"/>
              <a:gd name="connsiteY7" fmla="*/ 1662846 h 1662846"/>
              <a:gd name="connsiteX8" fmla="*/ 3424018 w 4134583"/>
              <a:gd name="connsiteY8" fmla="*/ 1585693 h 1662846"/>
              <a:gd name="connsiteX9" fmla="*/ 2596296 w 4134583"/>
              <a:gd name="connsiteY9" fmla="*/ 1485205 h 1662846"/>
              <a:gd name="connsiteX10" fmla="*/ 2149573 w 4134583"/>
              <a:gd name="connsiteY10" fmla="*/ 1336615 h 1662846"/>
              <a:gd name="connsiteX11" fmla="*/ 1719996 w 4134583"/>
              <a:gd name="connsiteY11" fmla="*/ 1241365 h 1662846"/>
              <a:gd name="connsiteX12" fmla="*/ 665468 w 4134583"/>
              <a:gd name="connsiteY12" fmla="*/ 1040790 h 1662846"/>
              <a:gd name="connsiteX13" fmla="*/ 0 w 4134583"/>
              <a:gd name="connsiteY13" fmla="*/ 917148 h 1662846"/>
              <a:gd name="connsiteX14" fmla="*/ 18685 w 4134583"/>
              <a:gd name="connsiteY14" fmla="*/ 0 h 1662846"/>
              <a:gd name="connsiteX15" fmla="*/ 812739 w 4134583"/>
              <a:gd name="connsiteY15" fmla="*/ 105508 h 1662846"/>
              <a:gd name="connsiteX0" fmla="*/ 812739 w 4134583"/>
              <a:gd name="connsiteY0" fmla="*/ 146184 h 1703522"/>
              <a:gd name="connsiteX1" fmla="*/ 1117757 w 4134583"/>
              <a:gd name="connsiteY1" fmla="*/ 0 h 1703522"/>
              <a:gd name="connsiteX2" fmla="*/ 1677006 w 4134583"/>
              <a:gd name="connsiteY2" fmla="*/ 86361 h 1703522"/>
              <a:gd name="connsiteX3" fmla="*/ 2579267 w 4134583"/>
              <a:gd name="connsiteY3" fmla="*/ 353480 h 1703522"/>
              <a:gd name="connsiteX4" fmla="*/ 3424795 w 4134583"/>
              <a:gd name="connsiteY4" fmla="*/ 768963 h 1703522"/>
              <a:gd name="connsiteX5" fmla="*/ 3580865 w 4134583"/>
              <a:gd name="connsiteY5" fmla="*/ 962124 h 1703522"/>
              <a:gd name="connsiteX6" fmla="*/ 3876932 w 4134583"/>
              <a:gd name="connsiteY6" fmla="*/ 1375862 h 1703522"/>
              <a:gd name="connsiteX7" fmla="*/ 4134583 w 4134583"/>
              <a:gd name="connsiteY7" fmla="*/ 1703522 h 1703522"/>
              <a:gd name="connsiteX8" fmla="*/ 3424018 w 4134583"/>
              <a:gd name="connsiteY8" fmla="*/ 1626369 h 1703522"/>
              <a:gd name="connsiteX9" fmla="*/ 2596296 w 4134583"/>
              <a:gd name="connsiteY9" fmla="*/ 1525881 h 1703522"/>
              <a:gd name="connsiteX10" fmla="*/ 2149573 w 4134583"/>
              <a:gd name="connsiteY10" fmla="*/ 1377291 h 1703522"/>
              <a:gd name="connsiteX11" fmla="*/ 1719996 w 4134583"/>
              <a:gd name="connsiteY11" fmla="*/ 1282041 h 1703522"/>
              <a:gd name="connsiteX12" fmla="*/ 665468 w 4134583"/>
              <a:gd name="connsiteY12" fmla="*/ 1081466 h 1703522"/>
              <a:gd name="connsiteX13" fmla="*/ 0 w 4134583"/>
              <a:gd name="connsiteY13" fmla="*/ 957824 h 1703522"/>
              <a:gd name="connsiteX14" fmla="*/ 18685 w 4134583"/>
              <a:gd name="connsiteY14" fmla="*/ 40676 h 1703522"/>
              <a:gd name="connsiteX15" fmla="*/ 812739 w 4134583"/>
              <a:gd name="connsiteY15" fmla="*/ 146184 h 1703522"/>
              <a:gd name="connsiteX0" fmla="*/ 645505 w 4134583"/>
              <a:gd name="connsiteY0" fmla="*/ 0 h 1746385"/>
              <a:gd name="connsiteX1" fmla="*/ 1117757 w 4134583"/>
              <a:gd name="connsiteY1" fmla="*/ 42863 h 1746385"/>
              <a:gd name="connsiteX2" fmla="*/ 1677006 w 4134583"/>
              <a:gd name="connsiteY2" fmla="*/ 129224 h 1746385"/>
              <a:gd name="connsiteX3" fmla="*/ 2579267 w 4134583"/>
              <a:gd name="connsiteY3" fmla="*/ 396343 h 1746385"/>
              <a:gd name="connsiteX4" fmla="*/ 3424795 w 4134583"/>
              <a:gd name="connsiteY4" fmla="*/ 811826 h 1746385"/>
              <a:gd name="connsiteX5" fmla="*/ 3580865 w 4134583"/>
              <a:gd name="connsiteY5" fmla="*/ 1004987 h 1746385"/>
              <a:gd name="connsiteX6" fmla="*/ 3876932 w 4134583"/>
              <a:gd name="connsiteY6" fmla="*/ 1418725 h 1746385"/>
              <a:gd name="connsiteX7" fmla="*/ 4134583 w 4134583"/>
              <a:gd name="connsiteY7" fmla="*/ 1746385 h 1746385"/>
              <a:gd name="connsiteX8" fmla="*/ 3424018 w 4134583"/>
              <a:gd name="connsiteY8" fmla="*/ 1669232 h 1746385"/>
              <a:gd name="connsiteX9" fmla="*/ 2596296 w 4134583"/>
              <a:gd name="connsiteY9" fmla="*/ 1568744 h 1746385"/>
              <a:gd name="connsiteX10" fmla="*/ 2149573 w 4134583"/>
              <a:gd name="connsiteY10" fmla="*/ 1420154 h 1746385"/>
              <a:gd name="connsiteX11" fmla="*/ 1719996 w 4134583"/>
              <a:gd name="connsiteY11" fmla="*/ 1324904 h 1746385"/>
              <a:gd name="connsiteX12" fmla="*/ 665468 w 4134583"/>
              <a:gd name="connsiteY12" fmla="*/ 1124329 h 1746385"/>
              <a:gd name="connsiteX13" fmla="*/ 0 w 4134583"/>
              <a:gd name="connsiteY13" fmla="*/ 1000687 h 1746385"/>
              <a:gd name="connsiteX14" fmla="*/ 18685 w 4134583"/>
              <a:gd name="connsiteY14" fmla="*/ 83539 h 1746385"/>
              <a:gd name="connsiteX15" fmla="*/ 645505 w 4134583"/>
              <a:gd name="connsiteY15" fmla="*/ 0 h 1746385"/>
              <a:gd name="connsiteX0" fmla="*/ 645505 w 4134583"/>
              <a:gd name="connsiteY0" fmla="*/ 69153 h 1815538"/>
              <a:gd name="connsiteX1" fmla="*/ 1117757 w 4134583"/>
              <a:gd name="connsiteY1" fmla="*/ 112016 h 1815538"/>
              <a:gd name="connsiteX2" fmla="*/ 1677006 w 4134583"/>
              <a:gd name="connsiteY2" fmla="*/ 198377 h 1815538"/>
              <a:gd name="connsiteX3" fmla="*/ 2579267 w 4134583"/>
              <a:gd name="connsiteY3" fmla="*/ 465496 h 1815538"/>
              <a:gd name="connsiteX4" fmla="*/ 3424795 w 4134583"/>
              <a:gd name="connsiteY4" fmla="*/ 880979 h 1815538"/>
              <a:gd name="connsiteX5" fmla="*/ 3580865 w 4134583"/>
              <a:gd name="connsiteY5" fmla="*/ 1074140 h 1815538"/>
              <a:gd name="connsiteX6" fmla="*/ 3876932 w 4134583"/>
              <a:gd name="connsiteY6" fmla="*/ 1487878 h 1815538"/>
              <a:gd name="connsiteX7" fmla="*/ 4134583 w 4134583"/>
              <a:gd name="connsiteY7" fmla="*/ 1815538 h 1815538"/>
              <a:gd name="connsiteX8" fmla="*/ 3424018 w 4134583"/>
              <a:gd name="connsiteY8" fmla="*/ 1738385 h 1815538"/>
              <a:gd name="connsiteX9" fmla="*/ 2596296 w 4134583"/>
              <a:gd name="connsiteY9" fmla="*/ 1637897 h 1815538"/>
              <a:gd name="connsiteX10" fmla="*/ 2149573 w 4134583"/>
              <a:gd name="connsiteY10" fmla="*/ 1489307 h 1815538"/>
              <a:gd name="connsiteX11" fmla="*/ 1719996 w 4134583"/>
              <a:gd name="connsiteY11" fmla="*/ 1394057 h 1815538"/>
              <a:gd name="connsiteX12" fmla="*/ 665468 w 4134583"/>
              <a:gd name="connsiteY12" fmla="*/ 1193482 h 1815538"/>
              <a:gd name="connsiteX13" fmla="*/ 0 w 4134583"/>
              <a:gd name="connsiteY13" fmla="*/ 1069840 h 1815538"/>
              <a:gd name="connsiteX14" fmla="*/ 18685 w 4134583"/>
              <a:gd name="connsiteY14" fmla="*/ 0 h 1815538"/>
              <a:gd name="connsiteX15" fmla="*/ 645505 w 4134583"/>
              <a:gd name="connsiteY15" fmla="*/ 69153 h 1815538"/>
              <a:gd name="connsiteX0" fmla="*/ 630963 w 4120041"/>
              <a:gd name="connsiteY0" fmla="*/ 69153 h 1815538"/>
              <a:gd name="connsiteX1" fmla="*/ 1103215 w 4120041"/>
              <a:gd name="connsiteY1" fmla="*/ 112016 h 1815538"/>
              <a:gd name="connsiteX2" fmla="*/ 1662464 w 4120041"/>
              <a:gd name="connsiteY2" fmla="*/ 198377 h 1815538"/>
              <a:gd name="connsiteX3" fmla="*/ 2564725 w 4120041"/>
              <a:gd name="connsiteY3" fmla="*/ 465496 h 1815538"/>
              <a:gd name="connsiteX4" fmla="*/ 3410253 w 4120041"/>
              <a:gd name="connsiteY4" fmla="*/ 880979 h 1815538"/>
              <a:gd name="connsiteX5" fmla="*/ 3566323 w 4120041"/>
              <a:gd name="connsiteY5" fmla="*/ 1074140 h 1815538"/>
              <a:gd name="connsiteX6" fmla="*/ 3862390 w 4120041"/>
              <a:gd name="connsiteY6" fmla="*/ 1487878 h 1815538"/>
              <a:gd name="connsiteX7" fmla="*/ 4120041 w 4120041"/>
              <a:gd name="connsiteY7" fmla="*/ 1815538 h 1815538"/>
              <a:gd name="connsiteX8" fmla="*/ 3409476 w 4120041"/>
              <a:gd name="connsiteY8" fmla="*/ 1738385 h 1815538"/>
              <a:gd name="connsiteX9" fmla="*/ 2581754 w 4120041"/>
              <a:gd name="connsiteY9" fmla="*/ 1637897 h 1815538"/>
              <a:gd name="connsiteX10" fmla="*/ 2135031 w 4120041"/>
              <a:gd name="connsiteY10" fmla="*/ 1489307 h 1815538"/>
              <a:gd name="connsiteX11" fmla="*/ 1705454 w 4120041"/>
              <a:gd name="connsiteY11" fmla="*/ 1394057 h 1815538"/>
              <a:gd name="connsiteX12" fmla="*/ 650926 w 4120041"/>
              <a:gd name="connsiteY12" fmla="*/ 1193482 h 1815538"/>
              <a:gd name="connsiteX13" fmla="*/ 0 w 4120041"/>
              <a:gd name="connsiteY13" fmla="*/ 1069840 h 1815538"/>
              <a:gd name="connsiteX14" fmla="*/ 4143 w 4120041"/>
              <a:gd name="connsiteY14" fmla="*/ 0 h 1815538"/>
              <a:gd name="connsiteX15" fmla="*/ 630963 w 4120041"/>
              <a:gd name="connsiteY15" fmla="*/ 69153 h 1815538"/>
              <a:gd name="connsiteX0" fmla="*/ 630963 w 4120041"/>
              <a:gd name="connsiteY0" fmla="*/ 69153 h 1815538"/>
              <a:gd name="connsiteX1" fmla="*/ 1103215 w 4120041"/>
              <a:gd name="connsiteY1" fmla="*/ 112016 h 1815538"/>
              <a:gd name="connsiteX2" fmla="*/ 1662464 w 4120041"/>
              <a:gd name="connsiteY2" fmla="*/ 198377 h 1815538"/>
              <a:gd name="connsiteX3" fmla="*/ 2564725 w 4120041"/>
              <a:gd name="connsiteY3" fmla="*/ 465496 h 1815538"/>
              <a:gd name="connsiteX4" fmla="*/ 3681121 w 4120041"/>
              <a:gd name="connsiteY4" fmla="*/ 420989 h 1815538"/>
              <a:gd name="connsiteX5" fmla="*/ 3566323 w 4120041"/>
              <a:gd name="connsiteY5" fmla="*/ 1074140 h 1815538"/>
              <a:gd name="connsiteX6" fmla="*/ 3862390 w 4120041"/>
              <a:gd name="connsiteY6" fmla="*/ 1487878 h 1815538"/>
              <a:gd name="connsiteX7" fmla="*/ 4120041 w 4120041"/>
              <a:gd name="connsiteY7" fmla="*/ 1815538 h 1815538"/>
              <a:gd name="connsiteX8" fmla="*/ 3409476 w 4120041"/>
              <a:gd name="connsiteY8" fmla="*/ 1738385 h 1815538"/>
              <a:gd name="connsiteX9" fmla="*/ 2581754 w 4120041"/>
              <a:gd name="connsiteY9" fmla="*/ 1637897 h 1815538"/>
              <a:gd name="connsiteX10" fmla="*/ 2135031 w 4120041"/>
              <a:gd name="connsiteY10" fmla="*/ 1489307 h 1815538"/>
              <a:gd name="connsiteX11" fmla="*/ 1705454 w 4120041"/>
              <a:gd name="connsiteY11" fmla="*/ 1394057 h 1815538"/>
              <a:gd name="connsiteX12" fmla="*/ 650926 w 4120041"/>
              <a:gd name="connsiteY12" fmla="*/ 1193482 h 1815538"/>
              <a:gd name="connsiteX13" fmla="*/ 0 w 4120041"/>
              <a:gd name="connsiteY13" fmla="*/ 1069840 h 1815538"/>
              <a:gd name="connsiteX14" fmla="*/ 4143 w 4120041"/>
              <a:gd name="connsiteY14" fmla="*/ 0 h 1815538"/>
              <a:gd name="connsiteX15" fmla="*/ 630963 w 4120041"/>
              <a:gd name="connsiteY15" fmla="*/ 69153 h 1815538"/>
              <a:gd name="connsiteX0" fmla="*/ 630963 w 4120041"/>
              <a:gd name="connsiteY0" fmla="*/ 69153 h 1815538"/>
              <a:gd name="connsiteX1" fmla="*/ 1103215 w 4120041"/>
              <a:gd name="connsiteY1" fmla="*/ 112016 h 1815538"/>
              <a:gd name="connsiteX2" fmla="*/ 1662464 w 4120041"/>
              <a:gd name="connsiteY2" fmla="*/ 198377 h 1815538"/>
              <a:gd name="connsiteX3" fmla="*/ 2564725 w 4120041"/>
              <a:gd name="connsiteY3" fmla="*/ 465496 h 1815538"/>
              <a:gd name="connsiteX4" fmla="*/ 3641389 w 4120041"/>
              <a:gd name="connsiteY4" fmla="*/ 430629 h 1815538"/>
              <a:gd name="connsiteX5" fmla="*/ 3566323 w 4120041"/>
              <a:gd name="connsiteY5" fmla="*/ 1074140 h 1815538"/>
              <a:gd name="connsiteX6" fmla="*/ 3862390 w 4120041"/>
              <a:gd name="connsiteY6" fmla="*/ 1487878 h 1815538"/>
              <a:gd name="connsiteX7" fmla="*/ 4120041 w 4120041"/>
              <a:gd name="connsiteY7" fmla="*/ 1815538 h 1815538"/>
              <a:gd name="connsiteX8" fmla="*/ 3409476 w 4120041"/>
              <a:gd name="connsiteY8" fmla="*/ 1738385 h 1815538"/>
              <a:gd name="connsiteX9" fmla="*/ 2581754 w 4120041"/>
              <a:gd name="connsiteY9" fmla="*/ 1637897 h 1815538"/>
              <a:gd name="connsiteX10" fmla="*/ 2135031 w 4120041"/>
              <a:gd name="connsiteY10" fmla="*/ 1489307 h 1815538"/>
              <a:gd name="connsiteX11" fmla="*/ 1705454 w 4120041"/>
              <a:gd name="connsiteY11" fmla="*/ 1394057 h 1815538"/>
              <a:gd name="connsiteX12" fmla="*/ 650926 w 4120041"/>
              <a:gd name="connsiteY12" fmla="*/ 1193482 h 1815538"/>
              <a:gd name="connsiteX13" fmla="*/ 0 w 4120041"/>
              <a:gd name="connsiteY13" fmla="*/ 1069840 h 1815538"/>
              <a:gd name="connsiteX14" fmla="*/ 4143 w 4120041"/>
              <a:gd name="connsiteY14" fmla="*/ 0 h 1815538"/>
              <a:gd name="connsiteX15" fmla="*/ 630963 w 4120041"/>
              <a:gd name="connsiteY15" fmla="*/ 69153 h 1815538"/>
              <a:gd name="connsiteX0" fmla="*/ 630963 w 4120041"/>
              <a:gd name="connsiteY0" fmla="*/ 69153 h 1815538"/>
              <a:gd name="connsiteX1" fmla="*/ 1103215 w 4120041"/>
              <a:gd name="connsiteY1" fmla="*/ 112016 h 1815538"/>
              <a:gd name="connsiteX2" fmla="*/ 1662464 w 4120041"/>
              <a:gd name="connsiteY2" fmla="*/ 198377 h 1815538"/>
              <a:gd name="connsiteX3" fmla="*/ 2564725 w 4120041"/>
              <a:gd name="connsiteY3" fmla="*/ 465496 h 1815538"/>
              <a:gd name="connsiteX4" fmla="*/ 3641389 w 4120041"/>
              <a:gd name="connsiteY4" fmla="*/ 430629 h 1815538"/>
              <a:gd name="connsiteX5" fmla="*/ 3872831 w 4120041"/>
              <a:gd name="connsiteY5" fmla="*/ 929552 h 1815538"/>
              <a:gd name="connsiteX6" fmla="*/ 3862390 w 4120041"/>
              <a:gd name="connsiteY6" fmla="*/ 1487878 h 1815538"/>
              <a:gd name="connsiteX7" fmla="*/ 4120041 w 4120041"/>
              <a:gd name="connsiteY7" fmla="*/ 1815538 h 1815538"/>
              <a:gd name="connsiteX8" fmla="*/ 3409476 w 4120041"/>
              <a:gd name="connsiteY8" fmla="*/ 1738385 h 1815538"/>
              <a:gd name="connsiteX9" fmla="*/ 2581754 w 4120041"/>
              <a:gd name="connsiteY9" fmla="*/ 1637897 h 1815538"/>
              <a:gd name="connsiteX10" fmla="*/ 2135031 w 4120041"/>
              <a:gd name="connsiteY10" fmla="*/ 1489307 h 1815538"/>
              <a:gd name="connsiteX11" fmla="*/ 1705454 w 4120041"/>
              <a:gd name="connsiteY11" fmla="*/ 1394057 h 1815538"/>
              <a:gd name="connsiteX12" fmla="*/ 650926 w 4120041"/>
              <a:gd name="connsiteY12" fmla="*/ 1193482 h 1815538"/>
              <a:gd name="connsiteX13" fmla="*/ 0 w 4120041"/>
              <a:gd name="connsiteY13" fmla="*/ 1069840 h 1815538"/>
              <a:gd name="connsiteX14" fmla="*/ 4143 w 4120041"/>
              <a:gd name="connsiteY14" fmla="*/ 0 h 1815538"/>
              <a:gd name="connsiteX15" fmla="*/ 630963 w 4120041"/>
              <a:gd name="connsiteY15" fmla="*/ 69153 h 1815538"/>
              <a:gd name="connsiteX0" fmla="*/ 630963 w 4120041"/>
              <a:gd name="connsiteY0" fmla="*/ 69153 h 1815538"/>
              <a:gd name="connsiteX1" fmla="*/ 1103215 w 4120041"/>
              <a:gd name="connsiteY1" fmla="*/ 112016 h 1815538"/>
              <a:gd name="connsiteX2" fmla="*/ 1662464 w 4120041"/>
              <a:gd name="connsiteY2" fmla="*/ 198377 h 1815538"/>
              <a:gd name="connsiteX3" fmla="*/ 2564725 w 4120041"/>
              <a:gd name="connsiteY3" fmla="*/ 465496 h 1815538"/>
              <a:gd name="connsiteX4" fmla="*/ 3641389 w 4120041"/>
              <a:gd name="connsiteY4" fmla="*/ 430629 h 1815538"/>
              <a:gd name="connsiteX5" fmla="*/ 3872831 w 4120041"/>
              <a:gd name="connsiteY5" fmla="*/ 929552 h 1815538"/>
              <a:gd name="connsiteX6" fmla="*/ 4049701 w 4120041"/>
              <a:gd name="connsiteY6" fmla="*/ 1449321 h 1815538"/>
              <a:gd name="connsiteX7" fmla="*/ 4120041 w 4120041"/>
              <a:gd name="connsiteY7" fmla="*/ 1815538 h 1815538"/>
              <a:gd name="connsiteX8" fmla="*/ 3409476 w 4120041"/>
              <a:gd name="connsiteY8" fmla="*/ 1738385 h 1815538"/>
              <a:gd name="connsiteX9" fmla="*/ 2581754 w 4120041"/>
              <a:gd name="connsiteY9" fmla="*/ 1637897 h 1815538"/>
              <a:gd name="connsiteX10" fmla="*/ 2135031 w 4120041"/>
              <a:gd name="connsiteY10" fmla="*/ 1489307 h 1815538"/>
              <a:gd name="connsiteX11" fmla="*/ 1705454 w 4120041"/>
              <a:gd name="connsiteY11" fmla="*/ 1394057 h 1815538"/>
              <a:gd name="connsiteX12" fmla="*/ 650926 w 4120041"/>
              <a:gd name="connsiteY12" fmla="*/ 1193482 h 1815538"/>
              <a:gd name="connsiteX13" fmla="*/ 0 w 4120041"/>
              <a:gd name="connsiteY13" fmla="*/ 1069840 h 1815538"/>
              <a:gd name="connsiteX14" fmla="*/ 4143 w 4120041"/>
              <a:gd name="connsiteY14" fmla="*/ 0 h 1815538"/>
              <a:gd name="connsiteX15" fmla="*/ 630963 w 4120041"/>
              <a:gd name="connsiteY15" fmla="*/ 69153 h 1815538"/>
              <a:gd name="connsiteX0" fmla="*/ 630963 w 4165450"/>
              <a:gd name="connsiteY0" fmla="*/ 69153 h 1883012"/>
              <a:gd name="connsiteX1" fmla="*/ 1103215 w 4165450"/>
              <a:gd name="connsiteY1" fmla="*/ 112016 h 1883012"/>
              <a:gd name="connsiteX2" fmla="*/ 1662464 w 4165450"/>
              <a:gd name="connsiteY2" fmla="*/ 198377 h 1883012"/>
              <a:gd name="connsiteX3" fmla="*/ 2564725 w 4165450"/>
              <a:gd name="connsiteY3" fmla="*/ 465496 h 1883012"/>
              <a:gd name="connsiteX4" fmla="*/ 3641389 w 4165450"/>
              <a:gd name="connsiteY4" fmla="*/ 430629 h 1883012"/>
              <a:gd name="connsiteX5" fmla="*/ 3872831 w 4165450"/>
              <a:gd name="connsiteY5" fmla="*/ 929552 h 1883012"/>
              <a:gd name="connsiteX6" fmla="*/ 4049701 w 4165450"/>
              <a:gd name="connsiteY6" fmla="*/ 1449321 h 1883012"/>
              <a:gd name="connsiteX7" fmla="*/ 4165450 w 4165450"/>
              <a:gd name="connsiteY7" fmla="*/ 1883012 h 1883012"/>
              <a:gd name="connsiteX8" fmla="*/ 3409476 w 4165450"/>
              <a:gd name="connsiteY8" fmla="*/ 1738385 h 1883012"/>
              <a:gd name="connsiteX9" fmla="*/ 2581754 w 4165450"/>
              <a:gd name="connsiteY9" fmla="*/ 1637897 h 1883012"/>
              <a:gd name="connsiteX10" fmla="*/ 2135031 w 4165450"/>
              <a:gd name="connsiteY10" fmla="*/ 1489307 h 1883012"/>
              <a:gd name="connsiteX11" fmla="*/ 1705454 w 4165450"/>
              <a:gd name="connsiteY11" fmla="*/ 1394057 h 1883012"/>
              <a:gd name="connsiteX12" fmla="*/ 650926 w 4165450"/>
              <a:gd name="connsiteY12" fmla="*/ 1193482 h 1883012"/>
              <a:gd name="connsiteX13" fmla="*/ 0 w 4165450"/>
              <a:gd name="connsiteY13" fmla="*/ 1069840 h 1883012"/>
              <a:gd name="connsiteX14" fmla="*/ 4143 w 4165450"/>
              <a:gd name="connsiteY14" fmla="*/ 0 h 1883012"/>
              <a:gd name="connsiteX15" fmla="*/ 630963 w 4165450"/>
              <a:gd name="connsiteY15" fmla="*/ 69153 h 1883012"/>
              <a:gd name="connsiteX0" fmla="*/ 630963 w 4165450"/>
              <a:gd name="connsiteY0" fmla="*/ 69153 h 1883012"/>
              <a:gd name="connsiteX1" fmla="*/ 1103215 w 4165450"/>
              <a:gd name="connsiteY1" fmla="*/ 112016 h 1883012"/>
              <a:gd name="connsiteX2" fmla="*/ 1662464 w 4165450"/>
              <a:gd name="connsiteY2" fmla="*/ 198377 h 1883012"/>
              <a:gd name="connsiteX3" fmla="*/ 2587430 w 4165450"/>
              <a:gd name="connsiteY3" fmla="*/ 243796 h 1883012"/>
              <a:gd name="connsiteX4" fmla="*/ 3641389 w 4165450"/>
              <a:gd name="connsiteY4" fmla="*/ 430629 h 1883012"/>
              <a:gd name="connsiteX5" fmla="*/ 3872831 w 4165450"/>
              <a:gd name="connsiteY5" fmla="*/ 929552 h 1883012"/>
              <a:gd name="connsiteX6" fmla="*/ 4049701 w 4165450"/>
              <a:gd name="connsiteY6" fmla="*/ 1449321 h 1883012"/>
              <a:gd name="connsiteX7" fmla="*/ 4165450 w 4165450"/>
              <a:gd name="connsiteY7" fmla="*/ 1883012 h 1883012"/>
              <a:gd name="connsiteX8" fmla="*/ 3409476 w 4165450"/>
              <a:gd name="connsiteY8" fmla="*/ 1738385 h 1883012"/>
              <a:gd name="connsiteX9" fmla="*/ 2581754 w 4165450"/>
              <a:gd name="connsiteY9" fmla="*/ 1637897 h 1883012"/>
              <a:gd name="connsiteX10" fmla="*/ 2135031 w 4165450"/>
              <a:gd name="connsiteY10" fmla="*/ 1489307 h 1883012"/>
              <a:gd name="connsiteX11" fmla="*/ 1705454 w 4165450"/>
              <a:gd name="connsiteY11" fmla="*/ 1394057 h 1883012"/>
              <a:gd name="connsiteX12" fmla="*/ 650926 w 4165450"/>
              <a:gd name="connsiteY12" fmla="*/ 1193482 h 1883012"/>
              <a:gd name="connsiteX13" fmla="*/ 0 w 4165450"/>
              <a:gd name="connsiteY13" fmla="*/ 1069840 h 1883012"/>
              <a:gd name="connsiteX14" fmla="*/ 4143 w 4165450"/>
              <a:gd name="connsiteY14" fmla="*/ 0 h 1883012"/>
              <a:gd name="connsiteX15" fmla="*/ 630963 w 4165450"/>
              <a:gd name="connsiteY15" fmla="*/ 69153 h 1883012"/>
              <a:gd name="connsiteX0" fmla="*/ 630963 w 4165450"/>
              <a:gd name="connsiteY0" fmla="*/ 69153 h 1883012"/>
              <a:gd name="connsiteX1" fmla="*/ 1103215 w 4165450"/>
              <a:gd name="connsiteY1" fmla="*/ 112016 h 1883012"/>
              <a:gd name="connsiteX2" fmla="*/ 1662464 w 4165450"/>
              <a:gd name="connsiteY2" fmla="*/ 198377 h 1883012"/>
              <a:gd name="connsiteX3" fmla="*/ 2587430 w 4165450"/>
              <a:gd name="connsiteY3" fmla="*/ 243796 h 1883012"/>
              <a:gd name="connsiteX4" fmla="*/ 3641389 w 4165450"/>
              <a:gd name="connsiteY4" fmla="*/ 430629 h 1883012"/>
              <a:gd name="connsiteX5" fmla="*/ 3872831 w 4165450"/>
              <a:gd name="connsiteY5" fmla="*/ 929552 h 1883012"/>
              <a:gd name="connsiteX6" fmla="*/ 4049701 w 4165450"/>
              <a:gd name="connsiteY6" fmla="*/ 1449321 h 1883012"/>
              <a:gd name="connsiteX7" fmla="*/ 4165450 w 4165450"/>
              <a:gd name="connsiteY7" fmla="*/ 1883012 h 1883012"/>
              <a:gd name="connsiteX8" fmla="*/ 3409476 w 4165450"/>
              <a:gd name="connsiteY8" fmla="*/ 1738385 h 1883012"/>
              <a:gd name="connsiteX9" fmla="*/ 2581754 w 4165450"/>
              <a:gd name="connsiteY9" fmla="*/ 1637897 h 1883012"/>
              <a:gd name="connsiteX10" fmla="*/ 2135031 w 4165450"/>
              <a:gd name="connsiteY10" fmla="*/ 1489307 h 1883012"/>
              <a:gd name="connsiteX11" fmla="*/ 1705454 w 4165450"/>
              <a:gd name="connsiteY11" fmla="*/ 1394057 h 1883012"/>
              <a:gd name="connsiteX12" fmla="*/ 650926 w 4165450"/>
              <a:gd name="connsiteY12" fmla="*/ 1193482 h 1883012"/>
              <a:gd name="connsiteX13" fmla="*/ 0 w 4165450"/>
              <a:gd name="connsiteY13" fmla="*/ 1069840 h 1883012"/>
              <a:gd name="connsiteX14" fmla="*/ 4143 w 4165450"/>
              <a:gd name="connsiteY14" fmla="*/ 0 h 1883012"/>
              <a:gd name="connsiteX15" fmla="*/ 630963 w 4165450"/>
              <a:gd name="connsiteY15" fmla="*/ 69153 h 1883012"/>
              <a:gd name="connsiteX0" fmla="*/ 630963 w 4165450"/>
              <a:gd name="connsiteY0" fmla="*/ 69153 h 1883012"/>
              <a:gd name="connsiteX1" fmla="*/ 1103215 w 4165450"/>
              <a:gd name="connsiteY1" fmla="*/ 112016 h 1883012"/>
              <a:gd name="connsiteX2" fmla="*/ 2587430 w 4165450"/>
              <a:gd name="connsiteY2" fmla="*/ 243796 h 1883012"/>
              <a:gd name="connsiteX3" fmla="*/ 3641389 w 4165450"/>
              <a:gd name="connsiteY3" fmla="*/ 430629 h 1883012"/>
              <a:gd name="connsiteX4" fmla="*/ 3872831 w 4165450"/>
              <a:gd name="connsiteY4" fmla="*/ 929552 h 1883012"/>
              <a:gd name="connsiteX5" fmla="*/ 4049701 w 4165450"/>
              <a:gd name="connsiteY5" fmla="*/ 1449321 h 1883012"/>
              <a:gd name="connsiteX6" fmla="*/ 4165450 w 4165450"/>
              <a:gd name="connsiteY6" fmla="*/ 1883012 h 1883012"/>
              <a:gd name="connsiteX7" fmla="*/ 3409476 w 4165450"/>
              <a:gd name="connsiteY7" fmla="*/ 1738385 h 1883012"/>
              <a:gd name="connsiteX8" fmla="*/ 2581754 w 4165450"/>
              <a:gd name="connsiteY8" fmla="*/ 1637897 h 1883012"/>
              <a:gd name="connsiteX9" fmla="*/ 2135031 w 4165450"/>
              <a:gd name="connsiteY9" fmla="*/ 1489307 h 1883012"/>
              <a:gd name="connsiteX10" fmla="*/ 1705454 w 4165450"/>
              <a:gd name="connsiteY10" fmla="*/ 1394057 h 1883012"/>
              <a:gd name="connsiteX11" fmla="*/ 650926 w 4165450"/>
              <a:gd name="connsiteY11" fmla="*/ 1193482 h 1883012"/>
              <a:gd name="connsiteX12" fmla="*/ 0 w 4165450"/>
              <a:gd name="connsiteY12" fmla="*/ 1069840 h 1883012"/>
              <a:gd name="connsiteX13" fmla="*/ 4143 w 4165450"/>
              <a:gd name="connsiteY13" fmla="*/ 0 h 1883012"/>
              <a:gd name="connsiteX14" fmla="*/ 630963 w 4165450"/>
              <a:gd name="connsiteY14" fmla="*/ 69153 h 188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65450" h="1883012">
                <a:moveTo>
                  <a:pt x="630963" y="69153"/>
                </a:moveTo>
                <a:lnTo>
                  <a:pt x="1103215" y="112016"/>
                </a:lnTo>
                <a:lnTo>
                  <a:pt x="2587430" y="243796"/>
                </a:lnTo>
                <a:cubicBezTo>
                  <a:pt x="2938750" y="306074"/>
                  <a:pt x="3545493" y="243042"/>
                  <a:pt x="3641389" y="430629"/>
                </a:cubicBezTo>
                <a:lnTo>
                  <a:pt x="3872831" y="929552"/>
                </a:lnTo>
                <a:lnTo>
                  <a:pt x="4049701" y="1449321"/>
                </a:lnTo>
                <a:lnTo>
                  <a:pt x="4165450" y="1883012"/>
                </a:lnTo>
                <a:lnTo>
                  <a:pt x="3409476" y="1738385"/>
                </a:lnTo>
                <a:lnTo>
                  <a:pt x="2581754" y="1637897"/>
                </a:lnTo>
                <a:lnTo>
                  <a:pt x="2135031" y="1489307"/>
                </a:lnTo>
                <a:lnTo>
                  <a:pt x="1705454" y="1394057"/>
                </a:lnTo>
                <a:lnTo>
                  <a:pt x="650926" y="1193482"/>
                </a:lnTo>
                <a:lnTo>
                  <a:pt x="0" y="1069840"/>
                </a:lnTo>
                <a:lnTo>
                  <a:pt x="4143" y="0"/>
                </a:lnTo>
                <a:lnTo>
                  <a:pt x="630963" y="69153"/>
                </a:lnTo>
                <a:close/>
              </a:path>
            </a:pathLst>
          </a:custGeom>
          <a:gradFill>
            <a:gsLst>
              <a:gs pos="35000">
                <a:schemeClr val="tx2">
                  <a:lumMod val="50000"/>
                  <a:alpha val="67000"/>
                </a:schemeClr>
              </a:gs>
              <a:gs pos="12000">
                <a:schemeClr val="tx2">
                  <a:alpha val="34000"/>
                </a:schemeClr>
              </a:gs>
              <a:gs pos="74000">
                <a:schemeClr val="tx2">
                  <a:alpha val="34000"/>
                </a:schemeClr>
              </a:gs>
            </a:gsLst>
            <a:lin ang="57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800">
              <a:latin typeface="Arial" charset="0"/>
              <a:cs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962380" y="4224659"/>
            <a:ext cx="5379762" cy="0"/>
          </a:xfrm>
          <a:prstGeom prst="line">
            <a:avLst/>
          </a:prstGeom>
          <a:noFill/>
          <a:ln w="76200" cap="flat" cmpd="sng" algn="ctr">
            <a:gradFill>
              <a:gsLst>
                <a:gs pos="0">
                  <a:schemeClr val="tx2"/>
                </a:gs>
                <a:gs pos="25000">
                  <a:schemeClr val="accent4"/>
                </a:gs>
                <a:gs pos="50000">
                  <a:schemeClr val="accent2"/>
                </a:gs>
                <a:gs pos="66000">
                  <a:schemeClr val="accent3"/>
                </a:gs>
                <a:gs pos="85000">
                  <a:schemeClr val="accent1"/>
                </a:gs>
                <a:gs pos="100000">
                  <a:schemeClr val="accent6"/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678754" y="3806330"/>
            <a:ext cx="296970" cy="412986"/>
          </a:xfrm>
          <a:prstGeom prst="line">
            <a:avLst/>
          </a:prstGeom>
          <a:noFill/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4" name="Group 63"/>
          <p:cNvGrpSpPr/>
          <p:nvPr/>
        </p:nvGrpSpPr>
        <p:grpSpPr>
          <a:xfrm>
            <a:off x="9088541" y="3444257"/>
            <a:ext cx="640675" cy="309088"/>
            <a:chOff x="9088541" y="3444257"/>
            <a:chExt cx="640675" cy="309088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9088541" y="3671049"/>
              <a:ext cx="640675" cy="0"/>
            </a:xfrm>
            <a:prstGeom prst="line">
              <a:avLst/>
            </a:prstGeom>
            <a:noFill/>
            <a:ln w="38100" cap="flat" cmpd="sng" algn="ctr">
              <a:solidFill>
                <a:srgbClr val="38496C">
                  <a:alpha val="34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Isosceles Triangle 41"/>
            <p:cNvSpPr/>
            <p:nvPr/>
          </p:nvSpPr>
          <p:spPr bwMode="auto">
            <a:xfrm rot="10800000">
              <a:off x="9278332" y="3444257"/>
              <a:ext cx="231428" cy="173736"/>
            </a:xfrm>
            <a:prstGeom prst="triangle">
              <a:avLst/>
            </a:prstGeom>
            <a:solidFill>
              <a:srgbClr val="38496C">
                <a:alpha val="3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>
                <a:latin typeface="Arial" charset="0"/>
                <a:cs typeface="Arial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9209015" y="3753345"/>
              <a:ext cx="410621" cy="0"/>
            </a:xfrm>
            <a:prstGeom prst="line">
              <a:avLst/>
            </a:prstGeom>
            <a:noFill/>
            <a:ln w="38100" cap="flat" cmpd="sng" algn="ctr">
              <a:solidFill>
                <a:srgbClr val="38496C">
                  <a:alpha val="34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9" name="Straight Connector 58"/>
          <p:cNvCxnSpPr/>
          <p:nvPr/>
        </p:nvCxnSpPr>
        <p:spPr>
          <a:xfrm>
            <a:off x="29328" y="3398364"/>
            <a:ext cx="5653931" cy="412897"/>
          </a:xfrm>
          <a:prstGeom prst="line">
            <a:avLst/>
          </a:prstGeom>
          <a:ln w="44450" cmpd="sng">
            <a:solidFill>
              <a:schemeClr val="tx2">
                <a:lumMod val="7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101" descr="E:\Julio\Sheens TDI\report 2010\rensselaier pic.JPG"/>
          <p:cNvPicPr>
            <a:picLocks noChangeAspect="1" noChangeArrowheads="1"/>
          </p:cNvPicPr>
          <p:nvPr/>
        </p:nvPicPr>
        <p:blipFill rotWithShape="1">
          <a:blip r:embed="rId5" cstate="print"/>
          <a:srcRect r="32469" b="21490"/>
          <a:stretch/>
        </p:blipFill>
        <p:spPr bwMode="auto">
          <a:xfrm>
            <a:off x="681664" y="3091102"/>
            <a:ext cx="3720931" cy="2594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" name="TextBox 57"/>
          <p:cNvSpPr txBox="1"/>
          <p:nvPr/>
        </p:nvSpPr>
        <p:spPr>
          <a:xfrm>
            <a:off x="9566023" y="3236420"/>
            <a:ext cx="1826596" cy="483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8496C"/>
                </a:solidFill>
              </a:rPr>
              <a:t>High Water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977831" y="3818429"/>
            <a:ext cx="1759399" cy="483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8496C"/>
                </a:solidFill>
              </a:rPr>
              <a:t>Low Water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9058640" y="3992524"/>
            <a:ext cx="640675" cy="309088"/>
            <a:chOff x="9088541" y="3444257"/>
            <a:chExt cx="640675" cy="309088"/>
          </a:xfrm>
        </p:grpSpPr>
        <p:cxnSp>
          <p:nvCxnSpPr>
            <p:cNvPr id="62" name="Straight Connector 61"/>
            <p:cNvCxnSpPr/>
            <p:nvPr/>
          </p:nvCxnSpPr>
          <p:spPr bwMode="auto">
            <a:xfrm>
              <a:off x="9088541" y="3671049"/>
              <a:ext cx="640675" cy="0"/>
            </a:xfrm>
            <a:prstGeom prst="line">
              <a:avLst/>
            </a:prstGeom>
            <a:noFill/>
            <a:ln w="38100" cap="flat" cmpd="sng" algn="ctr">
              <a:solidFill>
                <a:srgbClr val="38496C">
                  <a:alpha val="34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Isosceles Triangle 41"/>
            <p:cNvSpPr/>
            <p:nvPr/>
          </p:nvSpPr>
          <p:spPr bwMode="auto">
            <a:xfrm rot="10800000">
              <a:off x="9278332" y="3444257"/>
              <a:ext cx="231428" cy="173736"/>
            </a:xfrm>
            <a:prstGeom prst="triangle">
              <a:avLst/>
            </a:prstGeom>
            <a:solidFill>
              <a:srgbClr val="38496C">
                <a:alpha val="3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>
                <a:latin typeface="Arial" charset="0"/>
                <a:cs typeface="Arial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 bwMode="auto">
            <a:xfrm>
              <a:off x="9209015" y="3753345"/>
              <a:ext cx="410621" cy="0"/>
            </a:xfrm>
            <a:prstGeom prst="line">
              <a:avLst/>
            </a:prstGeom>
            <a:noFill/>
            <a:ln w="38100" cap="flat" cmpd="sng" algn="ctr">
              <a:solidFill>
                <a:srgbClr val="38496C">
                  <a:alpha val="34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3" name="Group 112"/>
          <p:cNvGrpSpPr/>
          <p:nvPr/>
        </p:nvGrpSpPr>
        <p:grpSpPr>
          <a:xfrm>
            <a:off x="5734187" y="827213"/>
            <a:ext cx="6004791" cy="3474400"/>
            <a:chOff x="3457537" y="827213"/>
            <a:chExt cx="6004791" cy="3474400"/>
          </a:xfrm>
        </p:grpSpPr>
        <p:cxnSp>
          <p:nvCxnSpPr>
            <p:cNvPr id="71" name="Straight Connector 70"/>
            <p:cNvCxnSpPr/>
            <p:nvPr/>
          </p:nvCxnSpPr>
          <p:spPr>
            <a:xfrm flipH="1">
              <a:off x="3459877" y="960522"/>
              <a:ext cx="2776168" cy="3052301"/>
            </a:xfrm>
            <a:prstGeom prst="line">
              <a:avLst/>
            </a:prstGeom>
            <a:ln w="19050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6159291" y="827213"/>
              <a:ext cx="3303037" cy="2600566"/>
              <a:chOff x="6159291" y="827213"/>
              <a:chExt cx="3303037" cy="2600566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256300" y="975810"/>
                <a:ext cx="3179429" cy="2419949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3" name="Group 72"/>
              <p:cNvGrpSpPr>
                <a:grpSpLocks noChangeAspect="1"/>
              </p:cNvGrpSpPr>
              <p:nvPr/>
            </p:nvGrpSpPr>
            <p:grpSpPr>
              <a:xfrm>
                <a:off x="6159291" y="827213"/>
                <a:ext cx="3303037" cy="2600566"/>
                <a:chOff x="6376677" y="2053701"/>
                <a:chExt cx="2559097" cy="2014843"/>
              </a:xfrm>
            </p:grpSpPr>
            <p:sp>
              <p:nvSpPr>
                <p:cNvPr id="74" name="Freeform 73"/>
                <p:cNvSpPr/>
                <p:nvPr/>
              </p:nvSpPr>
              <p:spPr>
                <a:xfrm>
                  <a:off x="6451837" y="2168830"/>
                  <a:ext cx="726826" cy="352495"/>
                </a:xfrm>
                <a:custGeom>
                  <a:avLst/>
                  <a:gdLst>
                    <a:gd name="connsiteX0" fmla="*/ 528638 w 554832"/>
                    <a:gd name="connsiteY0" fmla="*/ 0 h 269082"/>
                    <a:gd name="connsiteX1" fmla="*/ 554832 w 554832"/>
                    <a:gd name="connsiteY1" fmla="*/ 83344 h 269082"/>
                    <a:gd name="connsiteX2" fmla="*/ 507207 w 554832"/>
                    <a:gd name="connsiteY2" fmla="*/ 128588 h 269082"/>
                    <a:gd name="connsiteX3" fmla="*/ 478632 w 554832"/>
                    <a:gd name="connsiteY3" fmla="*/ 161925 h 269082"/>
                    <a:gd name="connsiteX4" fmla="*/ 431007 w 554832"/>
                    <a:gd name="connsiteY4" fmla="*/ 190500 h 269082"/>
                    <a:gd name="connsiteX5" fmla="*/ 342900 w 554832"/>
                    <a:gd name="connsiteY5" fmla="*/ 209550 h 269082"/>
                    <a:gd name="connsiteX6" fmla="*/ 247650 w 554832"/>
                    <a:gd name="connsiteY6" fmla="*/ 235744 h 269082"/>
                    <a:gd name="connsiteX7" fmla="*/ 190500 w 554832"/>
                    <a:gd name="connsiteY7" fmla="*/ 269082 h 269082"/>
                    <a:gd name="connsiteX8" fmla="*/ 123825 w 554832"/>
                    <a:gd name="connsiteY8" fmla="*/ 266700 h 269082"/>
                    <a:gd name="connsiteX9" fmla="*/ 71438 w 554832"/>
                    <a:gd name="connsiteY9" fmla="*/ 245269 h 269082"/>
                    <a:gd name="connsiteX10" fmla="*/ 38100 w 554832"/>
                    <a:gd name="connsiteY10" fmla="*/ 173832 h 269082"/>
                    <a:gd name="connsiteX11" fmla="*/ 0 w 554832"/>
                    <a:gd name="connsiteY11" fmla="*/ 78582 h 269082"/>
                    <a:gd name="connsiteX12" fmla="*/ 0 w 554832"/>
                    <a:gd name="connsiteY12" fmla="*/ 0 h 269082"/>
                    <a:gd name="connsiteX13" fmla="*/ 528638 w 554832"/>
                    <a:gd name="connsiteY13" fmla="*/ 0 h 269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4832" h="269082">
                      <a:moveTo>
                        <a:pt x="528638" y="0"/>
                      </a:moveTo>
                      <a:lnTo>
                        <a:pt x="554832" y="83344"/>
                      </a:lnTo>
                      <a:lnTo>
                        <a:pt x="507207" y="128588"/>
                      </a:lnTo>
                      <a:lnTo>
                        <a:pt x="478632" y="161925"/>
                      </a:lnTo>
                      <a:lnTo>
                        <a:pt x="431007" y="190500"/>
                      </a:lnTo>
                      <a:lnTo>
                        <a:pt x="342900" y="209550"/>
                      </a:lnTo>
                      <a:lnTo>
                        <a:pt x="247650" y="235744"/>
                      </a:lnTo>
                      <a:lnTo>
                        <a:pt x="190500" y="269082"/>
                      </a:lnTo>
                      <a:lnTo>
                        <a:pt x="123825" y="266700"/>
                      </a:lnTo>
                      <a:lnTo>
                        <a:pt x="71438" y="245269"/>
                      </a:lnTo>
                      <a:lnTo>
                        <a:pt x="38100" y="173832"/>
                      </a:lnTo>
                      <a:lnTo>
                        <a:pt x="0" y="78582"/>
                      </a:lnTo>
                      <a:lnTo>
                        <a:pt x="0" y="0"/>
                      </a:lnTo>
                      <a:lnTo>
                        <a:pt x="528638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7038288" y="2524444"/>
                  <a:ext cx="1886169" cy="1204234"/>
                </a:xfrm>
                <a:custGeom>
                  <a:avLst/>
                  <a:gdLst>
                    <a:gd name="connsiteX0" fmla="*/ 9525 w 1423987"/>
                    <a:gd name="connsiteY0" fmla="*/ 30956 h 766762"/>
                    <a:gd name="connsiteX1" fmla="*/ 85725 w 1423987"/>
                    <a:gd name="connsiteY1" fmla="*/ 61912 h 766762"/>
                    <a:gd name="connsiteX2" fmla="*/ 138112 w 1423987"/>
                    <a:gd name="connsiteY2" fmla="*/ 73818 h 766762"/>
                    <a:gd name="connsiteX3" fmla="*/ 197643 w 1423987"/>
                    <a:gd name="connsiteY3" fmla="*/ 138112 h 766762"/>
                    <a:gd name="connsiteX4" fmla="*/ 223837 w 1423987"/>
                    <a:gd name="connsiteY4" fmla="*/ 228600 h 766762"/>
                    <a:gd name="connsiteX5" fmla="*/ 259556 w 1423987"/>
                    <a:gd name="connsiteY5" fmla="*/ 254793 h 766762"/>
                    <a:gd name="connsiteX6" fmla="*/ 295275 w 1423987"/>
                    <a:gd name="connsiteY6" fmla="*/ 221456 h 766762"/>
                    <a:gd name="connsiteX7" fmla="*/ 311943 w 1423987"/>
                    <a:gd name="connsiteY7" fmla="*/ 145256 h 766762"/>
                    <a:gd name="connsiteX8" fmla="*/ 354806 w 1423987"/>
                    <a:gd name="connsiteY8" fmla="*/ 73818 h 766762"/>
                    <a:gd name="connsiteX9" fmla="*/ 411956 w 1423987"/>
                    <a:gd name="connsiteY9" fmla="*/ 28575 h 766762"/>
                    <a:gd name="connsiteX10" fmla="*/ 540543 w 1423987"/>
                    <a:gd name="connsiteY10" fmla="*/ 30956 h 766762"/>
                    <a:gd name="connsiteX11" fmla="*/ 642937 w 1423987"/>
                    <a:gd name="connsiteY11" fmla="*/ 109537 h 766762"/>
                    <a:gd name="connsiteX12" fmla="*/ 673893 w 1423987"/>
                    <a:gd name="connsiteY12" fmla="*/ 128587 h 766762"/>
                    <a:gd name="connsiteX13" fmla="*/ 695325 w 1423987"/>
                    <a:gd name="connsiteY13" fmla="*/ 171450 h 766762"/>
                    <a:gd name="connsiteX14" fmla="*/ 692943 w 1423987"/>
                    <a:gd name="connsiteY14" fmla="*/ 252412 h 766762"/>
                    <a:gd name="connsiteX15" fmla="*/ 695325 w 1423987"/>
                    <a:gd name="connsiteY15" fmla="*/ 300037 h 766762"/>
                    <a:gd name="connsiteX16" fmla="*/ 733425 w 1423987"/>
                    <a:gd name="connsiteY16" fmla="*/ 285750 h 766762"/>
                    <a:gd name="connsiteX17" fmla="*/ 771525 w 1423987"/>
                    <a:gd name="connsiteY17" fmla="*/ 230981 h 766762"/>
                    <a:gd name="connsiteX18" fmla="*/ 790575 w 1423987"/>
                    <a:gd name="connsiteY18" fmla="*/ 188118 h 766762"/>
                    <a:gd name="connsiteX19" fmla="*/ 766762 w 1423987"/>
                    <a:gd name="connsiteY19" fmla="*/ 164306 h 766762"/>
                    <a:gd name="connsiteX20" fmla="*/ 762000 w 1423987"/>
                    <a:gd name="connsiteY20" fmla="*/ 130968 h 766762"/>
                    <a:gd name="connsiteX21" fmla="*/ 1088231 w 1423987"/>
                    <a:gd name="connsiteY21" fmla="*/ 4762 h 766762"/>
                    <a:gd name="connsiteX22" fmla="*/ 1116806 w 1423987"/>
                    <a:gd name="connsiteY22" fmla="*/ 0 h 766762"/>
                    <a:gd name="connsiteX23" fmla="*/ 1126331 w 1423987"/>
                    <a:gd name="connsiteY23" fmla="*/ 52387 h 766762"/>
                    <a:gd name="connsiteX24" fmla="*/ 1112043 w 1423987"/>
                    <a:gd name="connsiteY24" fmla="*/ 126206 h 766762"/>
                    <a:gd name="connsiteX25" fmla="*/ 1088231 w 1423987"/>
                    <a:gd name="connsiteY25" fmla="*/ 176212 h 766762"/>
                    <a:gd name="connsiteX26" fmla="*/ 1097756 w 1423987"/>
                    <a:gd name="connsiteY26" fmla="*/ 230981 h 766762"/>
                    <a:gd name="connsiteX27" fmla="*/ 1128712 w 1423987"/>
                    <a:gd name="connsiteY27" fmla="*/ 257175 h 766762"/>
                    <a:gd name="connsiteX28" fmla="*/ 1207293 w 1423987"/>
                    <a:gd name="connsiteY28" fmla="*/ 245268 h 766762"/>
                    <a:gd name="connsiteX29" fmla="*/ 1423987 w 1423987"/>
                    <a:gd name="connsiteY29" fmla="*/ 240506 h 766762"/>
                    <a:gd name="connsiteX30" fmla="*/ 1402556 w 1423987"/>
                    <a:gd name="connsiteY30" fmla="*/ 623887 h 766762"/>
                    <a:gd name="connsiteX31" fmla="*/ 900112 w 1423987"/>
                    <a:gd name="connsiteY31" fmla="*/ 766762 h 766762"/>
                    <a:gd name="connsiteX32" fmla="*/ 483393 w 1423987"/>
                    <a:gd name="connsiteY32" fmla="*/ 695325 h 766762"/>
                    <a:gd name="connsiteX33" fmla="*/ 169068 w 1423987"/>
                    <a:gd name="connsiteY33" fmla="*/ 478631 h 766762"/>
                    <a:gd name="connsiteX34" fmla="*/ 0 w 1423987"/>
                    <a:gd name="connsiteY34" fmla="*/ 183356 h 766762"/>
                    <a:gd name="connsiteX35" fmla="*/ 9525 w 1423987"/>
                    <a:gd name="connsiteY35" fmla="*/ 30956 h 766762"/>
                    <a:gd name="connsiteX0" fmla="*/ 9525 w 1402556"/>
                    <a:gd name="connsiteY0" fmla="*/ 30956 h 766762"/>
                    <a:gd name="connsiteX1" fmla="*/ 85725 w 1402556"/>
                    <a:gd name="connsiteY1" fmla="*/ 61912 h 766762"/>
                    <a:gd name="connsiteX2" fmla="*/ 138112 w 1402556"/>
                    <a:gd name="connsiteY2" fmla="*/ 73818 h 766762"/>
                    <a:gd name="connsiteX3" fmla="*/ 197643 w 1402556"/>
                    <a:gd name="connsiteY3" fmla="*/ 138112 h 766762"/>
                    <a:gd name="connsiteX4" fmla="*/ 223837 w 1402556"/>
                    <a:gd name="connsiteY4" fmla="*/ 228600 h 766762"/>
                    <a:gd name="connsiteX5" fmla="*/ 259556 w 1402556"/>
                    <a:gd name="connsiteY5" fmla="*/ 254793 h 766762"/>
                    <a:gd name="connsiteX6" fmla="*/ 295275 w 1402556"/>
                    <a:gd name="connsiteY6" fmla="*/ 221456 h 766762"/>
                    <a:gd name="connsiteX7" fmla="*/ 311943 w 1402556"/>
                    <a:gd name="connsiteY7" fmla="*/ 145256 h 766762"/>
                    <a:gd name="connsiteX8" fmla="*/ 354806 w 1402556"/>
                    <a:gd name="connsiteY8" fmla="*/ 73818 h 766762"/>
                    <a:gd name="connsiteX9" fmla="*/ 411956 w 1402556"/>
                    <a:gd name="connsiteY9" fmla="*/ 28575 h 766762"/>
                    <a:gd name="connsiteX10" fmla="*/ 540543 w 1402556"/>
                    <a:gd name="connsiteY10" fmla="*/ 30956 h 766762"/>
                    <a:gd name="connsiteX11" fmla="*/ 642937 w 1402556"/>
                    <a:gd name="connsiteY11" fmla="*/ 109537 h 766762"/>
                    <a:gd name="connsiteX12" fmla="*/ 673893 w 1402556"/>
                    <a:gd name="connsiteY12" fmla="*/ 128587 h 766762"/>
                    <a:gd name="connsiteX13" fmla="*/ 695325 w 1402556"/>
                    <a:gd name="connsiteY13" fmla="*/ 171450 h 766762"/>
                    <a:gd name="connsiteX14" fmla="*/ 692943 w 1402556"/>
                    <a:gd name="connsiteY14" fmla="*/ 252412 h 766762"/>
                    <a:gd name="connsiteX15" fmla="*/ 695325 w 1402556"/>
                    <a:gd name="connsiteY15" fmla="*/ 300037 h 766762"/>
                    <a:gd name="connsiteX16" fmla="*/ 733425 w 1402556"/>
                    <a:gd name="connsiteY16" fmla="*/ 285750 h 766762"/>
                    <a:gd name="connsiteX17" fmla="*/ 771525 w 1402556"/>
                    <a:gd name="connsiteY17" fmla="*/ 230981 h 766762"/>
                    <a:gd name="connsiteX18" fmla="*/ 790575 w 1402556"/>
                    <a:gd name="connsiteY18" fmla="*/ 188118 h 766762"/>
                    <a:gd name="connsiteX19" fmla="*/ 766762 w 1402556"/>
                    <a:gd name="connsiteY19" fmla="*/ 164306 h 766762"/>
                    <a:gd name="connsiteX20" fmla="*/ 762000 w 1402556"/>
                    <a:gd name="connsiteY20" fmla="*/ 130968 h 766762"/>
                    <a:gd name="connsiteX21" fmla="*/ 1088231 w 1402556"/>
                    <a:gd name="connsiteY21" fmla="*/ 4762 h 766762"/>
                    <a:gd name="connsiteX22" fmla="*/ 1116806 w 1402556"/>
                    <a:gd name="connsiteY22" fmla="*/ 0 h 766762"/>
                    <a:gd name="connsiteX23" fmla="*/ 1126331 w 1402556"/>
                    <a:gd name="connsiteY23" fmla="*/ 52387 h 766762"/>
                    <a:gd name="connsiteX24" fmla="*/ 1112043 w 1402556"/>
                    <a:gd name="connsiteY24" fmla="*/ 126206 h 766762"/>
                    <a:gd name="connsiteX25" fmla="*/ 1088231 w 1402556"/>
                    <a:gd name="connsiteY25" fmla="*/ 176212 h 766762"/>
                    <a:gd name="connsiteX26" fmla="*/ 1097756 w 1402556"/>
                    <a:gd name="connsiteY26" fmla="*/ 230981 h 766762"/>
                    <a:gd name="connsiteX27" fmla="*/ 1128712 w 1402556"/>
                    <a:gd name="connsiteY27" fmla="*/ 257175 h 766762"/>
                    <a:gd name="connsiteX28" fmla="*/ 1207293 w 1402556"/>
                    <a:gd name="connsiteY28" fmla="*/ 245268 h 766762"/>
                    <a:gd name="connsiteX29" fmla="*/ 1400175 w 1402556"/>
                    <a:gd name="connsiteY29" fmla="*/ 245269 h 766762"/>
                    <a:gd name="connsiteX30" fmla="*/ 1402556 w 1402556"/>
                    <a:gd name="connsiteY30" fmla="*/ 623887 h 766762"/>
                    <a:gd name="connsiteX31" fmla="*/ 900112 w 1402556"/>
                    <a:gd name="connsiteY31" fmla="*/ 766762 h 766762"/>
                    <a:gd name="connsiteX32" fmla="*/ 483393 w 1402556"/>
                    <a:gd name="connsiteY32" fmla="*/ 695325 h 766762"/>
                    <a:gd name="connsiteX33" fmla="*/ 169068 w 1402556"/>
                    <a:gd name="connsiteY33" fmla="*/ 478631 h 766762"/>
                    <a:gd name="connsiteX34" fmla="*/ 0 w 1402556"/>
                    <a:gd name="connsiteY34" fmla="*/ 183356 h 766762"/>
                    <a:gd name="connsiteX35" fmla="*/ 9525 w 1402556"/>
                    <a:gd name="connsiteY35" fmla="*/ 30956 h 766762"/>
                    <a:gd name="connsiteX0" fmla="*/ 9525 w 1405042"/>
                    <a:gd name="connsiteY0" fmla="*/ 30956 h 766762"/>
                    <a:gd name="connsiteX1" fmla="*/ 85725 w 1405042"/>
                    <a:gd name="connsiteY1" fmla="*/ 61912 h 766762"/>
                    <a:gd name="connsiteX2" fmla="*/ 138112 w 1405042"/>
                    <a:gd name="connsiteY2" fmla="*/ 73818 h 766762"/>
                    <a:gd name="connsiteX3" fmla="*/ 197643 w 1405042"/>
                    <a:gd name="connsiteY3" fmla="*/ 138112 h 766762"/>
                    <a:gd name="connsiteX4" fmla="*/ 223837 w 1405042"/>
                    <a:gd name="connsiteY4" fmla="*/ 228600 h 766762"/>
                    <a:gd name="connsiteX5" fmla="*/ 259556 w 1405042"/>
                    <a:gd name="connsiteY5" fmla="*/ 254793 h 766762"/>
                    <a:gd name="connsiteX6" fmla="*/ 295275 w 1405042"/>
                    <a:gd name="connsiteY6" fmla="*/ 221456 h 766762"/>
                    <a:gd name="connsiteX7" fmla="*/ 311943 w 1405042"/>
                    <a:gd name="connsiteY7" fmla="*/ 145256 h 766762"/>
                    <a:gd name="connsiteX8" fmla="*/ 354806 w 1405042"/>
                    <a:gd name="connsiteY8" fmla="*/ 73818 h 766762"/>
                    <a:gd name="connsiteX9" fmla="*/ 411956 w 1405042"/>
                    <a:gd name="connsiteY9" fmla="*/ 28575 h 766762"/>
                    <a:gd name="connsiteX10" fmla="*/ 540543 w 1405042"/>
                    <a:gd name="connsiteY10" fmla="*/ 30956 h 766762"/>
                    <a:gd name="connsiteX11" fmla="*/ 642937 w 1405042"/>
                    <a:gd name="connsiteY11" fmla="*/ 109537 h 766762"/>
                    <a:gd name="connsiteX12" fmla="*/ 673893 w 1405042"/>
                    <a:gd name="connsiteY12" fmla="*/ 128587 h 766762"/>
                    <a:gd name="connsiteX13" fmla="*/ 695325 w 1405042"/>
                    <a:gd name="connsiteY13" fmla="*/ 171450 h 766762"/>
                    <a:gd name="connsiteX14" fmla="*/ 692943 w 1405042"/>
                    <a:gd name="connsiteY14" fmla="*/ 252412 h 766762"/>
                    <a:gd name="connsiteX15" fmla="*/ 695325 w 1405042"/>
                    <a:gd name="connsiteY15" fmla="*/ 300037 h 766762"/>
                    <a:gd name="connsiteX16" fmla="*/ 733425 w 1405042"/>
                    <a:gd name="connsiteY16" fmla="*/ 285750 h 766762"/>
                    <a:gd name="connsiteX17" fmla="*/ 771525 w 1405042"/>
                    <a:gd name="connsiteY17" fmla="*/ 230981 h 766762"/>
                    <a:gd name="connsiteX18" fmla="*/ 790575 w 1405042"/>
                    <a:gd name="connsiteY18" fmla="*/ 188118 h 766762"/>
                    <a:gd name="connsiteX19" fmla="*/ 766762 w 1405042"/>
                    <a:gd name="connsiteY19" fmla="*/ 164306 h 766762"/>
                    <a:gd name="connsiteX20" fmla="*/ 762000 w 1405042"/>
                    <a:gd name="connsiteY20" fmla="*/ 130968 h 766762"/>
                    <a:gd name="connsiteX21" fmla="*/ 1088231 w 1405042"/>
                    <a:gd name="connsiteY21" fmla="*/ 4762 h 766762"/>
                    <a:gd name="connsiteX22" fmla="*/ 1116806 w 1405042"/>
                    <a:gd name="connsiteY22" fmla="*/ 0 h 766762"/>
                    <a:gd name="connsiteX23" fmla="*/ 1126331 w 1405042"/>
                    <a:gd name="connsiteY23" fmla="*/ 52387 h 766762"/>
                    <a:gd name="connsiteX24" fmla="*/ 1112043 w 1405042"/>
                    <a:gd name="connsiteY24" fmla="*/ 126206 h 766762"/>
                    <a:gd name="connsiteX25" fmla="*/ 1088231 w 1405042"/>
                    <a:gd name="connsiteY25" fmla="*/ 176212 h 766762"/>
                    <a:gd name="connsiteX26" fmla="*/ 1097756 w 1405042"/>
                    <a:gd name="connsiteY26" fmla="*/ 230981 h 766762"/>
                    <a:gd name="connsiteX27" fmla="*/ 1128712 w 1405042"/>
                    <a:gd name="connsiteY27" fmla="*/ 257175 h 766762"/>
                    <a:gd name="connsiteX28" fmla="*/ 1207293 w 1405042"/>
                    <a:gd name="connsiteY28" fmla="*/ 245268 h 766762"/>
                    <a:gd name="connsiteX29" fmla="*/ 1404937 w 1405042"/>
                    <a:gd name="connsiteY29" fmla="*/ 245269 h 766762"/>
                    <a:gd name="connsiteX30" fmla="*/ 1402556 w 1405042"/>
                    <a:gd name="connsiteY30" fmla="*/ 623887 h 766762"/>
                    <a:gd name="connsiteX31" fmla="*/ 900112 w 1405042"/>
                    <a:gd name="connsiteY31" fmla="*/ 766762 h 766762"/>
                    <a:gd name="connsiteX32" fmla="*/ 483393 w 1405042"/>
                    <a:gd name="connsiteY32" fmla="*/ 695325 h 766762"/>
                    <a:gd name="connsiteX33" fmla="*/ 169068 w 1405042"/>
                    <a:gd name="connsiteY33" fmla="*/ 478631 h 766762"/>
                    <a:gd name="connsiteX34" fmla="*/ 0 w 1405042"/>
                    <a:gd name="connsiteY34" fmla="*/ 183356 h 766762"/>
                    <a:gd name="connsiteX35" fmla="*/ 9525 w 1405042"/>
                    <a:gd name="connsiteY35" fmla="*/ 30956 h 766762"/>
                    <a:gd name="connsiteX0" fmla="*/ 495300 w 1890817"/>
                    <a:gd name="connsiteY0" fmla="*/ 190500 h 926306"/>
                    <a:gd name="connsiteX1" fmla="*/ 571500 w 1890817"/>
                    <a:gd name="connsiteY1" fmla="*/ 221456 h 926306"/>
                    <a:gd name="connsiteX2" fmla="*/ 623887 w 1890817"/>
                    <a:gd name="connsiteY2" fmla="*/ 233362 h 926306"/>
                    <a:gd name="connsiteX3" fmla="*/ 683418 w 1890817"/>
                    <a:gd name="connsiteY3" fmla="*/ 297656 h 926306"/>
                    <a:gd name="connsiteX4" fmla="*/ 709612 w 1890817"/>
                    <a:gd name="connsiteY4" fmla="*/ 388144 h 926306"/>
                    <a:gd name="connsiteX5" fmla="*/ 745331 w 1890817"/>
                    <a:gd name="connsiteY5" fmla="*/ 414337 h 926306"/>
                    <a:gd name="connsiteX6" fmla="*/ 781050 w 1890817"/>
                    <a:gd name="connsiteY6" fmla="*/ 381000 h 926306"/>
                    <a:gd name="connsiteX7" fmla="*/ 797718 w 1890817"/>
                    <a:gd name="connsiteY7" fmla="*/ 304800 h 926306"/>
                    <a:gd name="connsiteX8" fmla="*/ 840581 w 1890817"/>
                    <a:gd name="connsiteY8" fmla="*/ 233362 h 926306"/>
                    <a:gd name="connsiteX9" fmla="*/ 897731 w 1890817"/>
                    <a:gd name="connsiteY9" fmla="*/ 188119 h 926306"/>
                    <a:gd name="connsiteX10" fmla="*/ 1026318 w 1890817"/>
                    <a:gd name="connsiteY10" fmla="*/ 190500 h 926306"/>
                    <a:gd name="connsiteX11" fmla="*/ 1128712 w 1890817"/>
                    <a:gd name="connsiteY11" fmla="*/ 269081 h 926306"/>
                    <a:gd name="connsiteX12" fmla="*/ 1159668 w 1890817"/>
                    <a:gd name="connsiteY12" fmla="*/ 288131 h 926306"/>
                    <a:gd name="connsiteX13" fmla="*/ 1181100 w 1890817"/>
                    <a:gd name="connsiteY13" fmla="*/ 330994 h 926306"/>
                    <a:gd name="connsiteX14" fmla="*/ 1178718 w 1890817"/>
                    <a:gd name="connsiteY14" fmla="*/ 411956 h 926306"/>
                    <a:gd name="connsiteX15" fmla="*/ 1181100 w 1890817"/>
                    <a:gd name="connsiteY15" fmla="*/ 459581 h 926306"/>
                    <a:gd name="connsiteX16" fmla="*/ 1219200 w 1890817"/>
                    <a:gd name="connsiteY16" fmla="*/ 445294 h 926306"/>
                    <a:gd name="connsiteX17" fmla="*/ 1257300 w 1890817"/>
                    <a:gd name="connsiteY17" fmla="*/ 390525 h 926306"/>
                    <a:gd name="connsiteX18" fmla="*/ 1276350 w 1890817"/>
                    <a:gd name="connsiteY18" fmla="*/ 347662 h 926306"/>
                    <a:gd name="connsiteX19" fmla="*/ 1252537 w 1890817"/>
                    <a:gd name="connsiteY19" fmla="*/ 323850 h 926306"/>
                    <a:gd name="connsiteX20" fmla="*/ 1247775 w 1890817"/>
                    <a:gd name="connsiteY20" fmla="*/ 290512 h 926306"/>
                    <a:gd name="connsiteX21" fmla="*/ 1574006 w 1890817"/>
                    <a:gd name="connsiteY21" fmla="*/ 164306 h 926306"/>
                    <a:gd name="connsiteX22" fmla="*/ 1602581 w 1890817"/>
                    <a:gd name="connsiteY22" fmla="*/ 159544 h 926306"/>
                    <a:gd name="connsiteX23" fmla="*/ 1612106 w 1890817"/>
                    <a:gd name="connsiteY23" fmla="*/ 211931 h 926306"/>
                    <a:gd name="connsiteX24" fmla="*/ 1597818 w 1890817"/>
                    <a:gd name="connsiteY24" fmla="*/ 285750 h 926306"/>
                    <a:gd name="connsiteX25" fmla="*/ 1574006 w 1890817"/>
                    <a:gd name="connsiteY25" fmla="*/ 335756 h 926306"/>
                    <a:gd name="connsiteX26" fmla="*/ 1583531 w 1890817"/>
                    <a:gd name="connsiteY26" fmla="*/ 390525 h 926306"/>
                    <a:gd name="connsiteX27" fmla="*/ 1614487 w 1890817"/>
                    <a:gd name="connsiteY27" fmla="*/ 416719 h 926306"/>
                    <a:gd name="connsiteX28" fmla="*/ 1693068 w 1890817"/>
                    <a:gd name="connsiteY28" fmla="*/ 404812 h 926306"/>
                    <a:gd name="connsiteX29" fmla="*/ 1890712 w 1890817"/>
                    <a:gd name="connsiteY29" fmla="*/ 404813 h 926306"/>
                    <a:gd name="connsiteX30" fmla="*/ 1888331 w 1890817"/>
                    <a:gd name="connsiteY30" fmla="*/ 783431 h 926306"/>
                    <a:gd name="connsiteX31" fmla="*/ 1385887 w 1890817"/>
                    <a:gd name="connsiteY31" fmla="*/ 926306 h 926306"/>
                    <a:gd name="connsiteX32" fmla="*/ 969168 w 1890817"/>
                    <a:gd name="connsiteY32" fmla="*/ 854869 h 926306"/>
                    <a:gd name="connsiteX33" fmla="*/ 654843 w 1890817"/>
                    <a:gd name="connsiteY33" fmla="*/ 638175 h 926306"/>
                    <a:gd name="connsiteX34" fmla="*/ 0 w 1890817"/>
                    <a:gd name="connsiteY34" fmla="*/ 0 h 926306"/>
                    <a:gd name="connsiteX35" fmla="*/ 495300 w 1890817"/>
                    <a:gd name="connsiteY35" fmla="*/ 190500 h 926306"/>
                    <a:gd name="connsiteX0" fmla="*/ 495300 w 1890817"/>
                    <a:gd name="connsiteY0" fmla="*/ 190500 h 926306"/>
                    <a:gd name="connsiteX1" fmla="*/ 571500 w 1890817"/>
                    <a:gd name="connsiteY1" fmla="*/ 221456 h 926306"/>
                    <a:gd name="connsiteX2" fmla="*/ 623887 w 1890817"/>
                    <a:gd name="connsiteY2" fmla="*/ 233362 h 926306"/>
                    <a:gd name="connsiteX3" fmla="*/ 683418 w 1890817"/>
                    <a:gd name="connsiteY3" fmla="*/ 297656 h 926306"/>
                    <a:gd name="connsiteX4" fmla="*/ 709612 w 1890817"/>
                    <a:gd name="connsiteY4" fmla="*/ 388144 h 926306"/>
                    <a:gd name="connsiteX5" fmla="*/ 745331 w 1890817"/>
                    <a:gd name="connsiteY5" fmla="*/ 414337 h 926306"/>
                    <a:gd name="connsiteX6" fmla="*/ 781050 w 1890817"/>
                    <a:gd name="connsiteY6" fmla="*/ 381000 h 926306"/>
                    <a:gd name="connsiteX7" fmla="*/ 797718 w 1890817"/>
                    <a:gd name="connsiteY7" fmla="*/ 304800 h 926306"/>
                    <a:gd name="connsiteX8" fmla="*/ 840581 w 1890817"/>
                    <a:gd name="connsiteY8" fmla="*/ 233362 h 926306"/>
                    <a:gd name="connsiteX9" fmla="*/ 897731 w 1890817"/>
                    <a:gd name="connsiteY9" fmla="*/ 188119 h 926306"/>
                    <a:gd name="connsiteX10" fmla="*/ 1026318 w 1890817"/>
                    <a:gd name="connsiteY10" fmla="*/ 190500 h 926306"/>
                    <a:gd name="connsiteX11" fmla="*/ 1128712 w 1890817"/>
                    <a:gd name="connsiteY11" fmla="*/ 269081 h 926306"/>
                    <a:gd name="connsiteX12" fmla="*/ 1159668 w 1890817"/>
                    <a:gd name="connsiteY12" fmla="*/ 288131 h 926306"/>
                    <a:gd name="connsiteX13" fmla="*/ 1181100 w 1890817"/>
                    <a:gd name="connsiteY13" fmla="*/ 330994 h 926306"/>
                    <a:gd name="connsiteX14" fmla="*/ 1178718 w 1890817"/>
                    <a:gd name="connsiteY14" fmla="*/ 411956 h 926306"/>
                    <a:gd name="connsiteX15" fmla="*/ 1181100 w 1890817"/>
                    <a:gd name="connsiteY15" fmla="*/ 459581 h 926306"/>
                    <a:gd name="connsiteX16" fmla="*/ 1219200 w 1890817"/>
                    <a:gd name="connsiteY16" fmla="*/ 445294 h 926306"/>
                    <a:gd name="connsiteX17" fmla="*/ 1257300 w 1890817"/>
                    <a:gd name="connsiteY17" fmla="*/ 390525 h 926306"/>
                    <a:gd name="connsiteX18" fmla="*/ 1276350 w 1890817"/>
                    <a:gd name="connsiteY18" fmla="*/ 347662 h 926306"/>
                    <a:gd name="connsiteX19" fmla="*/ 1252537 w 1890817"/>
                    <a:gd name="connsiteY19" fmla="*/ 323850 h 926306"/>
                    <a:gd name="connsiteX20" fmla="*/ 1247775 w 1890817"/>
                    <a:gd name="connsiteY20" fmla="*/ 290512 h 926306"/>
                    <a:gd name="connsiteX21" fmla="*/ 1574006 w 1890817"/>
                    <a:gd name="connsiteY21" fmla="*/ 164306 h 926306"/>
                    <a:gd name="connsiteX22" fmla="*/ 1602581 w 1890817"/>
                    <a:gd name="connsiteY22" fmla="*/ 159544 h 926306"/>
                    <a:gd name="connsiteX23" fmla="*/ 1612106 w 1890817"/>
                    <a:gd name="connsiteY23" fmla="*/ 211931 h 926306"/>
                    <a:gd name="connsiteX24" fmla="*/ 1597818 w 1890817"/>
                    <a:gd name="connsiteY24" fmla="*/ 285750 h 926306"/>
                    <a:gd name="connsiteX25" fmla="*/ 1574006 w 1890817"/>
                    <a:gd name="connsiteY25" fmla="*/ 335756 h 926306"/>
                    <a:gd name="connsiteX26" fmla="*/ 1583531 w 1890817"/>
                    <a:gd name="connsiteY26" fmla="*/ 390525 h 926306"/>
                    <a:gd name="connsiteX27" fmla="*/ 1614487 w 1890817"/>
                    <a:gd name="connsiteY27" fmla="*/ 416719 h 926306"/>
                    <a:gd name="connsiteX28" fmla="*/ 1693068 w 1890817"/>
                    <a:gd name="connsiteY28" fmla="*/ 404812 h 926306"/>
                    <a:gd name="connsiteX29" fmla="*/ 1890712 w 1890817"/>
                    <a:gd name="connsiteY29" fmla="*/ 404813 h 926306"/>
                    <a:gd name="connsiteX30" fmla="*/ 1888331 w 1890817"/>
                    <a:gd name="connsiteY30" fmla="*/ 783431 h 926306"/>
                    <a:gd name="connsiteX31" fmla="*/ 1385887 w 1890817"/>
                    <a:gd name="connsiteY31" fmla="*/ 926306 h 926306"/>
                    <a:gd name="connsiteX32" fmla="*/ 969168 w 1890817"/>
                    <a:gd name="connsiteY32" fmla="*/ 854869 h 926306"/>
                    <a:gd name="connsiteX33" fmla="*/ 654843 w 1890817"/>
                    <a:gd name="connsiteY33" fmla="*/ 638175 h 926306"/>
                    <a:gd name="connsiteX34" fmla="*/ 0 w 1890817"/>
                    <a:gd name="connsiteY34" fmla="*/ 0 h 926306"/>
                    <a:gd name="connsiteX35" fmla="*/ 250032 w 1890817"/>
                    <a:gd name="connsiteY35" fmla="*/ 95250 h 926306"/>
                    <a:gd name="connsiteX36" fmla="*/ 495300 w 1890817"/>
                    <a:gd name="connsiteY36" fmla="*/ 190500 h 926306"/>
                    <a:gd name="connsiteX0" fmla="*/ 495300 w 1890817"/>
                    <a:gd name="connsiteY0" fmla="*/ 247650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76350 w 1890817"/>
                    <a:gd name="connsiteY18" fmla="*/ 404812 h 983456"/>
                    <a:gd name="connsiteX19" fmla="*/ 1252537 w 1890817"/>
                    <a:gd name="connsiteY19" fmla="*/ 381000 h 983456"/>
                    <a:gd name="connsiteX20" fmla="*/ 1247775 w 1890817"/>
                    <a:gd name="connsiteY20" fmla="*/ 347662 h 983456"/>
                    <a:gd name="connsiteX21" fmla="*/ 1574006 w 1890817"/>
                    <a:gd name="connsiteY21" fmla="*/ 221456 h 983456"/>
                    <a:gd name="connsiteX22" fmla="*/ 1602581 w 1890817"/>
                    <a:gd name="connsiteY22" fmla="*/ 216694 h 983456"/>
                    <a:gd name="connsiteX23" fmla="*/ 1612106 w 1890817"/>
                    <a:gd name="connsiteY23" fmla="*/ 269081 h 983456"/>
                    <a:gd name="connsiteX24" fmla="*/ 1597818 w 1890817"/>
                    <a:gd name="connsiteY24" fmla="*/ 342900 h 983456"/>
                    <a:gd name="connsiteX25" fmla="*/ 1574006 w 1890817"/>
                    <a:gd name="connsiteY25" fmla="*/ 392906 h 983456"/>
                    <a:gd name="connsiteX26" fmla="*/ 1583531 w 1890817"/>
                    <a:gd name="connsiteY26" fmla="*/ 447675 h 983456"/>
                    <a:gd name="connsiteX27" fmla="*/ 1614487 w 1890817"/>
                    <a:gd name="connsiteY27" fmla="*/ 473869 h 983456"/>
                    <a:gd name="connsiteX28" fmla="*/ 1693068 w 1890817"/>
                    <a:gd name="connsiteY28" fmla="*/ 461962 h 983456"/>
                    <a:gd name="connsiteX29" fmla="*/ 1890712 w 1890817"/>
                    <a:gd name="connsiteY29" fmla="*/ 461963 h 983456"/>
                    <a:gd name="connsiteX30" fmla="*/ 1888331 w 1890817"/>
                    <a:gd name="connsiteY30" fmla="*/ 840581 h 983456"/>
                    <a:gd name="connsiteX31" fmla="*/ 1385887 w 1890817"/>
                    <a:gd name="connsiteY31" fmla="*/ 983456 h 983456"/>
                    <a:gd name="connsiteX32" fmla="*/ 969168 w 1890817"/>
                    <a:gd name="connsiteY32" fmla="*/ 912019 h 983456"/>
                    <a:gd name="connsiteX33" fmla="*/ 654843 w 1890817"/>
                    <a:gd name="connsiteY33" fmla="*/ 695325 h 983456"/>
                    <a:gd name="connsiteX34" fmla="*/ 0 w 1890817"/>
                    <a:gd name="connsiteY34" fmla="*/ 57150 h 983456"/>
                    <a:gd name="connsiteX35" fmla="*/ 2382 w 1890817"/>
                    <a:gd name="connsiteY35" fmla="*/ 0 h 983456"/>
                    <a:gd name="connsiteX36" fmla="*/ 495300 w 1890817"/>
                    <a:gd name="connsiteY36" fmla="*/ 247650 h 983456"/>
                    <a:gd name="connsiteX0" fmla="*/ 495300 w 1890817"/>
                    <a:gd name="connsiteY0" fmla="*/ 247650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76350 w 1890817"/>
                    <a:gd name="connsiteY18" fmla="*/ 404812 h 983456"/>
                    <a:gd name="connsiteX19" fmla="*/ 1252537 w 1890817"/>
                    <a:gd name="connsiteY19" fmla="*/ 381000 h 983456"/>
                    <a:gd name="connsiteX20" fmla="*/ 1247775 w 1890817"/>
                    <a:gd name="connsiteY20" fmla="*/ 347662 h 983456"/>
                    <a:gd name="connsiteX21" fmla="*/ 1574006 w 1890817"/>
                    <a:gd name="connsiteY21" fmla="*/ 221456 h 983456"/>
                    <a:gd name="connsiteX22" fmla="*/ 1602581 w 1890817"/>
                    <a:gd name="connsiteY22" fmla="*/ 216694 h 983456"/>
                    <a:gd name="connsiteX23" fmla="*/ 1612106 w 1890817"/>
                    <a:gd name="connsiteY23" fmla="*/ 269081 h 983456"/>
                    <a:gd name="connsiteX24" fmla="*/ 1597818 w 1890817"/>
                    <a:gd name="connsiteY24" fmla="*/ 342900 h 983456"/>
                    <a:gd name="connsiteX25" fmla="*/ 1574006 w 1890817"/>
                    <a:gd name="connsiteY25" fmla="*/ 392906 h 983456"/>
                    <a:gd name="connsiteX26" fmla="*/ 1583531 w 1890817"/>
                    <a:gd name="connsiteY26" fmla="*/ 447675 h 983456"/>
                    <a:gd name="connsiteX27" fmla="*/ 1614487 w 1890817"/>
                    <a:gd name="connsiteY27" fmla="*/ 473869 h 983456"/>
                    <a:gd name="connsiteX28" fmla="*/ 1693068 w 1890817"/>
                    <a:gd name="connsiteY28" fmla="*/ 461962 h 983456"/>
                    <a:gd name="connsiteX29" fmla="*/ 1890712 w 1890817"/>
                    <a:gd name="connsiteY29" fmla="*/ 461963 h 983456"/>
                    <a:gd name="connsiteX30" fmla="*/ 1888331 w 1890817"/>
                    <a:gd name="connsiteY30" fmla="*/ 840581 h 983456"/>
                    <a:gd name="connsiteX31" fmla="*/ 1385887 w 1890817"/>
                    <a:gd name="connsiteY31" fmla="*/ 983456 h 983456"/>
                    <a:gd name="connsiteX32" fmla="*/ 969168 w 1890817"/>
                    <a:gd name="connsiteY32" fmla="*/ 912019 h 983456"/>
                    <a:gd name="connsiteX33" fmla="*/ 654843 w 1890817"/>
                    <a:gd name="connsiteY33" fmla="*/ 695325 h 983456"/>
                    <a:gd name="connsiteX34" fmla="*/ 0 w 1890817"/>
                    <a:gd name="connsiteY34" fmla="*/ 57150 h 983456"/>
                    <a:gd name="connsiteX35" fmla="*/ 2382 w 1890817"/>
                    <a:gd name="connsiteY35" fmla="*/ 0 h 983456"/>
                    <a:gd name="connsiteX36" fmla="*/ 297657 w 1890817"/>
                    <a:gd name="connsiteY36" fmla="*/ 150019 h 983456"/>
                    <a:gd name="connsiteX37" fmla="*/ 495300 w 1890817"/>
                    <a:gd name="connsiteY37" fmla="*/ 247650 h 983456"/>
                    <a:gd name="connsiteX0" fmla="*/ 495300 w 1890817"/>
                    <a:gd name="connsiteY0" fmla="*/ 247650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76350 w 1890817"/>
                    <a:gd name="connsiteY18" fmla="*/ 404812 h 983456"/>
                    <a:gd name="connsiteX19" fmla="*/ 1252537 w 1890817"/>
                    <a:gd name="connsiteY19" fmla="*/ 381000 h 983456"/>
                    <a:gd name="connsiteX20" fmla="*/ 1247775 w 1890817"/>
                    <a:gd name="connsiteY20" fmla="*/ 347662 h 983456"/>
                    <a:gd name="connsiteX21" fmla="*/ 1574006 w 1890817"/>
                    <a:gd name="connsiteY21" fmla="*/ 221456 h 983456"/>
                    <a:gd name="connsiteX22" fmla="*/ 1602581 w 1890817"/>
                    <a:gd name="connsiteY22" fmla="*/ 216694 h 983456"/>
                    <a:gd name="connsiteX23" fmla="*/ 1612106 w 1890817"/>
                    <a:gd name="connsiteY23" fmla="*/ 269081 h 983456"/>
                    <a:gd name="connsiteX24" fmla="*/ 1597818 w 1890817"/>
                    <a:gd name="connsiteY24" fmla="*/ 342900 h 983456"/>
                    <a:gd name="connsiteX25" fmla="*/ 1574006 w 1890817"/>
                    <a:gd name="connsiteY25" fmla="*/ 392906 h 983456"/>
                    <a:gd name="connsiteX26" fmla="*/ 1583531 w 1890817"/>
                    <a:gd name="connsiteY26" fmla="*/ 447675 h 983456"/>
                    <a:gd name="connsiteX27" fmla="*/ 1614487 w 1890817"/>
                    <a:gd name="connsiteY27" fmla="*/ 473869 h 983456"/>
                    <a:gd name="connsiteX28" fmla="*/ 1693068 w 1890817"/>
                    <a:gd name="connsiteY28" fmla="*/ 461962 h 983456"/>
                    <a:gd name="connsiteX29" fmla="*/ 1890712 w 1890817"/>
                    <a:gd name="connsiteY29" fmla="*/ 461963 h 983456"/>
                    <a:gd name="connsiteX30" fmla="*/ 1888331 w 1890817"/>
                    <a:gd name="connsiteY30" fmla="*/ 840581 h 983456"/>
                    <a:gd name="connsiteX31" fmla="*/ 1385887 w 1890817"/>
                    <a:gd name="connsiteY31" fmla="*/ 983456 h 983456"/>
                    <a:gd name="connsiteX32" fmla="*/ 969168 w 1890817"/>
                    <a:gd name="connsiteY32" fmla="*/ 912019 h 983456"/>
                    <a:gd name="connsiteX33" fmla="*/ 654843 w 1890817"/>
                    <a:gd name="connsiteY33" fmla="*/ 695325 h 983456"/>
                    <a:gd name="connsiteX34" fmla="*/ 0 w 1890817"/>
                    <a:gd name="connsiteY34" fmla="*/ 57150 h 983456"/>
                    <a:gd name="connsiteX35" fmla="*/ 2382 w 1890817"/>
                    <a:gd name="connsiteY35" fmla="*/ 0 h 983456"/>
                    <a:gd name="connsiteX36" fmla="*/ 204788 w 1890817"/>
                    <a:gd name="connsiteY36" fmla="*/ 7144 h 983456"/>
                    <a:gd name="connsiteX37" fmla="*/ 495300 w 1890817"/>
                    <a:gd name="connsiteY37" fmla="*/ 247650 h 983456"/>
                    <a:gd name="connsiteX0" fmla="*/ 495300 w 1890817"/>
                    <a:gd name="connsiteY0" fmla="*/ 247650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76350 w 1890817"/>
                    <a:gd name="connsiteY18" fmla="*/ 404812 h 983456"/>
                    <a:gd name="connsiteX19" fmla="*/ 1252537 w 1890817"/>
                    <a:gd name="connsiteY19" fmla="*/ 381000 h 983456"/>
                    <a:gd name="connsiteX20" fmla="*/ 1247775 w 1890817"/>
                    <a:gd name="connsiteY20" fmla="*/ 347662 h 983456"/>
                    <a:gd name="connsiteX21" fmla="*/ 1574006 w 1890817"/>
                    <a:gd name="connsiteY21" fmla="*/ 221456 h 983456"/>
                    <a:gd name="connsiteX22" fmla="*/ 1602581 w 1890817"/>
                    <a:gd name="connsiteY22" fmla="*/ 216694 h 983456"/>
                    <a:gd name="connsiteX23" fmla="*/ 1612106 w 1890817"/>
                    <a:gd name="connsiteY23" fmla="*/ 269081 h 983456"/>
                    <a:gd name="connsiteX24" fmla="*/ 1597818 w 1890817"/>
                    <a:gd name="connsiteY24" fmla="*/ 342900 h 983456"/>
                    <a:gd name="connsiteX25" fmla="*/ 1574006 w 1890817"/>
                    <a:gd name="connsiteY25" fmla="*/ 392906 h 983456"/>
                    <a:gd name="connsiteX26" fmla="*/ 1583531 w 1890817"/>
                    <a:gd name="connsiteY26" fmla="*/ 447675 h 983456"/>
                    <a:gd name="connsiteX27" fmla="*/ 1614487 w 1890817"/>
                    <a:gd name="connsiteY27" fmla="*/ 473869 h 983456"/>
                    <a:gd name="connsiteX28" fmla="*/ 1693068 w 1890817"/>
                    <a:gd name="connsiteY28" fmla="*/ 461962 h 983456"/>
                    <a:gd name="connsiteX29" fmla="*/ 1890712 w 1890817"/>
                    <a:gd name="connsiteY29" fmla="*/ 461963 h 983456"/>
                    <a:gd name="connsiteX30" fmla="*/ 1888331 w 1890817"/>
                    <a:gd name="connsiteY30" fmla="*/ 840581 h 983456"/>
                    <a:gd name="connsiteX31" fmla="*/ 1385887 w 1890817"/>
                    <a:gd name="connsiteY31" fmla="*/ 983456 h 983456"/>
                    <a:gd name="connsiteX32" fmla="*/ 969168 w 1890817"/>
                    <a:gd name="connsiteY32" fmla="*/ 912019 h 983456"/>
                    <a:gd name="connsiteX33" fmla="*/ 654843 w 1890817"/>
                    <a:gd name="connsiteY33" fmla="*/ 695325 h 983456"/>
                    <a:gd name="connsiteX34" fmla="*/ 0 w 1890817"/>
                    <a:gd name="connsiteY34" fmla="*/ 57150 h 983456"/>
                    <a:gd name="connsiteX35" fmla="*/ 2382 w 1890817"/>
                    <a:gd name="connsiteY35" fmla="*/ 0 h 983456"/>
                    <a:gd name="connsiteX36" fmla="*/ 204788 w 1890817"/>
                    <a:gd name="connsiteY36" fmla="*/ 7144 h 983456"/>
                    <a:gd name="connsiteX37" fmla="*/ 373857 w 1890817"/>
                    <a:gd name="connsiteY37" fmla="*/ 150019 h 983456"/>
                    <a:gd name="connsiteX38" fmla="*/ 495300 w 1890817"/>
                    <a:gd name="connsiteY38" fmla="*/ 247650 h 983456"/>
                    <a:gd name="connsiteX0" fmla="*/ 495300 w 1890817"/>
                    <a:gd name="connsiteY0" fmla="*/ 247650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76350 w 1890817"/>
                    <a:gd name="connsiteY18" fmla="*/ 404812 h 983456"/>
                    <a:gd name="connsiteX19" fmla="*/ 1252537 w 1890817"/>
                    <a:gd name="connsiteY19" fmla="*/ 381000 h 983456"/>
                    <a:gd name="connsiteX20" fmla="*/ 1247775 w 1890817"/>
                    <a:gd name="connsiteY20" fmla="*/ 347662 h 983456"/>
                    <a:gd name="connsiteX21" fmla="*/ 1574006 w 1890817"/>
                    <a:gd name="connsiteY21" fmla="*/ 221456 h 983456"/>
                    <a:gd name="connsiteX22" fmla="*/ 1602581 w 1890817"/>
                    <a:gd name="connsiteY22" fmla="*/ 216694 h 983456"/>
                    <a:gd name="connsiteX23" fmla="*/ 1612106 w 1890817"/>
                    <a:gd name="connsiteY23" fmla="*/ 269081 h 983456"/>
                    <a:gd name="connsiteX24" fmla="*/ 1597818 w 1890817"/>
                    <a:gd name="connsiteY24" fmla="*/ 342900 h 983456"/>
                    <a:gd name="connsiteX25" fmla="*/ 1574006 w 1890817"/>
                    <a:gd name="connsiteY25" fmla="*/ 392906 h 983456"/>
                    <a:gd name="connsiteX26" fmla="*/ 1583531 w 1890817"/>
                    <a:gd name="connsiteY26" fmla="*/ 447675 h 983456"/>
                    <a:gd name="connsiteX27" fmla="*/ 1614487 w 1890817"/>
                    <a:gd name="connsiteY27" fmla="*/ 473869 h 983456"/>
                    <a:gd name="connsiteX28" fmla="*/ 1693068 w 1890817"/>
                    <a:gd name="connsiteY28" fmla="*/ 461962 h 983456"/>
                    <a:gd name="connsiteX29" fmla="*/ 1890712 w 1890817"/>
                    <a:gd name="connsiteY29" fmla="*/ 461963 h 983456"/>
                    <a:gd name="connsiteX30" fmla="*/ 1888331 w 1890817"/>
                    <a:gd name="connsiteY30" fmla="*/ 840581 h 983456"/>
                    <a:gd name="connsiteX31" fmla="*/ 1385887 w 1890817"/>
                    <a:gd name="connsiteY31" fmla="*/ 983456 h 983456"/>
                    <a:gd name="connsiteX32" fmla="*/ 969168 w 1890817"/>
                    <a:gd name="connsiteY32" fmla="*/ 912019 h 983456"/>
                    <a:gd name="connsiteX33" fmla="*/ 654843 w 1890817"/>
                    <a:gd name="connsiteY33" fmla="*/ 695325 h 983456"/>
                    <a:gd name="connsiteX34" fmla="*/ 0 w 1890817"/>
                    <a:gd name="connsiteY34" fmla="*/ 57150 h 983456"/>
                    <a:gd name="connsiteX35" fmla="*/ 2382 w 1890817"/>
                    <a:gd name="connsiteY35" fmla="*/ 0 h 983456"/>
                    <a:gd name="connsiteX36" fmla="*/ 204788 w 1890817"/>
                    <a:gd name="connsiteY36" fmla="*/ 7144 h 983456"/>
                    <a:gd name="connsiteX37" fmla="*/ 319088 w 1890817"/>
                    <a:gd name="connsiteY37" fmla="*/ 21431 h 983456"/>
                    <a:gd name="connsiteX38" fmla="*/ 495300 w 1890817"/>
                    <a:gd name="connsiteY38" fmla="*/ 247650 h 983456"/>
                    <a:gd name="connsiteX0" fmla="*/ 495300 w 1890817"/>
                    <a:gd name="connsiteY0" fmla="*/ 247650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76350 w 1890817"/>
                    <a:gd name="connsiteY18" fmla="*/ 404812 h 983456"/>
                    <a:gd name="connsiteX19" fmla="*/ 1252537 w 1890817"/>
                    <a:gd name="connsiteY19" fmla="*/ 381000 h 983456"/>
                    <a:gd name="connsiteX20" fmla="*/ 1247775 w 1890817"/>
                    <a:gd name="connsiteY20" fmla="*/ 347662 h 983456"/>
                    <a:gd name="connsiteX21" fmla="*/ 1574006 w 1890817"/>
                    <a:gd name="connsiteY21" fmla="*/ 221456 h 983456"/>
                    <a:gd name="connsiteX22" fmla="*/ 1602581 w 1890817"/>
                    <a:gd name="connsiteY22" fmla="*/ 216694 h 983456"/>
                    <a:gd name="connsiteX23" fmla="*/ 1612106 w 1890817"/>
                    <a:gd name="connsiteY23" fmla="*/ 269081 h 983456"/>
                    <a:gd name="connsiteX24" fmla="*/ 1597818 w 1890817"/>
                    <a:gd name="connsiteY24" fmla="*/ 342900 h 983456"/>
                    <a:gd name="connsiteX25" fmla="*/ 1574006 w 1890817"/>
                    <a:gd name="connsiteY25" fmla="*/ 392906 h 983456"/>
                    <a:gd name="connsiteX26" fmla="*/ 1583531 w 1890817"/>
                    <a:gd name="connsiteY26" fmla="*/ 447675 h 983456"/>
                    <a:gd name="connsiteX27" fmla="*/ 1614487 w 1890817"/>
                    <a:gd name="connsiteY27" fmla="*/ 473869 h 983456"/>
                    <a:gd name="connsiteX28" fmla="*/ 1693068 w 1890817"/>
                    <a:gd name="connsiteY28" fmla="*/ 461962 h 983456"/>
                    <a:gd name="connsiteX29" fmla="*/ 1890712 w 1890817"/>
                    <a:gd name="connsiteY29" fmla="*/ 461963 h 983456"/>
                    <a:gd name="connsiteX30" fmla="*/ 1888331 w 1890817"/>
                    <a:gd name="connsiteY30" fmla="*/ 840581 h 983456"/>
                    <a:gd name="connsiteX31" fmla="*/ 1385887 w 1890817"/>
                    <a:gd name="connsiteY31" fmla="*/ 983456 h 983456"/>
                    <a:gd name="connsiteX32" fmla="*/ 969168 w 1890817"/>
                    <a:gd name="connsiteY32" fmla="*/ 912019 h 983456"/>
                    <a:gd name="connsiteX33" fmla="*/ 654843 w 1890817"/>
                    <a:gd name="connsiteY33" fmla="*/ 695325 h 983456"/>
                    <a:gd name="connsiteX34" fmla="*/ 0 w 1890817"/>
                    <a:gd name="connsiteY34" fmla="*/ 57150 h 983456"/>
                    <a:gd name="connsiteX35" fmla="*/ 2382 w 1890817"/>
                    <a:gd name="connsiteY35" fmla="*/ 0 h 983456"/>
                    <a:gd name="connsiteX36" fmla="*/ 204788 w 1890817"/>
                    <a:gd name="connsiteY36" fmla="*/ 7144 h 983456"/>
                    <a:gd name="connsiteX37" fmla="*/ 319088 w 1890817"/>
                    <a:gd name="connsiteY37" fmla="*/ 21431 h 983456"/>
                    <a:gd name="connsiteX38" fmla="*/ 433388 w 1890817"/>
                    <a:gd name="connsiteY38" fmla="*/ 173831 h 983456"/>
                    <a:gd name="connsiteX39" fmla="*/ 495300 w 1890817"/>
                    <a:gd name="connsiteY39" fmla="*/ 247650 h 983456"/>
                    <a:gd name="connsiteX0" fmla="*/ 495300 w 1890817"/>
                    <a:gd name="connsiteY0" fmla="*/ 247650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76350 w 1890817"/>
                    <a:gd name="connsiteY18" fmla="*/ 404812 h 983456"/>
                    <a:gd name="connsiteX19" fmla="*/ 1252537 w 1890817"/>
                    <a:gd name="connsiteY19" fmla="*/ 381000 h 983456"/>
                    <a:gd name="connsiteX20" fmla="*/ 1247775 w 1890817"/>
                    <a:gd name="connsiteY20" fmla="*/ 347662 h 983456"/>
                    <a:gd name="connsiteX21" fmla="*/ 1574006 w 1890817"/>
                    <a:gd name="connsiteY21" fmla="*/ 221456 h 983456"/>
                    <a:gd name="connsiteX22" fmla="*/ 1602581 w 1890817"/>
                    <a:gd name="connsiteY22" fmla="*/ 216694 h 983456"/>
                    <a:gd name="connsiteX23" fmla="*/ 1612106 w 1890817"/>
                    <a:gd name="connsiteY23" fmla="*/ 269081 h 983456"/>
                    <a:gd name="connsiteX24" fmla="*/ 1597818 w 1890817"/>
                    <a:gd name="connsiteY24" fmla="*/ 342900 h 983456"/>
                    <a:gd name="connsiteX25" fmla="*/ 1574006 w 1890817"/>
                    <a:gd name="connsiteY25" fmla="*/ 392906 h 983456"/>
                    <a:gd name="connsiteX26" fmla="*/ 1583531 w 1890817"/>
                    <a:gd name="connsiteY26" fmla="*/ 447675 h 983456"/>
                    <a:gd name="connsiteX27" fmla="*/ 1614487 w 1890817"/>
                    <a:gd name="connsiteY27" fmla="*/ 473869 h 983456"/>
                    <a:gd name="connsiteX28" fmla="*/ 1693068 w 1890817"/>
                    <a:gd name="connsiteY28" fmla="*/ 461962 h 983456"/>
                    <a:gd name="connsiteX29" fmla="*/ 1890712 w 1890817"/>
                    <a:gd name="connsiteY29" fmla="*/ 461963 h 983456"/>
                    <a:gd name="connsiteX30" fmla="*/ 1888331 w 1890817"/>
                    <a:gd name="connsiteY30" fmla="*/ 840581 h 983456"/>
                    <a:gd name="connsiteX31" fmla="*/ 1385887 w 1890817"/>
                    <a:gd name="connsiteY31" fmla="*/ 983456 h 983456"/>
                    <a:gd name="connsiteX32" fmla="*/ 969168 w 1890817"/>
                    <a:gd name="connsiteY32" fmla="*/ 912019 h 983456"/>
                    <a:gd name="connsiteX33" fmla="*/ 654843 w 1890817"/>
                    <a:gd name="connsiteY33" fmla="*/ 695325 h 983456"/>
                    <a:gd name="connsiteX34" fmla="*/ 0 w 1890817"/>
                    <a:gd name="connsiteY34" fmla="*/ 57150 h 983456"/>
                    <a:gd name="connsiteX35" fmla="*/ 2382 w 1890817"/>
                    <a:gd name="connsiteY35" fmla="*/ 0 h 983456"/>
                    <a:gd name="connsiteX36" fmla="*/ 204788 w 1890817"/>
                    <a:gd name="connsiteY36" fmla="*/ 7144 h 983456"/>
                    <a:gd name="connsiteX37" fmla="*/ 319088 w 1890817"/>
                    <a:gd name="connsiteY37" fmla="*/ 21431 h 983456"/>
                    <a:gd name="connsiteX38" fmla="*/ 442913 w 1890817"/>
                    <a:gd name="connsiteY38" fmla="*/ 23812 h 983456"/>
                    <a:gd name="connsiteX39" fmla="*/ 495300 w 1890817"/>
                    <a:gd name="connsiteY39" fmla="*/ 247650 h 983456"/>
                    <a:gd name="connsiteX0" fmla="*/ 495300 w 1890817"/>
                    <a:gd name="connsiteY0" fmla="*/ 247650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76350 w 1890817"/>
                    <a:gd name="connsiteY18" fmla="*/ 404812 h 983456"/>
                    <a:gd name="connsiteX19" fmla="*/ 1252537 w 1890817"/>
                    <a:gd name="connsiteY19" fmla="*/ 381000 h 983456"/>
                    <a:gd name="connsiteX20" fmla="*/ 1247775 w 1890817"/>
                    <a:gd name="connsiteY20" fmla="*/ 347662 h 983456"/>
                    <a:gd name="connsiteX21" fmla="*/ 1574006 w 1890817"/>
                    <a:gd name="connsiteY21" fmla="*/ 221456 h 983456"/>
                    <a:gd name="connsiteX22" fmla="*/ 1602581 w 1890817"/>
                    <a:gd name="connsiteY22" fmla="*/ 216694 h 983456"/>
                    <a:gd name="connsiteX23" fmla="*/ 1612106 w 1890817"/>
                    <a:gd name="connsiteY23" fmla="*/ 269081 h 983456"/>
                    <a:gd name="connsiteX24" fmla="*/ 1597818 w 1890817"/>
                    <a:gd name="connsiteY24" fmla="*/ 342900 h 983456"/>
                    <a:gd name="connsiteX25" fmla="*/ 1574006 w 1890817"/>
                    <a:gd name="connsiteY25" fmla="*/ 392906 h 983456"/>
                    <a:gd name="connsiteX26" fmla="*/ 1583531 w 1890817"/>
                    <a:gd name="connsiteY26" fmla="*/ 447675 h 983456"/>
                    <a:gd name="connsiteX27" fmla="*/ 1614487 w 1890817"/>
                    <a:gd name="connsiteY27" fmla="*/ 473869 h 983456"/>
                    <a:gd name="connsiteX28" fmla="*/ 1693068 w 1890817"/>
                    <a:gd name="connsiteY28" fmla="*/ 461962 h 983456"/>
                    <a:gd name="connsiteX29" fmla="*/ 1890712 w 1890817"/>
                    <a:gd name="connsiteY29" fmla="*/ 461963 h 983456"/>
                    <a:gd name="connsiteX30" fmla="*/ 1888331 w 1890817"/>
                    <a:gd name="connsiteY30" fmla="*/ 840581 h 983456"/>
                    <a:gd name="connsiteX31" fmla="*/ 1385887 w 1890817"/>
                    <a:gd name="connsiteY31" fmla="*/ 983456 h 983456"/>
                    <a:gd name="connsiteX32" fmla="*/ 969168 w 1890817"/>
                    <a:gd name="connsiteY32" fmla="*/ 912019 h 983456"/>
                    <a:gd name="connsiteX33" fmla="*/ 654843 w 1890817"/>
                    <a:gd name="connsiteY33" fmla="*/ 695325 h 983456"/>
                    <a:gd name="connsiteX34" fmla="*/ 0 w 1890817"/>
                    <a:gd name="connsiteY34" fmla="*/ 57150 h 983456"/>
                    <a:gd name="connsiteX35" fmla="*/ 2382 w 1890817"/>
                    <a:gd name="connsiteY35" fmla="*/ 0 h 983456"/>
                    <a:gd name="connsiteX36" fmla="*/ 204788 w 1890817"/>
                    <a:gd name="connsiteY36" fmla="*/ 7144 h 983456"/>
                    <a:gd name="connsiteX37" fmla="*/ 319088 w 1890817"/>
                    <a:gd name="connsiteY37" fmla="*/ 21431 h 983456"/>
                    <a:gd name="connsiteX38" fmla="*/ 442913 w 1890817"/>
                    <a:gd name="connsiteY38" fmla="*/ 23812 h 983456"/>
                    <a:gd name="connsiteX39" fmla="*/ 471488 w 1890817"/>
                    <a:gd name="connsiteY39" fmla="*/ 161925 h 983456"/>
                    <a:gd name="connsiteX40" fmla="*/ 495300 w 1890817"/>
                    <a:gd name="connsiteY40" fmla="*/ 247650 h 983456"/>
                    <a:gd name="connsiteX0" fmla="*/ 495300 w 1890817"/>
                    <a:gd name="connsiteY0" fmla="*/ 247650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76350 w 1890817"/>
                    <a:gd name="connsiteY18" fmla="*/ 404812 h 983456"/>
                    <a:gd name="connsiteX19" fmla="*/ 1252537 w 1890817"/>
                    <a:gd name="connsiteY19" fmla="*/ 381000 h 983456"/>
                    <a:gd name="connsiteX20" fmla="*/ 1247775 w 1890817"/>
                    <a:gd name="connsiteY20" fmla="*/ 347662 h 983456"/>
                    <a:gd name="connsiteX21" fmla="*/ 1574006 w 1890817"/>
                    <a:gd name="connsiteY21" fmla="*/ 221456 h 983456"/>
                    <a:gd name="connsiteX22" fmla="*/ 1602581 w 1890817"/>
                    <a:gd name="connsiteY22" fmla="*/ 216694 h 983456"/>
                    <a:gd name="connsiteX23" fmla="*/ 1612106 w 1890817"/>
                    <a:gd name="connsiteY23" fmla="*/ 269081 h 983456"/>
                    <a:gd name="connsiteX24" fmla="*/ 1597818 w 1890817"/>
                    <a:gd name="connsiteY24" fmla="*/ 342900 h 983456"/>
                    <a:gd name="connsiteX25" fmla="*/ 1574006 w 1890817"/>
                    <a:gd name="connsiteY25" fmla="*/ 392906 h 983456"/>
                    <a:gd name="connsiteX26" fmla="*/ 1583531 w 1890817"/>
                    <a:gd name="connsiteY26" fmla="*/ 447675 h 983456"/>
                    <a:gd name="connsiteX27" fmla="*/ 1614487 w 1890817"/>
                    <a:gd name="connsiteY27" fmla="*/ 473869 h 983456"/>
                    <a:gd name="connsiteX28" fmla="*/ 1693068 w 1890817"/>
                    <a:gd name="connsiteY28" fmla="*/ 461962 h 983456"/>
                    <a:gd name="connsiteX29" fmla="*/ 1890712 w 1890817"/>
                    <a:gd name="connsiteY29" fmla="*/ 461963 h 983456"/>
                    <a:gd name="connsiteX30" fmla="*/ 1888331 w 1890817"/>
                    <a:gd name="connsiteY30" fmla="*/ 840581 h 983456"/>
                    <a:gd name="connsiteX31" fmla="*/ 1385887 w 1890817"/>
                    <a:gd name="connsiteY31" fmla="*/ 983456 h 983456"/>
                    <a:gd name="connsiteX32" fmla="*/ 969168 w 1890817"/>
                    <a:gd name="connsiteY32" fmla="*/ 912019 h 983456"/>
                    <a:gd name="connsiteX33" fmla="*/ 654843 w 1890817"/>
                    <a:gd name="connsiteY33" fmla="*/ 695325 h 983456"/>
                    <a:gd name="connsiteX34" fmla="*/ 0 w 1890817"/>
                    <a:gd name="connsiteY34" fmla="*/ 57150 h 983456"/>
                    <a:gd name="connsiteX35" fmla="*/ 2382 w 1890817"/>
                    <a:gd name="connsiteY35" fmla="*/ 0 h 983456"/>
                    <a:gd name="connsiteX36" fmla="*/ 204788 w 1890817"/>
                    <a:gd name="connsiteY36" fmla="*/ 7144 h 983456"/>
                    <a:gd name="connsiteX37" fmla="*/ 319088 w 1890817"/>
                    <a:gd name="connsiteY37" fmla="*/ 21431 h 983456"/>
                    <a:gd name="connsiteX38" fmla="*/ 442913 w 1890817"/>
                    <a:gd name="connsiteY38" fmla="*/ 23812 h 983456"/>
                    <a:gd name="connsiteX39" fmla="*/ 485775 w 1890817"/>
                    <a:gd name="connsiteY39" fmla="*/ 59532 h 983456"/>
                    <a:gd name="connsiteX40" fmla="*/ 495300 w 1890817"/>
                    <a:gd name="connsiteY40" fmla="*/ 247650 h 983456"/>
                    <a:gd name="connsiteX0" fmla="*/ 495300 w 1890817"/>
                    <a:gd name="connsiteY0" fmla="*/ 247650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76350 w 1890817"/>
                    <a:gd name="connsiteY18" fmla="*/ 404812 h 983456"/>
                    <a:gd name="connsiteX19" fmla="*/ 1252537 w 1890817"/>
                    <a:gd name="connsiteY19" fmla="*/ 381000 h 983456"/>
                    <a:gd name="connsiteX20" fmla="*/ 1247775 w 1890817"/>
                    <a:gd name="connsiteY20" fmla="*/ 347662 h 983456"/>
                    <a:gd name="connsiteX21" fmla="*/ 1574006 w 1890817"/>
                    <a:gd name="connsiteY21" fmla="*/ 221456 h 983456"/>
                    <a:gd name="connsiteX22" fmla="*/ 1602581 w 1890817"/>
                    <a:gd name="connsiteY22" fmla="*/ 216694 h 983456"/>
                    <a:gd name="connsiteX23" fmla="*/ 1612106 w 1890817"/>
                    <a:gd name="connsiteY23" fmla="*/ 269081 h 983456"/>
                    <a:gd name="connsiteX24" fmla="*/ 1597818 w 1890817"/>
                    <a:gd name="connsiteY24" fmla="*/ 342900 h 983456"/>
                    <a:gd name="connsiteX25" fmla="*/ 1574006 w 1890817"/>
                    <a:gd name="connsiteY25" fmla="*/ 392906 h 983456"/>
                    <a:gd name="connsiteX26" fmla="*/ 1583531 w 1890817"/>
                    <a:gd name="connsiteY26" fmla="*/ 447675 h 983456"/>
                    <a:gd name="connsiteX27" fmla="*/ 1614487 w 1890817"/>
                    <a:gd name="connsiteY27" fmla="*/ 473869 h 983456"/>
                    <a:gd name="connsiteX28" fmla="*/ 1693068 w 1890817"/>
                    <a:gd name="connsiteY28" fmla="*/ 461962 h 983456"/>
                    <a:gd name="connsiteX29" fmla="*/ 1890712 w 1890817"/>
                    <a:gd name="connsiteY29" fmla="*/ 461963 h 983456"/>
                    <a:gd name="connsiteX30" fmla="*/ 1888331 w 1890817"/>
                    <a:gd name="connsiteY30" fmla="*/ 840581 h 983456"/>
                    <a:gd name="connsiteX31" fmla="*/ 1385887 w 1890817"/>
                    <a:gd name="connsiteY31" fmla="*/ 983456 h 983456"/>
                    <a:gd name="connsiteX32" fmla="*/ 969168 w 1890817"/>
                    <a:gd name="connsiteY32" fmla="*/ 912019 h 983456"/>
                    <a:gd name="connsiteX33" fmla="*/ 654843 w 1890817"/>
                    <a:gd name="connsiteY33" fmla="*/ 695325 h 983456"/>
                    <a:gd name="connsiteX34" fmla="*/ 0 w 1890817"/>
                    <a:gd name="connsiteY34" fmla="*/ 57150 h 983456"/>
                    <a:gd name="connsiteX35" fmla="*/ 2382 w 1890817"/>
                    <a:gd name="connsiteY35" fmla="*/ 0 h 983456"/>
                    <a:gd name="connsiteX36" fmla="*/ 204788 w 1890817"/>
                    <a:gd name="connsiteY36" fmla="*/ 7144 h 983456"/>
                    <a:gd name="connsiteX37" fmla="*/ 319088 w 1890817"/>
                    <a:gd name="connsiteY37" fmla="*/ 21431 h 983456"/>
                    <a:gd name="connsiteX38" fmla="*/ 442913 w 1890817"/>
                    <a:gd name="connsiteY38" fmla="*/ 23812 h 983456"/>
                    <a:gd name="connsiteX39" fmla="*/ 485775 w 1890817"/>
                    <a:gd name="connsiteY39" fmla="*/ 59532 h 983456"/>
                    <a:gd name="connsiteX40" fmla="*/ 490538 w 1890817"/>
                    <a:gd name="connsiteY40" fmla="*/ 161925 h 983456"/>
                    <a:gd name="connsiteX41" fmla="*/ 495300 w 1890817"/>
                    <a:gd name="connsiteY41" fmla="*/ 247650 h 983456"/>
                    <a:gd name="connsiteX0" fmla="*/ 495300 w 1890817"/>
                    <a:gd name="connsiteY0" fmla="*/ 247650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76350 w 1890817"/>
                    <a:gd name="connsiteY18" fmla="*/ 404812 h 983456"/>
                    <a:gd name="connsiteX19" fmla="*/ 1252537 w 1890817"/>
                    <a:gd name="connsiteY19" fmla="*/ 381000 h 983456"/>
                    <a:gd name="connsiteX20" fmla="*/ 1247775 w 1890817"/>
                    <a:gd name="connsiteY20" fmla="*/ 347662 h 983456"/>
                    <a:gd name="connsiteX21" fmla="*/ 1574006 w 1890817"/>
                    <a:gd name="connsiteY21" fmla="*/ 221456 h 983456"/>
                    <a:gd name="connsiteX22" fmla="*/ 1602581 w 1890817"/>
                    <a:gd name="connsiteY22" fmla="*/ 216694 h 983456"/>
                    <a:gd name="connsiteX23" fmla="*/ 1612106 w 1890817"/>
                    <a:gd name="connsiteY23" fmla="*/ 269081 h 983456"/>
                    <a:gd name="connsiteX24" fmla="*/ 1597818 w 1890817"/>
                    <a:gd name="connsiteY24" fmla="*/ 342900 h 983456"/>
                    <a:gd name="connsiteX25" fmla="*/ 1574006 w 1890817"/>
                    <a:gd name="connsiteY25" fmla="*/ 392906 h 983456"/>
                    <a:gd name="connsiteX26" fmla="*/ 1583531 w 1890817"/>
                    <a:gd name="connsiteY26" fmla="*/ 447675 h 983456"/>
                    <a:gd name="connsiteX27" fmla="*/ 1614487 w 1890817"/>
                    <a:gd name="connsiteY27" fmla="*/ 473869 h 983456"/>
                    <a:gd name="connsiteX28" fmla="*/ 1693068 w 1890817"/>
                    <a:gd name="connsiteY28" fmla="*/ 461962 h 983456"/>
                    <a:gd name="connsiteX29" fmla="*/ 1890712 w 1890817"/>
                    <a:gd name="connsiteY29" fmla="*/ 461963 h 983456"/>
                    <a:gd name="connsiteX30" fmla="*/ 1888331 w 1890817"/>
                    <a:gd name="connsiteY30" fmla="*/ 840581 h 983456"/>
                    <a:gd name="connsiteX31" fmla="*/ 1385887 w 1890817"/>
                    <a:gd name="connsiteY31" fmla="*/ 983456 h 983456"/>
                    <a:gd name="connsiteX32" fmla="*/ 969168 w 1890817"/>
                    <a:gd name="connsiteY32" fmla="*/ 912019 h 983456"/>
                    <a:gd name="connsiteX33" fmla="*/ 654843 w 1890817"/>
                    <a:gd name="connsiteY33" fmla="*/ 695325 h 983456"/>
                    <a:gd name="connsiteX34" fmla="*/ 0 w 1890817"/>
                    <a:gd name="connsiteY34" fmla="*/ 57150 h 983456"/>
                    <a:gd name="connsiteX35" fmla="*/ 2382 w 1890817"/>
                    <a:gd name="connsiteY35" fmla="*/ 0 h 983456"/>
                    <a:gd name="connsiteX36" fmla="*/ 204788 w 1890817"/>
                    <a:gd name="connsiteY36" fmla="*/ 7144 h 983456"/>
                    <a:gd name="connsiteX37" fmla="*/ 319088 w 1890817"/>
                    <a:gd name="connsiteY37" fmla="*/ 21431 h 983456"/>
                    <a:gd name="connsiteX38" fmla="*/ 442913 w 1890817"/>
                    <a:gd name="connsiteY38" fmla="*/ 23812 h 983456"/>
                    <a:gd name="connsiteX39" fmla="*/ 485775 w 1890817"/>
                    <a:gd name="connsiteY39" fmla="*/ 59532 h 983456"/>
                    <a:gd name="connsiteX40" fmla="*/ 504826 w 1890817"/>
                    <a:gd name="connsiteY40" fmla="*/ 161925 h 983456"/>
                    <a:gd name="connsiteX41" fmla="*/ 495300 w 1890817"/>
                    <a:gd name="connsiteY41" fmla="*/ 247650 h 983456"/>
                    <a:gd name="connsiteX0" fmla="*/ 504825 w 1890817"/>
                    <a:gd name="connsiteY0" fmla="*/ 242888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76350 w 1890817"/>
                    <a:gd name="connsiteY18" fmla="*/ 404812 h 983456"/>
                    <a:gd name="connsiteX19" fmla="*/ 1252537 w 1890817"/>
                    <a:gd name="connsiteY19" fmla="*/ 381000 h 983456"/>
                    <a:gd name="connsiteX20" fmla="*/ 1247775 w 1890817"/>
                    <a:gd name="connsiteY20" fmla="*/ 347662 h 983456"/>
                    <a:gd name="connsiteX21" fmla="*/ 1574006 w 1890817"/>
                    <a:gd name="connsiteY21" fmla="*/ 221456 h 983456"/>
                    <a:gd name="connsiteX22" fmla="*/ 1602581 w 1890817"/>
                    <a:gd name="connsiteY22" fmla="*/ 216694 h 983456"/>
                    <a:gd name="connsiteX23" fmla="*/ 1612106 w 1890817"/>
                    <a:gd name="connsiteY23" fmla="*/ 269081 h 983456"/>
                    <a:gd name="connsiteX24" fmla="*/ 1597818 w 1890817"/>
                    <a:gd name="connsiteY24" fmla="*/ 342900 h 983456"/>
                    <a:gd name="connsiteX25" fmla="*/ 1574006 w 1890817"/>
                    <a:gd name="connsiteY25" fmla="*/ 392906 h 983456"/>
                    <a:gd name="connsiteX26" fmla="*/ 1583531 w 1890817"/>
                    <a:gd name="connsiteY26" fmla="*/ 447675 h 983456"/>
                    <a:gd name="connsiteX27" fmla="*/ 1614487 w 1890817"/>
                    <a:gd name="connsiteY27" fmla="*/ 473869 h 983456"/>
                    <a:gd name="connsiteX28" fmla="*/ 1693068 w 1890817"/>
                    <a:gd name="connsiteY28" fmla="*/ 461962 h 983456"/>
                    <a:gd name="connsiteX29" fmla="*/ 1890712 w 1890817"/>
                    <a:gd name="connsiteY29" fmla="*/ 461963 h 983456"/>
                    <a:gd name="connsiteX30" fmla="*/ 1888331 w 1890817"/>
                    <a:gd name="connsiteY30" fmla="*/ 840581 h 983456"/>
                    <a:gd name="connsiteX31" fmla="*/ 1385887 w 1890817"/>
                    <a:gd name="connsiteY31" fmla="*/ 983456 h 983456"/>
                    <a:gd name="connsiteX32" fmla="*/ 969168 w 1890817"/>
                    <a:gd name="connsiteY32" fmla="*/ 912019 h 983456"/>
                    <a:gd name="connsiteX33" fmla="*/ 654843 w 1890817"/>
                    <a:gd name="connsiteY33" fmla="*/ 695325 h 983456"/>
                    <a:gd name="connsiteX34" fmla="*/ 0 w 1890817"/>
                    <a:gd name="connsiteY34" fmla="*/ 57150 h 983456"/>
                    <a:gd name="connsiteX35" fmla="*/ 2382 w 1890817"/>
                    <a:gd name="connsiteY35" fmla="*/ 0 h 983456"/>
                    <a:gd name="connsiteX36" fmla="*/ 204788 w 1890817"/>
                    <a:gd name="connsiteY36" fmla="*/ 7144 h 983456"/>
                    <a:gd name="connsiteX37" fmla="*/ 319088 w 1890817"/>
                    <a:gd name="connsiteY37" fmla="*/ 21431 h 983456"/>
                    <a:gd name="connsiteX38" fmla="*/ 442913 w 1890817"/>
                    <a:gd name="connsiteY38" fmla="*/ 23812 h 983456"/>
                    <a:gd name="connsiteX39" fmla="*/ 485775 w 1890817"/>
                    <a:gd name="connsiteY39" fmla="*/ 59532 h 983456"/>
                    <a:gd name="connsiteX40" fmla="*/ 504826 w 1890817"/>
                    <a:gd name="connsiteY40" fmla="*/ 161925 h 983456"/>
                    <a:gd name="connsiteX41" fmla="*/ 504825 w 1890817"/>
                    <a:gd name="connsiteY41" fmla="*/ 242888 h 983456"/>
                    <a:gd name="connsiteX0" fmla="*/ 504825 w 1890817"/>
                    <a:gd name="connsiteY0" fmla="*/ 242888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76350 w 1890817"/>
                    <a:gd name="connsiteY18" fmla="*/ 404812 h 983456"/>
                    <a:gd name="connsiteX19" fmla="*/ 1252537 w 1890817"/>
                    <a:gd name="connsiteY19" fmla="*/ 381000 h 983456"/>
                    <a:gd name="connsiteX20" fmla="*/ 1247775 w 1890817"/>
                    <a:gd name="connsiteY20" fmla="*/ 347662 h 983456"/>
                    <a:gd name="connsiteX21" fmla="*/ 1574006 w 1890817"/>
                    <a:gd name="connsiteY21" fmla="*/ 221456 h 983456"/>
                    <a:gd name="connsiteX22" fmla="*/ 1602581 w 1890817"/>
                    <a:gd name="connsiteY22" fmla="*/ 216694 h 983456"/>
                    <a:gd name="connsiteX23" fmla="*/ 1612106 w 1890817"/>
                    <a:gd name="connsiteY23" fmla="*/ 269081 h 983456"/>
                    <a:gd name="connsiteX24" fmla="*/ 1597818 w 1890817"/>
                    <a:gd name="connsiteY24" fmla="*/ 342900 h 983456"/>
                    <a:gd name="connsiteX25" fmla="*/ 1574006 w 1890817"/>
                    <a:gd name="connsiteY25" fmla="*/ 392906 h 983456"/>
                    <a:gd name="connsiteX26" fmla="*/ 1583531 w 1890817"/>
                    <a:gd name="connsiteY26" fmla="*/ 447675 h 983456"/>
                    <a:gd name="connsiteX27" fmla="*/ 1614487 w 1890817"/>
                    <a:gd name="connsiteY27" fmla="*/ 473869 h 983456"/>
                    <a:gd name="connsiteX28" fmla="*/ 1693068 w 1890817"/>
                    <a:gd name="connsiteY28" fmla="*/ 461962 h 983456"/>
                    <a:gd name="connsiteX29" fmla="*/ 1890712 w 1890817"/>
                    <a:gd name="connsiteY29" fmla="*/ 461963 h 983456"/>
                    <a:gd name="connsiteX30" fmla="*/ 1888331 w 1890817"/>
                    <a:gd name="connsiteY30" fmla="*/ 840581 h 983456"/>
                    <a:gd name="connsiteX31" fmla="*/ 1385887 w 1890817"/>
                    <a:gd name="connsiteY31" fmla="*/ 983456 h 983456"/>
                    <a:gd name="connsiteX32" fmla="*/ 969168 w 1890817"/>
                    <a:gd name="connsiteY32" fmla="*/ 912019 h 983456"/>
                    <a:gd name="connsiteX33" fmla="*/ 654843 w 1890817"/>
                    <a:gd name="connsiteY33" fmla="*/ 695325 h 983456"/>
                    <a:gd name="connsiteX34" fmla="*/ 0 w 1890817"/>
                    <a:gd name="connsiteY34" fmla="*/ 300038 h 983456"/>
                    <a:gd name="connsiteX35" fmla="*/ 2382 w 1890817"/>
                    <a:gd name="connsiteY35" fmla="*/ 0 h 983456"/>
                    <a:gd name="connsiteX36" fmla="*/ 204788 w 1890817"/>
                    <a:gd name="connsiteY36" fmla="*/ 7144 h 983456"/>
                    <a:gd name="connsiteX37" fmla="*/ 319088 w 1890817"/>
                    <a:gd name="connsiteY37" fmla="*/ 21431 h 983456"/>
                    <a:gd name="connsiteX38" fmla="*/ 442913 w 1890817"/>
                    <a:gd name="connsiteY38" fmla="*/ 23812 h 983456"/>
                    <a:gd name="connsiteX39" fmla="*/ 485775 w 1890817"/>
                    <a:gd name="connsiteY39" fmla="*/ 59532 h 983456"/>
                    <a:gd name="connsiteX40" fmla="*/ 504826 w 1890817"/>
                    <a:gd name="connsiteY40" fmla="*/ 161925 h 983456"/>
                    <a:gd name="connsiteX41" fmla="*/ 504825 w 1890817"/>
                    <a:gd name="connsiteY41" fmla="*/ 242888 h 983456"/>
                    <a:gd name="connsiteX0" fmla="*/ 504825 w 1890817"/>
                    <a:gd name="connsiteY0" fmla="*/ 242888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66826 w 1890817"/>
                    <a:gd name="connsiteY18" fmla="*/ 423862 h 983456"/>
                    <a:gd name="connsiteX19" fmla="*/ 1276350 w 1890817"/>
                    <a:gd name="connsiteY19" fmla="*/ 404812 h 983456"/>
                    <a:gd name="connsiteX20" fmla="*/ 1252537 w 1890817"/>
                    <a:gd name="connsiteY20" fmla="*/ 381000 h 983456"/>
                    <a:gd name="connsiteX21" fmla="*/ 1247775 w 1890817"/>
                    <a:gd name="connsiteY21" fmla="*/ 347662 h 983456"/>
                    <a:gd name="connsiteX22" fmla="*/ 1574006 w 1890817"/>
                    <a:gd name="connsiteY22" fmla="*/ 221456 h 983456"/>
                    <a:gd name="connsiteX23" fmla="*/ 1602581 w 1890817"/>
                    <a:gd name="connsiteY23" fmla="*/ 216694 h 983456"/>
                    <a:gd name="connsiteX24" fmla="*/ 1612106 w 1890817"/>
                    <a:gd name="connsiteY24" fmla="*/ 269081 h 983456"/>
                    <a:gd name="connsiteX25" fmla="*/ 1597818 w 1890817"/>
                    <a:gd name="connsiteY25" fmla="*/ 342900 h 983456"/>
                    <a:gd name="connsiteX26" fmla="*/ 1574006 w 1890817"/>
                    <a:gd name="connsiteY26" fmla="*/ 392906 h 983456"/>
                    <a:gd name="connsiteX27" fmla="*/ 1583531 w 1890817"/>
                    <a:gd name="connsiteY27" fmla="*/ 447675 h 983456"/>
                    <a:gd name="connsiteX28" fmla="*/ 1614487 w 1890817"/>
                    <a:gd name="connsiteY28" fmla="*/ 473869 h 983456"/>
                    <a:gd name="connsiteX29" fmla="*/ 1693068 w 1890817"/>
                    <a:gd name="connsiteY29" fmla="*/ 461962 h 983456"/>
                    <a:gd name="connsiteX30" fmla="*/ 1890712 w 1890817"/>
                    <a:gd name="connsiteY30" fmla="*/ 461963 h 983456"/>
                    <a:gd name="connsiteX31" fmla="*/ 1888331 w 1890817"/>
                    <a:gd name="connsiteY31" fmla="*/ 840581 h 983456"/>
                    <a:gd name="connsiteX32" fmla="*/ 1385887 w 1890817"/>
                    <a:gd name="connsiteY32" fmla="*/ 983456 h 983456"/>
                    <a:gd name="connsiteX33" fmla="*/ 969168 w 1890817"/>
                    <a:gd name="connsiteY33" fmla="*/ 912019 h 983456"/>
                    <a:gd name="connsiteX34" fmla="*/ 654843 w 1890817"/>
                    <a:gd name="connsiteY34" fmla="*/ 695325 h 983456"/>
                    <a:gd name="connsiteX35" fmla="*/ 0 w 1890817"/>
                    <a:gd name="connsiteY35" fmla="*/ 300038 h 983456"/>
                    <a:gd name="connsiteX36" fmla="*/ 2382 w 1890817"/>
                    <a:gd name="connsiteY36" fmla="*/ 0 h 983456"/>
                    <a:gd name="connsiteX37" fmla="*/ 204788 w 1890817"/>
                    <a:gd name="connsiteY37" fmla="*/ 7144 h 983456"/>
                    <a:gd name="connsiteX38" fmla="*/ 319088 w 1890817"/>
                    <a:gd name="connsiteY38" fmla="*/ 21431 h 983456"/>
                    <a:gd name="connsiteX39" fmla="*/ 442913 w 1890817"/>
                    <a:gd name="connsiteY39" fmla="*/ 23812 h 983456"/>
                    <a:gd name="connsiteX40" fmla="*/ 485775 w 1890817"/>
                    <a:gd name="connsiteY40" fmla="*/ 59532 h 983456"/>
                    <a:gd name="connsiteX41" fmla="*/ 504826 w 1890817"/>
                    <a:gd name="connsiteY41" fmla="*/ 161925 h 983456"/>
                    <a:gd name="connsiteX42" fmla="*/ 504825 w 1890817"/>
                    <a:gd name="connsiteY42" fmla="*/ 242888 h 983456"/>
                    <a:gd name="connsiteX0" fmla="*/ 504825 w 1890817"/>
                    <a:gd name="connsiteY0" fmla="*/ 242888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7300 w 1890817"/>
                    <a:gd name="connsiteY17" fmla="*/ 447675 h 983456"/>
                    <a:gd name="connsiteX18" fmla="*/ 1278733 w 1890817"/>
                    <a:gd name="connsiteY18" fmla="*/ 431006 h 983456"/>
                    <a:gd name="connsiteX19" fmla="*/ 1276350 w 1890817"/>
                    <a:gd name="connsiteY19" fmla="*/ 404812 h 983456"/>
                    <a:gd name="connsiteX20" fmla="*/ 1252537 w 1890817"/>
                    <a:gd name="connsiteY20" fmla="*/ 381000 h 983456"/>
                    <a:gd name="connsiteX21" fmla="*/ 1247775 w 1890817"/>
                    <a:gd name="connsiteY21" fmla="*/ 347662 h 983456"/>
                    <a:gd name="connsiteX22" fmla="*/ 1574006 w 1890817"/>
                    <a:gd name="connsiteY22" fmla="*/ 221456 h 983456"/>
                    <a:gd name="connsiteX23" fmla="*/ 1602581 w 1890817"/>
                    <a:gd name="connsiteY23" fmla="*/ 216694 h 983456"/>
                    <a:gd name="connsiteX24" fmla="*/ 1612106 w 1890817"/>
                    <a:gd name="connsiteY24" fmla="*/ 269081 h 983456"/>
                    <a:gd name="connsiteX25" fmla="*/ 1597818 w 1890817"/>
                    <a:gd name="connsiteY25" fmla="*/ 342900 h 983456"/>
                    <a:gd name="connsiteX26" fmla="*/ 1574006 w 1890817"/>
                    <a:gd name="connsiteY26" fmla="*/ 392906 h 983456"/>
                    <a:gd name="connsiteX27" fmla="*/ 1583531 w 1890817"/>
                    <a:gd name="connsiteY27" fmla="*/ 447675 h 983456"/>
                    <a:gd name="connsiteX28" fmla="*/ 1614487 w 1890817"/>
                    <a:gd name="connsiteY28" fmla="*/ 473869 h 983456"/>
                    <a:gd name="connsiteX29" fmla="*/ 1693068 w 1890817"/>
                    <a:gd name="connsiteY29" fmla="*/ 461962 h 983456"/>
                    <a:gd name="connsiteX30" fmla="*/ 1890712 w 1890817"/>
                    <a:gd name="connsiteY30" fmla="*/ 461963 h 983456"/>
                    <a:gd name="connsiteX31" fmla="*/ 1888331 w 1890817"/>
                    <a:gd name="connsiteY31" fmla="*/ 840581 h 983456"/>
                    <a:gd name="connsiteX32" fmla="*/ 1385887 w 1890817"/>
                    <a:gd name="connsiteY32" fmla="*/ 983456 h 983456"/>
                    <a:gd name="connsiteX33" fmla="*/ 969168 w 1890817"/>
                    <a:gd name="connsiteY33" fmla="*/ 912019 h 983456"/>
                    <a:gd name="connsiteX34" fmla="*/ 654843 w 1890817"/>
                    <a:gd name="connsiteY34" fmla="*/ 695325 h 983456"/>
                    <a:gd name="connsiteX35" fmla="*/ 0 w 1890817"/>
                    <a:gd name="connsiteY35" fmla="*/ 300038 h 983456"/>
                    <a:gd name="connsiteX36" fmla="*/ 2382 w 1890817"/>
                    <a:gd name="connsiteY36" fmla="*/ 0 h 983456"/>
                    <a:gd name="connsiteX37" fmla="*/ 204788 w 1890817"/>
                    <a:gd name="connsiteY37" fmla="*/ 7144 h 983456"/>
                    <a:gd name="connsiteX38" fmla="*/ 319088 w 1890817"/>
                    <a:gd name="connsiteY38" fmla="*/ 21431 h 983456"/>
                    <a:gd name="connsiteX39" fmla="*/ 442913 w 1890817"/>
                    <a:gd name="connsiteY39" fmla="*/ 23812 h 983456"/>
                    <a:gd name="connsiteX40" fmla="*/ 485775 w 1890817"/>
                    <a:gd name="connsiteY40" fmla="*/ 59532 h 983456"/>
                    <a:gd name="connsiteX41" fmla="*/ 504826 w 1890817"/>
                    <a:gd name="connsiteY41" fmla="*/ 161925 h 983456"/>
                    <a:gd name="connsiteX42" fmla="*/ 504825 w 1890817"/>
                    <a:gd name="connsiteY42" fmla="*/ 242888 h 983456"/>
                    <a:gd name="connsiteX0" fmla="*/ 504825 w 1890817"/>
                    <a:gd name="connsiteY0" fmla="*/ 242888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2538 w 1890817"/>
                    <a:gd name="connsiteY17" fmla="*/ 459581 h 983456"/>
                    <a:gd name="connsiteX18" fmla="*/ 1278733 w 1890817"/>
                    <a:gd name="connsiteY18" fmla="*/ 431006 h 983456"/>
                    <a:gd name="connsiteX19" fmla="*/ 1276350 w 1890817"/>
                    <a:gd name="connsiteY19" fmla="*/ 404812 h 983456"/>
                    <a:gd name="connsiteX20" fmla="*/ 1252537 w 1890817"/>
                    <a:gd name="connsiteY20" fmla="*/ 381000 h 983456"/>
                    <a:gd name="connsiteX21" fmla="*/ 1247775 w 1890817"/>
                    <a:gd name="connsiteY21" fmla="*/ 347662 h 983456"/>
                    <a:gd name="connsiteX22" fmla="*/ 1574006 w 1890817"/>
                    <a:gd name="connsiteY22" fmla="*/ 221456 h 983456"/>
                    <a:gd name="connsiteX23" fmla="*/ 1602581 w 1890817"/>
                    <a:gd name="connsiteY23" fmla="*/ 216694 h 983456"/>
                    <a:gd name="connsiteX24" fmla="*/ 1612106 w 1890817"/>
                    <a:gd name="connsiteY24" fmla="*/ 269081 h 983456"/>
                    <a:gd name="connsiteX25" fmla="*/ 1597818 w 1890817"/>
                    <a:gd name="connsiteY25" fmla="*/ 342900 h 983456"/>
                    <a:gd name="connsiteX26" fmla="*/ 1574006 w 1890817"/>
                    <a:gd name="connsiteY26" fmla="*/ 392906 h 983456"/>
                    <a:gd name="connsiteX27" fmla="*/ 1583531 w 1890817"/>
                    <a:gd name="connsiteY27" fmla="*/ 447675 h 983456"/>
                    <a:gd name="connsiteX28" fmla="*/ 1614487 w 1890817"/>
                    <a:gd name="connsiteY28" fmla="*/ 473869 h 983456"/>
                    <a:gd name="connsiteX29" fmla="*/ 1693068 w 1890817"/>
                    <a:gd name="connsiteY29" fmla="*/ 461962 h 983456"/>
                    <a:gd name="connsiteX30" fmla="*/ 1890712 w 1890817"/>
                    <a:gd name="connsiteY30" fmla="*/ 461963 h 983456"/>
                    <a:gd name="connsiteX31" fmla="*/ 1888331 w 1890817"/>
                    <a:gd name="connsiteY31" fmla="*/ 840581 h 983456"/>
                    <a:gd name="connsiteX32" fmla="*/ 1385887 w 1890817"/>
                    <a:gd name="connsiteY32" fmla="*/ 983456 h 983456"/>
                    <a:gd name="connsiteX33" fmla="*/ 969168 w 1890817"/>
                    <a:gd name="connsiteY33" fmla="*/ 912019 h 983456"/>
                    <a:gd name="connsiteX34" fmla="*/ 654843 w 1890817"/>
                    <a:gd name="connsiteY34" fmla="*/ 695325 h 983456"/>
                    <a:gd name="connsiteX35" fmla="*/ 0 w 1890817"/>
                    <a:gd name="connsiteY35" fmla="*/ 300038 h 983456"/>
                    <a:gd name="connsiteX36" fmla="*/ 2382 w 1890817"/>
                    <a:gd name="connsiteY36" fmla="*/ 0 h 983456"/>
                    <a:gd name="connsiteX37" fmla="*/ 204788 w 1890817"/>
                    <a:gd name="connsiteY37" fmla="*/ 7144 h 983456"/>
                    <a:gd name="connsiteX38" fmla="*/ 319088 w 1890817"/>
                    <a:gd name="connsiteY38" fmla="*/ 21431 h 983456"/>
                    <a:gd name="connsiteX39" fmla="*/ 442913 w 1890817"/>
                    <a:gd name="connsiteY39" fmla="*/ 23812 h 983456"/>
                    <a:gd name="connsiteX40" fmla="*/ 485775 w 1890817"/>
                    <a:gd name="connsiteY40" fmla="*/ 59532 h 983456"/>
                    <a:gd name="connsiteX41" fmla="*/ 504826 w 1890817"/>
                    <a:gd name="connsiteY41" fmla="*/ 161925 h 983456"/>
                    <a:gd name="connsiteX42" fmla="*/ 504825 w 1890817"/>
                    <a:gd name="connsiteY42" fmla="*/ 242888 h 983456"/>
                    <a:gd name="connsiteX0" fmla="*/ 504825 w 1890817"/>
                    <a:gd name="connsiteY0" fmla="*/ 242888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2538 w 1890817"/>
                    <a:gd name="connsiteY17" fmla="*/ 459581 h 983456"/>
                    <a:gd name="connsiteX18" fmla="*/ 1278733 w 1890817"/>
                    <a:gd name="connsiteY18" fmla="*/ 431006 h 983456"/>
                    <a:gd name="connsiteX19" fmla="*/ 1276350 w 1890817"/>
                    <a:gd name="connsiteY19" fmla="*/ 404812 h 983456"/>
                    <a:gd name="connsiteX20" fmla="*/ 1252537 w 1890817"/>
                    <a:gd name="connsiteY20" fmla="*/ 381000 h 983456"/>
                    <a:gd name="connsiteX21" fmla="*/ 1247775 w 1890817"/>
                    <a:gd name="connsiteY21" fmla="*/ 347662 h 983456"/>
                    <a:gd name="connsiteX22" fmla="*/ 1574006 w 1890817"/>
                    <a:gd name="connsiteY22" fmla="*/ 221456 h 983456"/>
                    <a:gd name="connsiteX23" fmla="*/ 1602581 w 1890817"/>
                    <a:gd name="connsiteY23" fmla="*/ 216694 h 983456"/>
                    <a:gd name="connsiteX24" fmla="*/ 1612106 w 1890817"/>
                    <a:gd name="connsiteY24" fmla="*/ 269081 h 983456"/>
                    <a:gd name="connsiteX25" fmla="*/ 1597818 w 1890817"/>
                    <a:gd name="connsiteY25" fmla="*/ 342900 h 983456"/>
                    <a:gd name="connsiteX26" fmla="*/ 1574006 w 1890817"/>
                    <a:gd name="connsiteY26" fmla="*/ 392906 h 983456"/>
                    <a:gd name="connsiteX27" fmla="*/ 1576388 w 1890817"/>
                    <a:gd name="connsiteY27" fmla="*/ 416719 h 983456"/>
                    <a:gd name="connsiteX28" fmla="*/ 1583531 w 1890817"/>
                    <a:gd name="connsiteY28" fmla="*/ 447675 h 983456"/>
                    <a:gd name="connsiteX29" fmla="*/ 1614487 w 1890817"/>
                    <a:gd name="connsiteY29" fmla="*/ 473869 h 983456"/>
                    <a:gd name="connsiteX30" fmla="*/ 1693068 w 1890817"/>
                    <a:gd name="connsiteY30" fmla="*/ 461962 h 983456"/>
                    <a:gd name="connsiteX31" fmla="*/ 1890712 w 1890817"/>
                    <a:gd name="connsiteY31" fmla="*/ 461963 h 983456"/>
                    <a:gd name="connsiteX32" fmla="*/ 1888331 w 1890817"/>
                    <a:gd name="connsiteY32" fmla="*/ 840581 h 983456"/>
                    <a:gd name="connsiteX33" fmla="*/ 1385887 w 1890817"/>
                    <a:gd name="connsiteY33" fmla="*/ 983456 h 983456"/>
                    <a:gd name="connsiteX34" fmla="*/ 969168 w 1890817"/>
                    <a:gd name="connsiteY34" fmla="*/ 912019 h 983456"/>
                    <a:gd name="connsiteX35" fmla="*/ 654843 w 1890817"/>
                    <a:gd name="connsiteY35" fmla="*/ 695325 h 983456"/>
                    <a:gd name="connsiteX36" fmla="*/ 0 w 1890817"/>
                    <a:gd name="connsiteY36" fmla="*/ 300038 h 983456"/>
                    <a:gd name="connsiteX37" fmla="*/ 2382 w 1890817"/>
                    <a:gd name="connsiteY37" fmla="*/ 0 h 983456"/>
                    <a:gd name="connsiteX38" fmla="*/ 204788 w 1890817"/>
                    <a:gd name="connsiteY38" fmla="*/ 7144 h 983456"/>
                    <a:gd name="connsiteX39" fmla="*/ 319088 w 1890817"/>
                    <a:gd name="connsiteY39" fmla="*/ 21431 h 983456"/>
                    <a:gd name="connsiteX40" fmla="*/ 442913 w 1890817"/>
                    <a:gd name="connsiteY40" fmla="*/ 23812 h 983456"/>
                    <a:gd name="connsiteX41" fmla="*/ 485775 w 1890817"/>
                    <a:gd name="connsiteY41" fmla="*/ 59532 h 983456"/>
                    <a:gd name="connsiteX42" fmla="*/ 504826 w 1890817"/>
                    <a:gd name="connsiteY42" fmla="*/ 161925 h 983456"/>
                    <a:gd name="connsiteX43" fmla="*/ 504825 w 1890817"/>
                    <a:gd name="connsiteY43" fmla="*/ 242888 h 983456"/>
                    <a:gd name="connsiteX0" fmla="*/ 504825 w 1890817"/>
                    <a:gd name="connsiteY0" fmla="*/ 242888 h 983456"/>
                    <a:gd name="connsiteX1" fmla="*/ 571500 w 1890817"/>
                    <a:gd name="connsiteY1" fmla="*/ 278606 h 983456"/>
                    <a:gd name="connsiteX2" fmla="*/ 623887 w 1890817"/>
                    <a:gd name="connsiteY2" fmla="*/ 290512 h 983456"/>
                    <a:gd name="connsiteX3" fmla="*/ 683418 w 1890817"/>
                    <a:gd name="connsiteY3" fmla="*/ 354806 h 983456"/>
                    <a:gd name="connsiteX4" fmla="*/ 709612 w 1890817"/>
                    <a:gd name="connsiteY4" fmla="*/ 445294 h 983456"/>
                    <a:gd name="connsiteX5" fmla="*/ 745331 w 1890817"/>
                    <a:gd name="connsiteY5" fmla="*/ 471487 h 983456"/>
                    <a:gd name="connsiteX6" fmla="*/ 781050 w 1890817"/>
                    <a:gd name="connsiteY6" fmla="*/ 438150 h 983456"/>
                    <a:gd name="connsiteX7" fmla="*/ 797718 w 1890817"/>
                    <a:gd name="connsiteY7" fmla="*/ 361950 h 983456"/>
                    <a:gd name="connsiteX8" fmla="*/ 840581 w 1890817"/>
                    <a:gd name="connsiteY8" fmla="*/ 290512 h 983456"/>
                    <a:gd name="connsiteX9" fmla="*/ 897731 w 1890817"/>
                    <a:gd name="connsiteY9" fmla="*/ 245269 h 983456"/>
                    <a:gd name="connsiteX10" fmla="*/ 1026318 w 1890817"/>
                    <a:gd name="connsiteY10" fmla="*/ 247650 h 983456"/>
                    <a:gd name="connsiteX11" fmla="*/ 1128712 w 1890817"/>
                    <a:gd name="connsiteY11" fmla="*/ 326231 h 983456"/>
                    <a:gd name="connsiteX12" fmla="*/ 1159668 w 1890817"/>
                    <a:gd name="connsiteY12" fmla="*/ 345281 h 983456"/>
                    <a:gd name="connsiteX13" fmla="*/ 1181100 w 1890817"/>
                    <a:gd name="connsiteY13" fmla="*/ 388144 h 983456"/>
                    <a:gd name="connsiteX14" fmla="*/ 1178718 w 1890817"/>
                    <a:gd name="connsiteY14" fmla="*/ 469106 h 983456"/>
                    <a:gd name="connsiteX15" fmla="*/ 1181100 w 1890817"/>
                    <a:gd name="connsiteY15" fmla="*/ 516731 h 983456"/>
                    <a:gd name="connsiteX16" fmla="*/ 1219200 w 1890817"/>
                    <a:gd name="connsiteY16" fmla="*/ 502444 h 983456"/>
                    <a:gd name="connsiteX17" fmla="*/ 1252538 w 1890817"/>
                    <a:gd name="connsiteY17" fmla="*/ 459581 h 983456"/>
                    <a:gd name="connsiteX18" fmla="*/ 1278733 w 1890817"/>
                    <a:gd name="connsiteY18" fmla="*/ 431006 h 983456"/>
                    <a:gd name="connsiteX19" fmla="*/ 1276350 w 1890817"/>
                    <a:gd name="connsiteY19" fmla="*/ 404812 h 983456"/>
                    <a:gd name="connsiteX20" fmla="*/ 1252537 w 1890817"/>
                    <a:gd name="connsiteY20" fmla="*/ 381000 h 983456"/>
                    <a:gd name="connsiteX21" fmla="*/ 1247775 w 1890817"/>
                    <a:gd name="connsiteY21" fmla="*/ 347662 h 983456"/>
                    <a:gd name="connsiteX22" fmla="*/ 1574006 w 1890817"/>
                    <a:gd name="connsiteY22" fmla="*/ 221456 h 983456"/>
                    <a:gd name="connsiteX23" fmla="*/ 1602581 w 1890817"/>
                    <a:gd name="connsiteY23" fmla="*/ 216694 h 983456"/>
                    <a:gd name="connsiteX24" fmla="*/ 1612106 w 1890817"/>
                    <a:gd name="connsiteY24" fmla="*/ 269081 h 983456"/>
                    <a:gd name="connsiteX25" fmla="*/ 1597818 w 1890817"/>
                    <a:gd name="connsiteY25" fmla="*/ 342900 h 983456"/>
                    <a:gd name="connsiteX26" fmla="*/ 1574006 w 1890817"/>
                    <a:gd name="connsiteY26" fmla="*/ 392906 h 983456"/>
                    <a:gd name="connsiteX27" fmla="*/ 1571625 w 1890817"/>
                    <a:gd name="connsiteY27" fmla="*/ 421482 h 983456"/>
                    <a:gd name="connsiteX28" fmla="*/ 1583531 w 1890817"/>
                    <a:gd name="connsiteY28" fmla="*/ 447675 h 983456"/>
                    <a:gd name="connsiteX29" fmla="*/ 1614487 w 1890817"/>
                    <a:gd name="connsiteY29" fmla="*/ 473869 h 983456"/>
                    <a:gd name="connsiteX30" fmla="*/ 1693068 w 1890817"/>
                    <a:gd name="connsiteY30" fmla="*/ 461962 h 983456"/>
                    <a:gd name="connsiteX31" fmla="*/ 1890712 w 1890817"/>
                    <a:gd name="connsiteY31" fmla="*/ 461963 h 983456"/>
                    <a:gd name="connsiteX32" fmla="*/ 1888331 w 1890817"/>
                    <a:gd name="connsiteY32" fmla="*/ 840581 h 983456"/>
                    <a:gd name="connsiteX33" fmla="*/ 1385887 w 1890817"/>
                    <a:gd name="connsiteY33" fmla="*/ 983456 h 983456"/>
                    <a:gd name="connsiteX34" fmla="*/ 969168 w 1890817"/>
                    <a:gd name="connsiteY34" fmla="*/ 912019 h 983456"/>
                    <a:gd name="connsiteX35" fmla="*/ 654843 w 1890817"/>
                    <a:gd name="connsiteY35" fmla="*/ 695325 h 983456"/>
                    <a:gd name="connsiteX36" fmla="*/ 0 w 1890817"/>
                    <a:gd name="connsiteY36" fmla="*/ 300038 h 983456"/>
                    <a:gd name="connsiteX37" fmla="*/ 2382 w 1890817"/>
                    <a:gd name="connsiteY37" fmla="*/ 0 h 983456"/>
                    <a:gd name="connsiteX38" fmla="*/ 204788 w 1890817"/>
                    <a:gd name="connsiteY38" fmla="*/ 7144 h 983456"/>
                    <a:gd name="connsiteX39" fmla="*/ 319088 w 1890817"/>
                    <a:gd name="connsiteY39" fmla="*/ 21431 h 983456"/>
                    <a:gd name="connsiteX40" fmla="*/ 442913 w 1890817"/>
                    <a:gd name="connsiteY40" fmla="*/ 23812 h 983456"/>
                    <a:gd name="connsiteX41" fmla="*/ 485775 w 1890817"/>
                    <a:gd name="connsiteY41" fmla="*/ 59532 h 983456"/>
                    <a:gd name="connsiteX42" fmla="*/ 504826 w 1890817"/>
                    <a:gd name="connsiteY42" fmla="*/ 161925 h 983456"/>
                    <a:gd name="connsiteX43" fmla="*/ 504825 w 1890817"/>
                    <a:gd name="connsiteY43" fmla="*/ 242888 h 983456"/>
                    <a:gd name="connsiteX0" fmla="*/ 504825 w 1890817"/>
                    <a:gd name="connsiteY0" fmla="*/ 235744 h 976312"/>
                    <a:gd name="connsiteX1" fmla="*/ 571500 w 1890817"/>
                    <a:gd name="connsiteY1" fmla="*/ 271462 h 976312"/>
                    <a:gd name="connsiteX2" fmla="*/ 623887 w 1890817"/>
                    <a:gd name="connsiteY2" fmla="*/ 283368 h 976312"/>
                    <a:gd name="connsiteX3" fmla="*/ 683418 w 1890817"/>
                    <a:gd name="connsiteY3" fmla="*/ 347662 h 976312"/>
                    <a:gd name="connsiteX4" fmla="*/ 709612 w 1890817"/>
                    <a:gd name="connsiteY4" fmla="*/ 438150 h 976312"/>
                    <a:gd name="connsiteX5" fmla="*/ 745331 w 1890817"/>
                    <a:gd name="connsiteY5" fmla="*/ 464343 h 976312"/>
                    <a:gd name="connsiteX6" fmla="*/ 781050 w 1890817"/>
                    <a:gd name="connsiteY6" fmla="*/ 431006 h 976312"/>
                    <a:gd name="connsiteX7" fmla="*/ 797718 w 1890817"/>
                    <a:gd name="connsiteY7" fmla="*/ 354806 h 976312"/>
                    <a:gd name="connsiteX8" fmla="*/ 840581 w 1890817"/>
                    <a:gd name="connsiteY8" fmla="*/ 283368 h 976312"/>
                    <a:gd name="connsiteX9" fmla="*/ 897731 w 1890817"/>
                    <a:gd name="connsiteY9" fmla="*/ 238125 h 976312"/>
                    <a:gd name="connsiteX10" fmla="*/ 1026318 w 1890817"/>
                    <a:gd name="connsiteY10" fmla="*/ 240506 h 976312"/>
                    <a:gd name="connsiteX11" fmla="*/ 1128712 w 1890817"/>
                    <a:gd name="connsiteY11" fmla="*/ 319087 h 976312"/>
                    <a:gd name="connsiteX12" fmla="*/ 1159668 w 1890817"/>
                    <a:gd name="connsiteY12" fmla="*/ 338137 h 976312"/>
                    <a:gd name="connsiteX13" fmla="*/ 1181100 w 1890817"/>
                    <a:gd name="connsiteY13" fmla="*/ 381000 h 976312"/>
                    <a:gd name="connsiteX14" fmla="*/ 1178718 w 1890817"/>
                    <a:gd name="connsiteY14" fmla="*/ 461962 h 976312"/>
                    <a:gd name="connsiteX15" fmla="*/ 1181100 w 1890817"/>
                    <a:gd name="connsiteY15" fmla="*/ 509587 h 976312"/>
                    <a:gd name="connsiteX16" fmla="*/ 1219200 w 1890817"/>
                    <a:gd name="connsiteY16" fmla="*/ 495300 h 976312"/>
                    <a:gd name="connsiteX17" fmla="*/ 1252538 w 1890817"/>
                    <a:gd name="connsiteY17" fmla="*/ 452437 h 976312"/>
                    <a:gd name="connsiteX18" fmla="*/ 1278733 w 1890817"/>
                    <a:gd name="connsiteY18" fmla="*/ 423862 h 976312"/>
                    <a:gd name="connsiteX19" fmla="*/ 1276350 w 1890817"/>
                    <a:gd name="connsiteY19" fmla="*/ 397668 h 976312"/>
                    <a:gd name="connsiteX20" fmla="*/ 1252537 w 1890817"/>
                    <a:gd name="connsiteY20" fmla="*/ 373856 h 976312"/>
                    <a:gd name="connsiteX21" fmla="*/ 1247775 w 1890817"/>
                    <a:gd name="connsiteY21" fmla="*/ 340518 h 976312"/>
                    <a:gd name="connsiteX22" fmla="*/ 1574006 w 1890817"/>
                    <a:gd name="connsiteY22" fmla="*/ 214312 h 976312"/>
                    <a:gd name="connsiteX23" fmla="*/ 1602581 w 1890817"/>
                    <a:gd name="connsiteY23" fmla="*/ 209550 h 976312"/>
                    <a:gd name="connsiteX24" fmla="*/ 1612106 w 1890817"/>
                    <a:gd name="connsiteY24" fmla="*/ 261937 h 976312"/>
                    <a:gd name="connsiteX25" fmla="*/ 1597818 w 1890817"/>
                    <a:gd name="connsiteY25" fmla="*/ 335756 h 976312"/>
                    <a:gd name="connsiteX26" fmla="*/ 1574006 w 1890817"/>
                    <a:gd name="connsiteY26" fmla="*/ 385762 h 976312"/>
                    <a:gd name="connsiteX27" fmla="*/ 1571625 w 1890817"/>
                    <a:gd name="connsiteY27" fmla="*/ 414338 h 976312"/>
                    <a:gd name="connsiteX28" fmla="*/ 1583531 w 1890817"/>
                    <a:gd name="connsiteY28" fmla="*/ 440531 h 976312"/>
                    <a:gd name="connsiteX29" fmla="*/ 1614487 w 1890817"/>
                    <a:gd name="connsiteY29" fmla="*/ 466725 h 976312"/>
                    <a:gd name="connsiteX30" fmla="*/ 1693068 w 1890817"/>
                    <a:gd name="connsiteY30" fmla="*/ 454818 h 976312"/>
                    <a:gd name="connsiteX31" fmla="*/ 1890712 w 1890817"/>
                    <a:gd name="connsiteY31" fmla="*/ 454819 h 976312"/>
                    <a:gd name="connsiteX32" fmla="*/ 1888331 w 1890817"/>
                    <a:gd name="connsiteY32" fmla="*/ 833437 h 976312"/>
                    <a:gd name="connsiteX33" fmla="*/ 1385887 w 1890817"/>
                    <a:gd name="connsiteY33" fmla="*/ 976312 h 976312"/>
                    <a:gd name="connsiteX34" fmla="*/ 969168 w 1890817"/>
                    <a:gd name="connsiteY34" fmla="*/ 904875 h 976312"/>
                    <a:gd name="connsiteX35" fmla="*/ 654843 w 1890817"/>
                    <a:gd name="connsiteY35" fmla="*/ 688181 h 976312"/>
                    <a:gd name="connsiteX36" fmla="*/ 0 w 1890817"/>
                    <a:gd name="connsiteY36" fmla="*/ 292894 h 976312"/>
                    <a:gd name="connsiteX37" fmla="*/ 204788 w 1890817"/>
                    <a:gd name="connsiteY37" fmla="*/ 0 h 976312"/>
                    <a:gd name="connsiteX38" fmla="*/ 319088 w 1890817"/>
                    <a:gd name="connsiteY38" fmla="*/ 14287 h 976312"/>
                    <a:gd name="connsiteX39" fmla="*/ 442913 w 1890817"/>
                    <a:gd name="connsiteY39" fmla="*/ 16668 h 976312"/>
                    <a:gd name="connsiteX40" fmla="*/ 485775 w 1890817"/>
                    <a:gd name="connsiteY40" fmla="*/ 52388 h 976312"/>
                    <a:gd name="connsiteX41" fmla="*/ 504826 w 1890817"/>
                    <a:gd name="connsiteY41" fmla="*/ 154781 h 976312"/>
                    <a:gd name="connsiteX42" fmla="*/ 504825 w 1890817"/>
                    <a:gd name="connsiteY42" fmla="*/ 235744 h 976312"/>
                    <a:gd name="connsiteX0" fmla="*/ 504825 w 1890817"/>
                    <a:gd name="connsiteY0" fmla="*/ 221457 h 962025"/>
                    <a:gd name="connsiteX1" fmla="*/ 571500 w 1890817"/>
                    <a:gd name="connsiteY1" fmla="*/ 257175 h 962025"/>
                    <a:gd name="connsiteX2" fmla="*/ 623887 w 1890817"/>
                    <a:gd name="connsiteY2" fmla="*/ 269081 h 962025"/>
                    <a:gd name="connsiteX3" fmla="*/ 683418 w 1890817"/>
                    <a:gd name="connsiteY3" fmla="*/ 333375 h 962025"/>
                    <a:gd name="connsiteX4" fmla="*/ 709612 w 1890817"/>
                    <a:gd name="connsiteY4" fmla="*/ 423863 h 962025"/>
                    <a:gd name="connsiteX5" fmla="*/ 745331 w 1890817"/>
                    <a:gd name="connsiteY5" fmla="*/ 450056 h 962025"/>
                    <a:gd name="connsiteX6" fmla="*/ 781050 w 1890817"/>
                    <a:gd name="connsiteY6" fmla="*/ 416719 h 962025"/>
                    <a:gd name="connsiteX7" fmla="*/ 797718 w 1890817"/>
                    <a:gd name="connsiteY7" fmla="*/ 340519 h 962025"/>
                    <a:gd name="connsiteX8" fmla="*/ 840581 w 1890817"/>
                    <a:gd name="connsiteY8" fmla="*/ 269081 h 962025"/>
                    <a:gd name="connsiteX9" fmla="*/ 897731 w 1890817"/>
                    <a:gd name="connsiteY9" fmla="*/ 223838 h 962025"/>
                    <a:gd name="connsiteX10" fmla="*/ 1026318 w 1890817"/>
                    <a:gd name="connsiteY10" fmla="*/ 226219 h 962025"/>
                    <a:gd name="connsiteX11" fmla="*/ 1128712 w 1890817"/>
                    <a:gd name="connsiteY11" fmla="*/ 304800 h 962025"/>
                    <a:gd name="connsiteX12" fmla="*/ 1159668 w 1890817"/>
                    <a:gd name="connsiteY12" fmla="*/ 323850 h 962025"/>
                    <a:gd name="connsiteX13" fmla="*/ 1181100 w 1890817"/>
                    <a:gd name="connsiteY13" fmla="*/ 366713 h 962025"/>
                    <a:gd name="connsiteX14" fmla="*/ 1178718 w 1890817"/>
                    <a:gd name="connsiteY14" fmla="*/ 447675 h 962025"/>
                    <a:gd name="connsiteX15" fmla="*/ 1181100 w 1890817"/>
                    <a:gd name="connsiteY15" fmla="*/ 495300 h 962025"/>
                    <a:gd name="connsiteX16" fmla="*/ 1219200 w 1890817"/>
                    <a:gd name="connsiteY16" fmla="*/ 481013 h 962025"/>
                    <a:gd name="connsiteX17" fmla="*/ 1252538 w 1890817"/>
                    <a:gd name="connsiteY17" fmla="*/ 438150 h 962025"/>
                    <a:gd name="connsiteX18" fmla="*/ 1278733 w 1890817"/>
                    <a:gd name="connsiteY18" fmla="*/ 409575 h 962025"/>
                    <a:gd name="connsiteX19" fmla="*/ 1276350 w 1890817"/>
                    <a:gd name="connsiteY19" fmla="*/ 383381 h 962025"/>
                    <a:gd name="connsiteX20" fmla="*/ 1252537 w 1890817"/>
                    <a:gd name="connsiteY20" fmla="*/ 359569 h 962025"/>
                    <a:gd name="connsiteX21" fmla="*/ 1247775 w 1890817"/>
                    <a:gd name="connsiteY21" fmla="*/ 326231 h 962025"/>
                    <a:gd name="connsiteX22" fmla="*/ 1574006 w 1890817"/>
                    <a:gd name="connsiteY22" fmla="*/ 200025 h 962025"/>
                    <a:gd name="connsiteX23" fmla="*/ 1602581 w 1890817"/>
                    <a:gd name="connsiteY23" fmla="*/ 195263 h 962025"/>
                    <a:gd name="connsiteX24" fmla="*/ 1612106 w 1890817"/>
                    <a:gd name="connsiteY24" fmla="*/ 247650 h 962025"/>
                    <a:gd name="connsiteX25" fmla="*/ 1597818 w 1890817"/>
                    <a:gd name="connsiteY25" fmla="*/ 321469 h 962025"/>
                    <a:gd name="connsiteX26" fmla="*/ 1574006 w 1890817"/>
                    <a:gd name="connsiteY26" fmla="*/ 371475 h 962025"/>
                    <a:gd name="connsiteX27" fmla="*/ 1571625 w 1890817"/>
                    <a:gd name="connsiteY27" fmla="*/ 400051 h 962025"/>
                    <a:gd name="connsiteX28" fmla="*/ 1583531 w 1890817"/>
                    <a:gd name="connsiteY28" fmla="*/ 426244 h 962025"/>
                    <a:gd name="connsiteX29" fmla="*/ 1614487 w 1890817"/>
                    <a:gd name="connsiteY29" fmla="*/ 452438 h 962025"/>
                    <a:gd name="connsiteX30" fmla="*/ 1693068 w 1890817"/>
                    <a:gd name="connsiteY30" fmla="*/ 440531 h 962025"/>
                    <a:gd name="connsiteX31" fmla="*/ 1890712 w 1890817"/>
                    <a:gd name="connsiteY31" fmla="*/ 440532 h 962025"/>
                    <a:gd name="connsiteX32" fmla="*/ 1888331 w 1890817"/>
                    <a:gd name="connsiteY32" fmla="*/ 819150 h 962025"/>
                    <a:gd name="connsiteX33" fmla="*/ 1385887 w 1890817"/>
                    <a:gd name="connsiteY33" fmla="*/ 962025 h 962025"/>
                    <a:gd name="connsiteX34" fmla="*/ 969168 w 1890817"/>
                    <a:gd name="connsiteY34" fmla="*/ 890588 h 962025"/>
                    <a:gd name="connsiteX35" fmla="*/ 654843 w 1890817"/>
                    <a:gd name="connsiteY35" fmla="*/ 673894 h 962025"/>
                    <a:gd name="connsiteX36" fmla="*/ 0 w 1890817"/>
                    <a:gd name="connsiteY36" fmla="*/ 278607 h 962025"/>
                    <a:gd name="connsiteX37" fmla="*/ 319088 w 1890817"/>
                    <a:gd name="connsiteY37" fmla="*/ 0 h 962025"/>
                    <a:gd name="connsiteX38" fmla="*/ 442913 w 1890817"/>
                    <a:gd name="connsiteY38" fmla="*/ 2381 h 962025"/>
                    <a:gd name="connsiteX39" fmla="*/ 485775 w 1890817"/>
                    <a:gd name="connsiteY39" fmla="*/ 38101 h 962025"/>
                    <a:gd name="connsiteX40" fmla="*/ 504826 w 1890817"/>
                    <a:gd name="connsiteY40" fmla="*/ 140494 h 962025"/>
                    <a:gd name="connsiteX41" fmla="*/ 504825 w 1890817"/>
                    <a:gd name="connsiteY41" fmla="*/ 221457 h 962025"/>
                    <a:gd name="connsiteX0" fmla="*/ 504825 w 1890817"/>
                    <a:gd name="connsiteY0" fmla="*/ 219076 h 959644"/>
                    <a:gd name="connsiteX1" fmla="*/ 571500 w 1890817"/>
                    <a:gd name="connsiteY1" fmla="*/ 254794 h 959644"/>
                    <a:gd name="connsiteX2" fmla="*/ 623887 w 1890817"/>
                    <a:gd name="connsiteY2" fmla="*/ 266700 h 959644"/>
                    <a:gd name="connsiteX3" fmla="*/ 683418 w 1890817"/>
                    <a:gd name="connsiteY3" fmla="*/ 330994 h 959644"/>
                    <a:gd name="connsiteX4" fmla="*/ 709612 w 1890817"/>
                    <a:gd name="connsiteY4" fmla="*/ 421482 h 959644"/>
                    <a:gd name="connsiteX5" fmla="*/ 745331 w 1890817"/>
                    <a:gd name="connsiteY5" fmla="*/ 447675 h 959644"/>
                    <a:gd name="connsiteX6" fmla="*/ 781050 w 1890817"/>
                    <a:gd name="connsiteY6" fmla="*/ 414338 h 959644"/>
                    <a:gd name="connsiteX7" fmla="*/ 797718 w 1890817"/>
                    <a:gd name="connsiteY7" fmla="*/ 338138 h 959644"/>
                    <a:gd name="connsiteX8" fmla="*/ 840581 w 1890817"/>
                    <a:gd name="connsiteY8" fmla="*/ 266700 h 959644"/>
                    <a:gd name="connsiteX9" fmla="*/ 897731 w 1890817"/>
                    <a:gd name="connsiteY9" fmla="*/ 221457 h 959644"/>
                    <a:gd name="connsiteX10" fmla="*/ 1026318 w 1890817"/>
                    <a:gd name="connsiteY10" fmla="*/ 223838 h 959644"/>
                    <a:gd name="connsiteX11" fmla="*/ 1128712 w 1890817"/>
                    <a:gd name="connsiteY11" fmla="*/ 302419 h 959644"/>
                    <a:gd name="connsiteX12" fmla="*/ 1159668 w 1890817"/>
                    <a:gd name="connsiteY12" fmla="*/ 321469 h 959644"/>
                    <a:gd name="connsiteX13" fmla="*/ 1181100 w 1890817"/>
                    <a:gd name="connsiteY13" fmla="*/ 364332 h 959644"/>
                    <a:gd name="connsiteX14" fmla="*/ 1178718 w 1890817"/>
                    <a:gd name="connsiteY14" fmla="*/ 445294 h 959644"/>
                    <a:gd name="connsiteX15" fmla="*/ 1181100 w 1890817"/>
                    <a:gd name="connsiteY15" fmla="*/ 492919 h 959644"/>
                    <a:gd name="connsiteX16" fmla="*/ 1219200 w 1890817"/>
                    <a:gd name="connsiteY16" fmla="*/ 478632 h 959644"/>
                    <a:gd name="connsiteX17" fmla="*/ 1252538 w 1890817"/>
                    <a:gd name="connsiteY17" fmla="*/ 435769 h 959644"/>
                    <a:gd name="connsiteX18" fmla="*/ 1278733 w 1890817"/>
                    <a:gd name="connsiteY18" fmla="*/ 407194 h 959644"/>
                    <a:gd name="connsiteX19" fmla="*/ 1276350 w 1890817"/>
                    <a:gd name="connsiteY19" fmla="*/ 381000 h 959644"/>
                    <a:gd name="connsiteX20" fmla="*/ 1252537 w 1890817"/>
                    <a:gd name="connsiteY20" fmla="*/ 357188 h 959644"/>
                    <a:gd name="connsiteX21" fmla="*/ 1247775 w 1890817"/>
                    <a:gd name="connsiteY21" fmla="*/ 323850 h 959644"/>
                    <a:gd name="connsiteX22" fmla="*/ 1574006 w 1890817"/>
                    <a:gd name="connsiteY22" fmla="*/ 197644 h 959644"/>
                    <a:gd name="connsiteX23" fmla="*/ 1602581 w 1890817"/>
                    <a:gd name="connsiteY23" fmla="*/ 192882 h 959644"/>
                    <a:gd name="connsiteX24" fmla="*/ 1612106 w 1890817"/>
                    <a:gd name="connsiteY24" fmla="*/ 245269 h 959644"/>
                    <a:gd name="connsiteX25" fmla="*/ 1597818 w 1890817"/>
                    <a:gd name="connsiteY25" fmla="*/ 319088 h 959644"/>
                    <a:gd name="connsiteX26" fmla="*/ 1574006 w 1890817"/>
                    <a:gd name="connsiteY26" fmla="*/ 369094 h 959644"/>
                    <a:gd name="connsiteX27" fmla="*/ 1571625 w 1890817"/>
                    <a:gd name="connsiteY27" fmla="*/ 397670 h 959644"/>
                    <a:gd name="connsiteX28" fmla="*/ 1583531 w 1890817"/>
                    <a:gd name="connsiteY28" fmla="*/ 423863 h 959644"/>
                    <a:gd name="connsiteX29" fmla="*/ 1614487 w 1890817"/>
                    <a:gd name="connsiteY29" fmla="*/ 450057 h 959644"/>
                    <a:gd name="connsiteX30" fmla="*/ 1693068 w 1890817"/>
                    <a:gd name="connsiteY30" fmla="*/ 438150 h 959644"/>
                    <a:gd name="connsiteX31" fmla="*/ 1890712 w 1890817"/>
                    <a:gd name="connsiteY31" fmla="*/ 438151 h 959644"/>
                    <a:gd name="connsiteX32" fmla="*/ 1888331 w 1890817"/>
                    <a:gd name="connsiteY32" fmla="*/ 816769 h 959644"/>
                    <a:gd name="connsiteX33" fmla="*/ 1385887 w 1890817"/>
                    <a:gd name="connsiteY33" fmla="*/ 959644 h 959644"/>
                    <a:gd name="connsiteX34" fmla="*/ 969168 w 1890817"/>
                    <a:gd name="connsiteY34" fmla="*/ 888207 h 959644"/>
                    <a:gd name="connsiteX35" fmla="*/ 654843 w 1890817"/>
                    <a:gd name="connsiteY35" fmla="*/ 671513 h 959644"/>
                    <a:gd name="connsiteX36" fmla="*/ 0 w 1890817"/>
                    <a:gd name="connsiteY36" fmla="*/ 276226 h 959644"/>
                    <a:gd name="connsiteX37" fmla="*/ 442913 w 1890817"/>
                    <a:gd name="connsiteY37" fmla="*/ 0 h 959644"/>
                    <a:gd name="connsiteX38" fmla="*/ 485775 w 1890817"/>
                    <a:gd name="connsiteY38" fmla="*/ 35720 h 959644"/>
                    <a:gd name="connsiteX39" fmla="*/ 504826 w 1890817"/>
                    <a:gd name="connsiteY39" fmla="*/ 138113 h 959644"/>
                    <a:gd name="connsiteX40" fmla="*/ 504825 w 1890817"/>
                    <a:gd name="connsiteY40" fmla="*/ 219076 h 959644"/>
                    <a:gd name="connsiteX0" fmla="*/ 504825 w 1890817"/>
                    <a:gd name="connsiteY0" fmla="*/ 183356 h 923924"/>
                    <a:gd name="connsiteX1" fmla="*/ 571500 w 1890817"/>
                    <a:gd name="connsiteY1" fmla="*/ 219074 h 923924"/>
                    <a:gd name="connsiteX2" fmla="*/ 623887 w 1890817"/>
                    <a:gd name="connsiteY2" fmla="*/ 230980 h 923924"/>
                    <a:gd name="connsiteX3" fmla="*/ 683418 w 1890817"/>
                    <a:gd name="connsiteY3" fmla="*/ 295274 h 923924"/>
                    <a:gd name="connsiteX4" fmla="*/ 709612 w 1890817"/>
                    <a:gd name="connsiteY4" fmla="*/ 385762 h 923924"/>
                    <a:gd name="connsiteX5" fmla="*/ 745331 w 1890817"/>
                    <a:gd name="connsiteY5" fmla="*/ 411955 h 923924"/>
                    <a:gd name="connsiteX6" fmla="*/ 781050 w 1890817"/>
                    <a:gd name="connsiteY6" fmla="*/ 378618 h 923924"/>
                    <a:gd name="connsiteX7" fmla="*/ 797718 w 1890817"/>
                    <a:gd name="connsiteY7" fmla="*/ 302418 h 923924"/>
                    <a:gd name="connsiteX8" fmla="*/ 840581 w 1890817"/>
                    <a:gd name="connsiteY8" fmla="*/ 230980 h 923924"/>
                    <a:gd name="connsiteX9" fmla="*/ 897731 w 1890817"/>
                    <a:gd name="connsiteY9" fmla="*/ 185737 h 923924"/>
                    <a:gd name="connsiteX10" fmla="*/ 1026318 w 1890817"/>
                    <a:gd name="connsiteY10" fmla="*/ 188118 h 923924"/>
                    <a:gd name="connsiteX11" fmla="*/ 1128712 w 1890817"/>
                    <a:gd name="connsiteY11" fmla="*/ 266699 h 923924"/>
                    <a:gd name="connsiteX12" fmla="*/ 1159668 w 1890817"/>
                    <a:gd name="connsiteY12" fmla="*/ 285749 h 923924"/>
                    <a:gd name="connsiteX13" fmla="*/ 1181100 w 1890817"/>
                    <a:gd name="connsiteY13" fmla="*/ 328612 h 923924"/>
                    <a:gd name="connsiteX14" fmla="*/ 1178718 w 1890817"/>
                    <a:gd name="connsiteY14" fmla="*/ 409574 h 923924"/>
                    <a:gd name="connsiteX15" fmla="*/ 1181100 w 1890817"/>
                    <a:gd name="connsiteY15" fmla="*/ 457199 h 923924"/>
                    <a:gd name="connsiteX16" fmla="*/ 1219200 w 1890817"/>
                    <a:gd name="connsiteY16" fmla="*/ 442912 h 923924"/>
                    <a:gd name="connsiteX17" fmla="*/ 1252538 w 1890817"/>
                    <a:gd name="connsiteY17" fmla="*/ 400049 h 923924"/>
                    <a:gd name="connsiteX18" fmla="*/ 1278733 w 1890817"/>
                    <a:gd name="connsiteY18" fmla="*/ 371474 h 923924"/>
                    <a:gd name="connsiteX19" fmla="*/ 1276350 w 1890817"/>
                    <a:gd name="connsiteY19" fmla="*/ 345280 h 923924"/>
                    <a:gd name="connsiteX20" fmla="*/ 1252537 w 1890817"/>
                    <a:gd name="connsiteY20" fmla="*/ 321468 h 923924"/>
                    <a:gd name="connsiteX21" fmla="*/ 1247775 w 1890817"/>
                    <a:gd name="connsiteY21" fmla="*/ 288130 h 923924"/>
                    <a:gd name="connsiteX22" fmla="*/ 1574006 w 1890817"/>
                    <a:gd name="connsiteY22" fmla="*/ 161924 h 923924"/>
                    <a:gd name="connsiteX23" fmla="*/ 1602581 w 1890817"/>
                    <a:gd name="connsiteY23" fmla="*/ 157162 h 923924"/>
                    <a:gd name="connsiteX24" fmla="*/ 1612106 w 1890817"/>
                    <a:gd name="connsiteY24" fmla="*/ 209549 h 923924"/>
                    <a:gd name="connsiteX25" fmla="*/ 1597818 w 1890817"/>
                    <a:gd name="connsiteY25" fmla="*/ 283368 h 923924"/>
                    <a:gd name="connsiteX26" fmla="*/ 1574006 w 1890817"/>
                    <a:gd name="connsiteY26" fmla="*/ 333374 h 923924"/>
                    <a:gd name="connsiteX27" fmla="*/ 1571625 w 1890817"/>
                    <a:gd name="connsiteY27" fmla="*/ 361950 h 923924"/>
                    <a:gd name="connsiteX28" fmla="*/ 1583531 w 1890817"/>
                    <a:gd name="connsiteY28" fmla="*/ 388143 h 923924"/>
                    <a:gd name="connsiteX29" fmla="*/ 1614487 w 1890817"/>
                    <a:gd name="connsiteY29" fmla="*/ 414337 h 923924"/>
                    <a:gd name="connsiteX30" fmla="*/ 1693068 w 1890817"/>
                    <a:gd name="connsiteY30" fmla="*/ 402430 h 923924"/>
                    <a:gd name="connsiteX31" fmla="*/ 1890712 w 1890817"/>
                    <a:gd name="connsiteY31" fmla="*/ 402431 h 923924"/>
                    <a:gd name="connsiteX32" fmla="*/ 1888331 w 1890817"/>
                    <a:gd name="connsiteY32" fmla="*/ 781049 h 923924"/>
                    <a:gd name="connsiteX33" fmla="*/ 1385887 w 1890817"/>
                    <a:gd name="connsiteY33" fmla="*/ 923924 h 923924"/>
                    <a:gd name="connsiteX34" fmla="*/ 969168 w 1890817"/>
                    <a:gd name="connsiteY34" fmla="*/ 852487 h 923924"/>
                    <a:gd name="connsiteX35" fmla="*/ 654843 w 1890817"/>
                    <a:gd name="connsiteY35" fmla="*/ 635793 h 923924"/>
                    <a:gd name="connsiteX36" fmla="*/ 0 w 1890817"/>
                    <a:gd name="connsiteY36" fmla="*/ 240506 h 923924"/>
                    <a:gd name="connsiteX37" fmla="*/ 485775 w 1890817"/>
                    <a:gd name="connsiteY37" fmla="*/ 0 h 923924"/>
                    <a:gd name="connsiteX38" fmla="*/ 504826 w 1890817"/>
                    <a:gd name="connsiteY38" fmla="*/ 102393 h 923924"/>
                    <a:gd name="connsiteX39" fmla="*/ 504825 w 1890817"/>
                    <a:gd name="connsiteY39" fmla="*/ 183356 h 923924"/>
                    <a:gd name="connsiteX0" fmla="*/ 504825 w 1890817"/>
                    <a:gd name="connsiteY0" fmla="*/ 80963 h 821531"/>
                    <a:gd name="connsiteX1" fmla="*/ 571500 w 1890817"/>
                    <a:gd name="connsiteY1" fmla="*/ 116681 h 821531"/>
                    <a:gd name="connsiteX2" fmla="*/ 623887 w 1890817"/>
                    <a:gd name="connsiteY2" fmla="*/ 128587 h 821531"/>
                    <a:gd name="connsiteX3" fmla="*/ 683418 w 1890817"/>
                    <a:gd name="connsiteY3" fmla="*/ 192881 h 821531"/>
                    <a:gd name="connsiteX4" fmla="*/ 709612 w 1890817"/>
                    <a:gd name="connsiteY4" fmla="*/ 283369 h 821531"/>
                    <a:gd name="connsiteX5" fmla="*/ 745331 w 1890817"/>
                    <a:gd name="connsiteY5" fmla="*/ 309562 h 821531"/>
                    <a:gd name="connsiteX6" fmla="*/ 781050 w 1890817"/>
                    <a:gd name="connsiteY6" fmla="*/ 276225 h 821531"/>
                    <a:gd name="connsiteX7" fmla="*/ 797718 w 1890817"/>
                    <a:gd name="connsiteY7" fmla="*/ 200025 h 821531"/>
                    <a:gd name="connsiteX8" fmla="*/ 840581 w 1890817"/>
                    <a:gd name="connsiteY8" fmla="*/ 128587 h 821531"/>
                    <a:gd name="connsiteX9" fmla="*/ 897731 w 1890817"/>
                    <a:gd name="connsiteY9" fmla="*/ 83344 h 821531"/>
                    <a:gd name="connsiteX10" fmla="*/ 1026318 w 1890817"/>
                    <a:gd name="connsiteY10" fmla="*/ 85725 h 821531"/>
                    <a:gd name="connsiteX11" fmla="*/ 1128712 w 1890817"/>
                    <a:gd name="connsiteY11" fmla="*/ 164306 h 821531"/>
                    <a:gd name="connsiteX12" fmla="*/ 1159668 w 1890817"/>
                    <a:gd name="connsiteY12" fmla="*/ 183356 h 821531"/>
                    <a:gd name="connsiteX13" fmla="*/ 1181100 w 1890817"/>
                    <a:gd name="connsiteY13" fmla="*/ 226219 h 821531"/>
                    <a:gd name="connsiteX14" fmla="*/ 1178718 w 1890817"/>
                    <a:gd name="connsiteY14" fmla="*/ 307181 h 821531"/>
                    <a:gd name="connsiteX15" fmla="*/ 1181100 w 1890817"/>
                    <a:gd name="connsiteY15" fmla="*/ 354806 h 821531"/>
                    <a:gd name="connsiteX16" fmla="*/ 1219200 w 1890817"/>
                    <a:gd name="connsiteY16" fmla="*/ 340519 h 821531"/>
                    <a:gd name="connsiteX17" fmla="*/ 1252538 w 1890817"/>
                    <a:gd name="connsiteY17" fmla="*/ 297656 h 821531"/>
                    <a:gd name="connsiteX18" fmla="*/ 1278733 w 1890817"/>
                    <a:gd name="connsiteY18" fmla="*/ 269081 h 821531"/>
                    <a:gd name="connsiteX19" fmla="*/ 1276350 w 1890817"/>
                    <a:gd name="connsiteY19" fmla="*/ 242887 h 821531"/>
                    <a:gd name="connsiteX20" fmla="*/ 1252537 w 1890817"/>
                    <a:gd name="connsiteY20" fmla="*/ 219075 h 821531"/>
                    <a:gd name="connsiteX21" fmla="*/ 1247775 w 1890817"/>
                    <a:gd name="connsiteY21" fmla="*/ 185737 h 821531"/>
                    <a:gd name="connsiteX22" fmla="*/ 1574006 w 1890817"/>
                    <a:gd name="connsiteY22" fmla="*/ 59531 h 821531"/>
                    <a:gd name="connsiteX23" fmla="*/ 1602581 w 1890817"/>
                    <a:gd name="connsiteY23" fmla="*/ 54769 h 821531"/>
                    <a:gd name="connsiteX24" fmla="*/ 1612106 w 1890817"/>
                    <a:gd name="connsiteY24" fmla="*/ 107156 h 821531"/>
                    <a:gd name="connsiteX25" fmla="*/ 1597818 w 1890817"/>
                    <a:gd name="connsiteY25" fmla="*/ 180975 h 821531"/>
                    <a:gd name="connsiteX26" fmla="*/ 1574006 w 1890817"/>
                    <a:gd name="connsiteY26" fmla="*/ 230981 h 821531"/>
                    <a:gd name="connsiteX27" fmla="*/ 1571625 w 1890817"/>
                    <a:gd name="connsiteY27" fmla="*/ 259557 h 821531"/>
                    <a:gd name="connsiteX28" fmla="*/ 1583531 w 1890817"/>
                    <a:gd name="connsiteY28" fmla="*/ 285750 h 821531"/>
                    <a:gd name="connsiteX29" fmla="*/ 1614487 w 1890817"/>
                    <a:gd name="connsiteY29" fmla="*/ 311944 h 821531"/>
                    <a:gd name="connsiteX30" fmla="*/ 1693068 w 1890817"/>
                    <a:gd name="connsiteY30" fmla="*/ 300037 h 821531"/>
                    <a:gd name="connsiteX31" fmla="*/ 1890712 w 1890817"/>
                    <a:gd name="connsiteY31" fmla="*/ 300038 h 821531"/>
                    <a:gd name="connsiteX32" fmla="*/ 1888331 w 1890817"/>
                    <a:gd name="connsiteY32" fmla="*/ 678656 h 821531"/>
                    <a:gd name="connsiteX33" fmla="*/ 1385887 w 1890817"/>
                    <a:gd name="connsiteY33" fmla="*/ 821531 h 821531"/>
                    <a:gd name="connsiteX34" fmla="*/ 969168 w 1890817"/>
                    <a:gd name="connsiteY34" fmla="*/ 750094 h 821531"/>
                    <a:gd name="connsiteX35" fmla="*/ 654843 w 1890817"/>
                    <a:gd name="connsiteY35" fmla="*/ 533400 h 821531"/>
                    <a:gd name="connsiteX36" fmla="*/ 0 w 1890817"/>
                    <a:gd name="connsiteY36" fmla="*/ 138113 h 821531"/>
                    <a:gd name="connsiteX37" fmla="*/ 504826 w 1890817"/>
                    <a:gd name="connsiteY37" fmla="*/ 0 h 821531"/>
                    <a:gd name="connsiteX38" fmla="*/ 504825 w 1890817"/>
                    <a:gd name="connsiteY38" fmla="*/ 80963 h 821531"/>
                    <a:gd name="connsiteX0" fmla="*/ 504825 w 1890817"/>
                    <a:gd name="connsiteY0" fmla="*/ 26194 h 766762"/>
                    <a:gd name="connsiteX1" fmla="*/ 571500 w 1890817"/>
                    <a:gd name="connsiteY1" fmla="*/ 61912 h 766762"/>
                    <a:gd name="connsiteX2" fmla="*/ 623887 w 1890817"/>
                    <a:gd name="connsiteY2" fmla="*/ 73818 h 766762"/>
                    <a:gd name="connsiteX3" fmla="*/ 683418 w 1890817"/>
                    <a:gd name="connsiteY3" fmla="*/ 138112 h 766762"/>
                    <a:gd name="connsiteX4" fmla="*/ 709612 w 1890817"/>
                    <a:gd name="connsiteY4" fmla="*/ 228600 h 766762"/>
                    <a:gd name="connsiteX5" fmla="*/ 745331 w 1890817"/>
                    <a:gd name="connsiteY5" fmla="*/ 254793 h 766762"/>
                    <a:gd name="connsiteX6" fmla="*/ 781050 w 1890817"/>
                    <a:gd name="connsiteY6" fmla="*/ 221456 h 766762"/>
                    <a:gd name="connsiteX7" fmla="*/ 797718 w 1890817"/>
                    <a:gd name="connsiteY7" fmla="*/ 145256 h 766762"/>
                    <a:gd name="connsiteX8" fmla="*/ 840581 w 1890817"/>
                    <a:gd name="connsiteY8" fmla="*/ 73818 h 766762"/>
                    <a:gd name="connsiteX9" fmla="*/ 897731 w 1890817"/>
                    <a:gd name="connsiteY9" fmla="*/ 28575 h 766762"/>
                    <a:gd name="connsiteX10" fmla="*/ 1026318 w 1890817"/>
                    <a:gd name="connsiteY10" fmla="*/ 30956 h 766762"/>
                    <a:gd name="connsiteX11" fmla="*/ 1128712 w 1890817"/>
                    <a:gd name="connsiteY11" fmla="*/ 109537 h 766762"/>
                    <a:gd name="connsiteX12" fmla="*/ 1159668 w 1890817"/>
                    <a:gd name="connsiteY12" fmla="*/ 128587 h 766762"/>
                    <a:gd name="connsiteX13" fmla="*/ 1181100 w 1890817"/>
                    <a:gd name="connsiteY13" fmla="*/ 171450 h 766762"/>
                    <a:gd name="connsiteX14" fmla="*/ 1178718 w 1890817"/>
                    <a:gd name="connsiteY14" fmla="*/ 252412 h 766762"/>
                    <a:gd name="connsiteX15" fmla="*/ 1181100 w 1890817"/>
                    <a:gd name="connsiteY15" fmla="*/ 300037 h 766762"/>
                    <a:gd name="connsiteX16" fmla="*/ 1219200 w 1890817"/>
                    <a:gd name="connsiteY16" fmla="*/ 285750 h 766762"/>
                    <a:gd name="connsiteX17" fmla="*/ 1252538 w 1890817"/>
                    <a:gd name="connsiteY17" fmla="*/ 242887 h 766762"/>
                    <a:gd name="connsiteX18" fmla="*/ 1278733 w 1890817"/>
                    <a:gd name="connsiteY18" fmla="*/ 214312 h 766762"/>
                    <a:gd name="connsiteX19" fmla="*/ 1276350 w 1890817"/>
                    <a:gd name="connsiteY19" fmla="*/ 188118 h 766762"/>
                    <a:gd name="connsiteX20" fmla="*/ 1252537 w 1890817"/>
                    <a:gd name="connsiteY20" fmla="*/ 164306 h 766762"/>
                    <a:gd name="connsiteX21" fmla="*/ 1247775 w 1890817"/>
                    <a:gd name="connsiteY21" fmla="*/ 130968 h 766762"/>
                    <a:gd name="connsiteX22" fmla="*/ 1574006 w 1890817"/>
                    <a:gd name="connsiteY22" fmla="*/ 4762 h 766762"/>
                    <a:gd name="connsiteX23" fmla="*/ 1602581 w 1890817"/>
                    <a:gd name="connsiteY23" fmla="*/ 0 h 766762"/>
                    <a:gd name="connsiteX24" fmla="*/ 1612106 w 1890817"/>
                    <a:gd name="connsiteY24" fmla="*/ 52387 h 766762"/>
                    <a:gd name="connsiteX25" fmla="*/ 1597818 w 1890817"/>
                    <a:gd name="connsiteY25" fmla="*/ 126206 h 766762"/>
                    <a:gd name="connsiteX26" fmla="*/ 1574006 w 1890817"/>
                    <a:gd name="connsiteY26" fmla="*/ 176212 h 766762"/>
                    <a:gd name="connsiteX27" fmla="*/ 1571625 w 1890817"/>
                    <a:gd name="connsiteY27" fmla="*/ 204788 h 766762"/>
                    <a:gd name="connsiteX28" fmla="*/ 1583531 w 1890817"/>
                    <a:gd name="connsiteY28" fmla="*/ 230981 h 766762"/>
                    <a:gd name="connsiteX29" fmla="*/ 1614487 w 1890817"/>
                    <a:gd name="connsiteY29" fmla="*/ 257175 h 766762"/>
                    <a:gd name="connsiteX30" fmla="*/ 1693068 w 1890817"/>
                    <a:gd name="connsiteY30" fmla="*/ 245268 h 766762"/>
                    <a:gd name="connsiteX31" fmla="*/ 1890712 w 1890817"/>
                    <a:gd name="connsiteY31" fmla="*/ 245269 h 766762"/>
                    <a:gd name="connsiteX32" fmla="*/ 1888331 w 1890817"/>
                    <a:gd name="connsiteY32" fmla="*/ 623887 h 766762"/>
                    <a:gd name="connsiteX33" fmla="*/ 1385887 w 1890817"/>
                    <a:gd name="connsiteY33" fmla="*/ 766762 h 766762"/>
                    <a:gd name="connsiteX34" fmla="*/ 969168 w 1890817"/>
                    <a:gd name="connsiteY34" fmla="*/ 695325 h 766762"/>
                    <a:gd name="connsiteX35" fmla="*/ 654843 w 1890817"/>
                    <a:gd name="connsiteY35" fmla="*/ 478631 h 766762"/>
                    <a:gd name="connsiteX36" fmla="*/ 0 w 1890817"/>
                    <a:gd name="connsiteY36" fmla="*/ 83344 h 766762"/>
                    <a:gd name="connsiteX37" fmla="*/ 504825 w 1890817"/>
                    <a:gd name="connsiteY37" fmla="*/ 26194 h 766762"/>
                    <a:gd name="connsiteX0" fmla="*/ 509587 w 1890817"/>
                    <a:gd name="connsiteY0" fmla="*/ 45244 h 766762"/>
                    <a:gd name="connsiteX1" fmla="*/ 571500 w 1890817"/>
                    <a:gd name="connsiteY1" fmla="*/ 61912 h 766762"/>
                    <a:gd name="connsiteX2" fmla="*/ 623887 w 1890817"/>
                    <a:gd name="connsiteY2" fmla="*/ 73818 h 766762"/>
                    <a:gd name="connsiteX3" fmla="*/ 683418 w 1890817"/>
                    <a:gd name="connsiteY3" fmla="*/ 138112 h 766762"/>
                    <a:gd name="connsiteX4" fmla="*/ 709612 w 1890817"/>
                    <a:gd name="connsiteY4" fmla="*/ 228600 h 766762"/>
                    <a:gd name="connsiteX5" fmla="*/ 745331 w 1890817"/>
                    <a:gd name="connsiteY5" fmla="*/ 254793 h 766762"/>
                    <a:gd name="connsiteX6" fmla="*/ 781050 w 1890817"/>
                    <a:gd name="connsiteY6" fmla="*/ 221456 h 766762"/>
                    <a:gd name="connsiteX7" fmla="*/ 797718 w 1890817"/>
                    <a:gd name="connsiteY7" fmla="*/ 145256 h 766762"/>
                    <a:gd name="connsiteX8" fmla="*/ 840581 w 1890817"/>
                    <a:gd name="connsiteY8" fmla="*/ 73818 h 766762"/>
                    <a:gd name="connsiteX9" fmla="*/ 897731 w 1890817"/>
                    <a:gd name="connsiteY9" fmla="*/ 28575 h 766762"/>
                    <a:gd name="connsiteX10" fmla="*/ 1026318 w 1890817"/>
                    <a:gd name="connsiteY10" fmla="*/ 30956 h 766762"/>
                    <a:gd name="connsiteX11" fmla="*/ 1128712 w 1890817"/>
                    <a:gd name="connsiteY11" fmla="*/ 109537 h 766762"/>
                    <a:gd name="connsiteX12" fmla="*/ 1159668 w 1890817"/>
                    <a:gd name="connsiteY12" fmla="*/ 128587 h 766762"/>
                    <a:gd name="connsiteX13" fmla="*/ 1181100 w 1890817"/>
                    <a:gd name="connsiteY13" fmla="*/ 171450 h 766762"/>
                    <a:gd name="connsiteX14" fmla="*/ 1178718 w 1890817"/>
                    <a:gd name="connsiteY14" fmla="*/ 252412 h 766762"/>
                    <a:gd name="connsiteX15" fmla="*/ 1181100 w 1890817"/>
                    <a:gd name="connsiteY15" fmla="*/ 300037 h 766762"/>
                    <a:gd name="connsiteX16" fmla="*/ 1219200 w 1890817"/>
                    <a:gd name="connsiteY16" fmla="*/ 285750 h 766762"/>
                    <a:gd name="connsiteX17" fmla="*/ 1252538 w 1890817"/>
                    <a:gd name="connsiteY17" fmla="*/ 242887 h 766762"/>
                    <a:gd name="connsiteX18" fmla="*/ 1278733 w 1890817"/>
                    <a:gd name="connsiteY18" fmla="*/ 214312 h 766762"/>
                    <a:gd name="connsiteX19" fmla="*/ 1276350 w 1890817"/>
                    <a:gd name="connsiteY19" fmla="*/ 188118 h 766762"/>
                    <a:gd name="connsiteX20" fmla="*/ 1252537 w 1890817"/>
                    <a:gd name="connsiteY20" fmla="*/ 164306 h 766762"/>
                    <a:gd name="connsiteX21" fmla="*/ 1247775 w 1890817"/>
                    <a:gd name="connsiteY21" fmla="*/ 130968 h 766762"/>
                    <a:gd name="connsiteX22" fmla="*/ 1574006 w 1890817"/>
                    <a:gd name="connsiteY22" fmla="*/ 4762 h 766762"/>
                    <a:gd name="connsiteX23" fmla="*/ 1602581 w 1890817"/>
                    <a:gd name="connsiteY23" fmla="*/ 0 h 766762"/>
                    <a:gd name="connsiteX24" fmla="*/ 1612106 w 1890817"/>
                    <a:gd name="connsiteY24" fmla="*/ 52387 h 766762"/>
                    <a:gd name="connsiteX25" fmla="*/ 1597818 w 1890817"/>
                    <a:gd name="connsiteY25" fmla="*/ 126206 h 766762"/>
                    <a:gd name="connsiteX26" fmla="*/ 1574006 w 1890817"/>
                    <a:gd name="connsiteY26" fmla="*/ 176212 h 766762"/>
                    <a:gd name="connsiteX27" fmla="*/ 1571625 w 1890817"/>
                    <a:gd name="connsiteY27" fmla="*/ 204788 h 766762"/>
                    <a:gd name="connsiteX28" fmla="*/ 1583531 w 1890817"/>
                    <a:gd name="connsiteY28" fmla="*/ 230981 h 766762"/>
                    <a:gd name="connsiteX29" fmla="*/ 1614487 w 1890817"/>
                    <a:gd name="connsiteY29" fmla="*/ 257175 h 766762"/>
                    <a:gd name="connsiteX30" fmla="*/ 1693068 w 1890817"/>
                    <a:gd name="connsiteY30" fmla="*/ 245268 h 766762"/>
                    <a:gd name="connsiteX31" fmla="*/ 1890712 w 1890817"/>
                    <a:gd name="connsiteY31" fmla="*/ 245269 h 766762"/>
                    <a:gd name="connsiteX32" fmla="*/ 1888331 w 1890817"/>
                    <a:gd name="connsiteY32" fmla="*/ 623887 h 766762"/>
                    <a:gd name="connsiteX33" fmla="*/ 1385887 w 1890817"/>
                    <a:gd name="connsiteY33" fmla="*/ 766762 h 766762"/>
                    <a:gd name="connsiteX34" fmla="*/ 969168 w 1890817"/>
                    <a:gd name="connsiteY34" fmla="*/ 695325 h 766762"/>
                    <a:gd name="connsiteX35" fmla="*/ 654843 w 1890817"/>
                    <a:gd name="connsiteY35" fmla="*/ 478631 h 766762"/>
                    <a:gd name="connsiteX36" fmla="*/ 0 w 1890817"/>
                    <a:gd name="connsiteY36" fmla="*/ 83344 h 766762"/>
                    <a:gd name="connsiteX37" fmla="*/ 509587 w 1890817"/>
                    <a:gd name="connsiteY37" fmla="*/ 45244 h 766762"/>
                    <a:gd name="connsiteX0" fmla="*/ 0 w 1890817"/>
                    <a:gd name="connsiteY0" fmla="*/ 83344 h 766762"/>
                    <a:gd name="connsiteX1" fmla="*/ 571500 w 1890817"/>
                    <a:gd name="connsiteY1" fmla="*/ 61912 h 766762"/>
                    <a:gd name="connsiteX2" fmla="*/ 623887 w 1890817"/>
                    <a:gd name="connsiteY2" fmla="*/ 73818 h 766762"/>
                    <a:gd name="connsiteX3" fmla="*/ 683418 w 1890817"/>
                    <a:gd name="connsiteY3" fmla="*/ 138112 h 766762"/>
                    <a:gd name="connsiteX4" fmla="*/ 709612 w 1890817"/>
                    <a:gd name="connsiteY4" fmla="*/ 228600 h 766762"/>
                    <a:gd name="connsiteX5" fmla="*/ 745331 w 1890817"/>
                    <a:gd name="connsiteY5" fmla="*/ 254793 h 766762"/>
                    <a:gd name="connsiteX6" fmla="*/ 781050 w 1890817"/>
                    <a:gd name="connsiteY6" fmla="*/ 221456 h 766762"/>
                    <a:gd name="connsiteX7" fmla="*/ 797718 w 1890817"/>
                    <a:gd name="connsiteY7" fmla="*/ 145256 h 766762"/>
                    <a:gd name="connsiteX8" fmla="*/ 840581 w 1890817"/>
                    <a:gd name="connsiteY8" fmla="*/ 73818 h 766762"/>
                    <a:gd name="connsiteX9" fmla="*/ 897731 w 1890817"/>
                    <a:gd name="connsiteY9" fmla="*/ 28575 h 766762"/>
                    <a:gd name="connsiteX10" fmla="*/ 1026318 w 1890817"/>
                    <a:gd name="connsiteY10" fmla="*/ 30956 h 766762"/>
                    <a:gd name="connsiteX11" fmla="*/ 1128712 w 1890817"/>
                    <a:gd name="connsiteY11" fmla="*/ 109537 h 766762"/>
                    <a:gd name="connsiteX12" fmla="*/ 1159668 w 1890817"/>
                    <a:gd name="connsiteY12" fmla="*/ 128587 h 766762"/>
                    <a:gd name="connsiteX13" fmla="*/ 1181100 w 1890817"/>
                    <a:gd name="connsiteY13" fmla="*/ 171450 h 766762"/>
                    <a:gd name="connsiteX14" fmla="*/ 1178718 w 1890817"/>
                    <a:gd name="connsiteY14" fmla="*/ 252412 h 766762"/>
                    <a:gd name="connsiteX15" fmla="*/ 1181100 w 1890817"/>
                    <a:gd name="connsiteY15" fmla="*/ 300037 h 766762"/>
                    <a:gd name="connsiteX16" fmla="*/ 1219200 w 1890817"/>
                    <a:gd name="connsiteY16" fmla="*/ 285750 h 766762"/>
                    <a:gd name="connsiteX17" fmla="*/ 1252538 w 1890817"/>
                    <a:gd name="connsiteY17" fmla="*/ 242887 h 766762"/>
                    <a:gd name="connsiteX18" fmla="*/ 1278733 w 1890817"/>
                    <a:gd name="connsiteY18" fmla="*/ 214312 h 766762"/>
                    <a:gd name="connsiteX19" fmla="*/ 1276350 w 1890817"/>
                    <a:gd name="connsiteY19" fmla="*/ 188118 h 766762"/>
                    <a:gd name="connsiteX20" fmla="*/ 1252537 w 1890817"/>
                    <a:gd name="connsiteY20" fmla="*/ 164306 h 766762"/>
                    <a:gd name="connsiteX21" fmla="*/ 1247775 w 1890817"/>
                    <a:gd name="connsiteY21" fmla="*/ 130968 h 766762"/>
                    <a:gd name="connsiteX22" fmla="*/ 1574006 w 1890817"/>
                    <a:gd name="connsiteY22" fmla="*/ 4762 h 766762"/>
                    <a:gd name="connsiteX23" fmla="*/ 1602581 w 1890817"/>
                    <a:gd name="connsiteY23" fmla="*/ 0 h 766762"/>
                    <a:gd name="connsiteX24" fmla="*/ 1612106 w 1890817"/>
                    <a:gd name="connsiteY24" fmla="*/ 52387 h 766762"/>
                    <a:gd name="connsiteX25" fmla="*/ 1597818 w 1890817"/>
                    <a:gd name="connsiteY25" fmla="*/ 126206 h 766762"/>
                    <a:gd name="connsiteX26" fmla="*/ 1574006 w 1890817"/>
                    <a:gd name="connsiteY26" fmla="*/ 176212 h 766762"/>
                    <a:gd name="connsiteX27" fmla="*/ 1571625 w 1890817"/>
                    <a:gd name="connsiteY27" fmla="*/ 204788 h 766762"/>
                    <a:gd name="connsiteX28" fmla="*/ 1583531 w 1890817"/>
                    <a:gd name="connsiteY28" fmla="*/ 230981 h 766762"/>
                    <a:gd name="connsiteX29" fmla="*/ 1614487 w 1890817"/>
                    <a:gd name="connsiteY29" fmla="*/ 257175 h 766762"/>
                    <a:gd name="connsiteX30" fmla="*/ 1693068 w 1890817"/>
                    <a:gd name="connsiteY30" fmla="*/ 245268 h 766762"/>
                    <a:gd name="connsiteX31" fmla="*/ 1890712 w 1890817"/>
                    <a:gd name="connsiteY31" fmla="*/ 245269 h 766762"/>
                    <a:gd name="connsiteX32" fmla="*/ 1888331 w 1890817"/>
                    <a:gd name="connsiteY32" fmla="*/ 623887 h 766762"/>
                    <a:gd name="connsiteX33" fmla="*/ 1385887 w 1890817"/>
                    <a:gd name="connsiteY33" fmla="*/ 766762 h 766762"/>
                    <a:gd name="connsiteX34" fmla="*/ 969168 w 1890817"/>
                    <a:gd name="connsiteY34" fmla="*/ 695325 h 766762"/>
                    <a:gd name="connsiteX35" fmla="*/ 654843 w 1890817"/>
                    <a:gd name="connsiteY35" fmla="*/ 478631 h 766762"/>
                    <a:gd name="connsiteX36" fmla="*/ 0 w 1890817"/>
                    <a:gd name="connsiteY36" fmla="*/ 83344 h 766762"/>
                    <a:gd name="connsiteX0" fmla="*/ 0 w 1371704"/>
                    <a:gd name="connsiteY0" fmla="*/ 97632 h 766762"/>
                    <a:gd name="connsiteX1" fmla="*/ 52387 w 1371704"/>
                    <a:gd name="connsiteY1" fmla="*/ 61912 h 766762"/>
                    <a:gd name="connsiteX2" fmla="*/ 104774 w 1371704"/>
                    <a:gd name="connsiteY2" fmla="*/ 73818 h 766762"/>
                    <a:gd name="connsiteX3" fmla="*/ 164305 w 1371704"/>
                    <a:gd name="connsiteY3" fmla="*/ 138112 h 766762"/>
                    <a:gd name="connsiteX4" fmla="*/ 190499 w 1371704"/>
                    <a:gd name="connsiteY4" fmla="*/ 228600 h 766762"/>
                    <a:gd name="connsiteX5" fmla="*/ 226218 w 1371704"/>
                    <a:gd name="connsiteY5" fmla="*/ 254793 h 766762"/>
                    <a:gd name="connsiteX6" fmla="*/ 261937 w 1371704"/>
                    <a:gd name="connsiteY6" fmla="*/ 221456 h 766762"/>
                    <a:gd name="connsiteX7" fmla="*/ 278605 w 1371704"/>
                    <a:gd name="connsiteY7" fmla="*/ 145256 h 766762"/>
                    <a:gd name="connsiteX8" fmla="*/ 321468 w 1371704"/>
                    <a:gd name="connsiteY8" fmla="*/ 73818 h 766762"/>
                    <a:gd name="connsiteX9" fmla="*/ 378618 w 1371704"/>
                    <a:gd name="connsiteY9" fmla="*/ 28575 h 766762"/>
                    <a:gd name="connsiteX10" fmla="*/ 507205 w 1371704"/>
                    <a:gd name="connsiteY10" fmla="*/ 30956 h 766762"/>
                    <a:gd name="connsiteX11" fmla="*/ 609599 w 1371704"/>
                    <a:gd name="connsiteY11" fmla="*/ 109537 h 766762"/>
                    <a:gd name="connsiteX12" fmla="*/ 640555 w 1371704"/>
                    <a:gd name="connsiteY12" fmla="*/ 128587 h 766762"/>
                    <a:gd name="connsiteX13" fmla="*/ 661987 w 1371704"/>
                    <a:gd name="connsiteY13" fmla="*/ 171450 h 766762"/>
                    <a:gd name="connsiteX14" fmla="*/ 659605 w 1371704"/>
                    <a:gd name="connsiteY14" fmla="*/ 252412 h 766762"/>
                    <a:gd name="connsiteX15" fmla="*/ 661987 w 1371704"/>
                    <a:gd name="connsiteY15" fmla="*/ 300037 h 766762"/>
                    <a:gd name="connsiteX16" fmla="*/ 700087 w 1371704"/>
                    <a:gd name="connsiteY16" fmla="*/ 285750 h 766762"/>
                    <a:gd name="connsiteX17" fmla="*/ 733425 w 1371704"/>
                    <a:gd name="connsiteY17" fmla="*/ 242887 h 766762"/>
                    <a:gd name="connsiteX18" fmla="*/ 759620 w 1371704"/>
                    <a:gd name="connsiteY18" fmla="*/ 214312 h 766762"/>
                    <a:gd name="connsiteX19" fmla="*/ 757237 w 1371704"/>
                    <a:gd name="connsiteY19" fmla="*/ 188118 h 766762"/>
                    <a:gd name="connsiteX20" fmla="*/ 733424 w 1371704"/>
                    <a:gd name="connsiteY20" fmla="*/ 164306 h 766762"/>
                    <a:gd name="connsiteX21" fmla="*/ 728662 w 1371704"/>
                    <a:gd name="connsiteY21" fmla="*/ 130968 h 766762"/>
                    <a:gd name="connsiteX22" fmla="*/ 1054893 w 1371704"/>
                    <a:gd name="connsiteY22" fmla="*/ 4762 h 766762"/>
                    <a:gd name="connsiteX23" fmla="*/ 1083468 w 1371704"/>
                    <a:gd name="connsiteY23" fmla="*/ 0 h 766762"/>
                    <a:gd name="connsiteX24" fmla="*/ 1092993 w 1371704"/>
                    <a:gd name="connsiteY24" fmla="*/ 52387 h 766762"/>
                    <a:gd name="connsiteX25" fmla="*/ 1078705 w 1371704"/>
                    <a:gd name="connsiteY25" fmla="*/ 126206 h 766762"/>
                    <a:gd name="connsiteX26" fmla="*/ 1054893 w 1371704"/>
                    <a:gd name="connsiteY26" fmla="*/ 176212 h 766762"/>
                    <a:gd name="connsiteX27" fmla="*/ 1052512 w 1371704"/>
                    <a:gd name="connsiteY27" fmla="*/ 204788 h 766762"/>
                    <a:gd name="connsiteX28" fmla="*/ 1064418 w 1371704"/>
                    <a:gd name="connsiteY28" fmla="*/ 230981 h 766762"/>
                    <a:gd name="connsiteX29" fmla="*/ 1095374 w 1371704"/>
                    <a:gd name="connsiteY29" fmla="*/ 257175 h 766762"/>
                    <a:gd name="connsiteX30" fmla="*/ 1173955 w 1371704"/>
                    <a:gd name="connsiteY30" fmla="*/ 245268 h 766762"/>
                    <a:gd name="connsiteX31" fmla="*/ 1371599 w 1371704"/>
                    <a:gd name="connsiteY31" fmla="*/ 245269 h 766762"/>
                    <a:gd name="connsiteX32" fmla="*/ 1369218 w 1371704"/>
                    <a:gd name="connsiteY32" fmla="*/ 623887 h 766762"/>
                    <a:gd name="connsiteX33" fmla="*/ 866774 w 1371704"/>
                    <a:gd name="connsiteY33" fmla="*/ 766762 h 766762"/>
                    <a:gd name="connsiteX34" fmla="*/ 450055 w 1371704"/>
                    <a:gd name="connsiteY34" fmla="*/ 695325 h 766762"/>
                    <a:gd name="connsiteX35" fmla="*/ 135730 w 1371704"/>
                    <a:gd name="connsiteY35" fmla="*/ 478631 h 766762"/>
                    <a:gd name="connsiteX36" fmla="*/ 0 w 1371704"/>
                    <a:gd name="connsiteY36" fmla="*/ 97632 h 766762"/>
                    <a:gd name="connsiteX0" fmla="*/ 0 w 1371704"/>
                    <a:gd name="connsiteY0" fmla="*/ 97632 h 766762"/>
                    <a:gd name="connsiteX1" fmla="*/ 52387 w 1371704"/>
                    <a:gd name="connsiteY1" fmla="*/ 61912 h 766762"/>
                    <a:gd name="connsiteX2" fmla="*/ 104774 w 1371704"/>
                    <a:gd name="connsiteY2" fmla="*/ 73818 h 766762"/>
                    <a:gd name="connsiteX3" fmla="*/ 164305 w 1371704"/>
                    <a:gd name="connsiteY3" fmla="*/ 138112 h 766762"/>
                    <a:gd name="connsiteX4" fmla="*/ 190499 w 1371704"/>
                    <a:gd name="connsiteY4" fmla="*/ 228600 h 766762"/>
                    <a:gd name="connsiteX5" fmla="*/ 226218 w 1371704"/>
                    <a:gd name="connsiteY5" fmla="*/ 254793 h 766762"/>
                    <a:gd name="connsiteX6" fmla="*/ 261937 w 1371704"/>
                    <a:gd name="connsiteY6" fmla="*/ 221456 h 766762"/>
                    <a:gd name="connsiteX7" fmla="*/ 278605 w 1371704"/>
                    <a:gd name="connsiteY7" fmla="*/ 145256 h 766762"/>
                    <a:gd name="connsiteX8" fmla="*/ 321468 w 1371704"/>
                    <a:gd name="connsiteY8" fmla="*/ 73818 h 766762"/>
                    <a:gd name="connsiteX9" fmla="*/ 378618 w 1371704"/>
                    <a:gd name="connsiteY9" fmla="*/ 28575 h 766762"/>
                    <a:gd name="connsiteX10" fmla="*/ 507205 w 1371704"/>
                    <a:gd name="connsiteY10" fmla="*/ 30956 h 766762"/>
                    <a:gd name="connsiteX11" fmla="*/ 609599 w 1371704"/>
                    <a:gd name="connsiteY11" fmla="*/ 109537 h 766762"/>
                    <a:gd name="connsiteX12" fmla="*/ 640555 w 1371704"/>
                    <a:gd name="connsiteY12" fmla="*/ 128587 h 766762"/>
                    <a:gd name="connsiteX13" fmla="*/ 661987 w 1371704"/>
                    <a:gd name="connsiteY13" fmla="*/ 171450 h 766762"/>
                    <a:gd name="connsiteX14" fmla="*/ 659605 w 1371704"/>
                    <a:gd name="connsiteY14" fmla="*/ 252412 h 766762"/>
                    <a:gd name="connsiteX15" fmla="*/ 661987 w 1371704"/>
                    <a:gd name="connsiteY15" fmla="*/ 300037 h 766762"/>
                    <a:gd name="connsiteX16" fmla="*/ 700087 w 1371704"/>
                    <a:gd name="connsiteY16" fmla="*/ 285750 h 766762"/>
                    <a:gd name="connsiteX17" fmla="*/ 733425 w 1371704"/>
                    <a:gd name="connsiteY17" fmla="*/ 242887 h 766762"/>
                    <a:gd name="connsiteX18" fmla="*/ 759620 w 1371704"/>
                    <a:gd name="connsiteY18" fmla="*/ 214312 h 766762"/>
                    <a:gd name="connsiteX19" fmla="*/ 757237 w 1371704"/>
                    <a:gd name="connsiteY19" fmla="*/ 188118 h 766762"/>
                    <a:gd name="connsiteX20" fmla="*/ 733424 w 1371704"/>
                    <a:gd name="connsiteY20" fmla="*/ 164306 h 766762"/>
                    <a:gd name="connsiteX21" fmla="*/ 728662 w 1371704"/>
                    <a:gd name="connsiteY21" fmla="*/ 130968 h 766762"/>
                    <a:gd name="connsiteX22" fmla="*/ 1054893 w 1371704"/>
                    <a:gd name="connsiteY22" fmla="*/ 4762 h 766762"/>
                    <a:gd name="connsiteX23" fmla="*/ 1083468 w 1371704"/>
                    <a:gd name="connsiteY23" fmla="*/ 0 h 766762"/>
                    <a:gd name="connsiteX24" fmla="*/ 1092993 w 1371704"/>
                    <a:gd name="connsiteY24" fmla="*/ 52387 h 766762"/>
                    <a:gd name="connsiteX25" fmla="*/ 1078705 w 1371704"/>
                    <a:gd name="connsiteY25" fmla="*/ 126206 h 766762"/>
                    <a:gd name="connsiteX26" fmla="*/ 1054893 w 1371704"/>
                    <a:gd name="connsiteY26" fmla="*/ 176212 h 766762"/>
                    <a:gd name="connsiteX27" fmla="*/ 1052512 w 1371704"/>
                    <a:gd name="connsiteY27" fmla="*/ 204788 h 766762"/>
                    <a:gd name="connsiteX28" fmla="*/ 1064418 w 1371704"/>
                    <a:gd name="connsiteY28" fmla="*/ 230981 h 766762"/>
                    <a:gd name="connsiteX29" fmla="*/ 1095374 w 1371704"/>
                    <a:gd name="connsiteY29" fmla="*/ 257175 h 766762"/>
                    <a:gd name="connsiteX30" fmla="*/ 1173955 w 1371704"/>
                    <a:gd name="connsiteY30" fmla="*/ 245268 h 766762"/>
                    <a:gd name="connsiteX31" fmla="*/ 1250597 w 1371704"/>
                    <a:gd name="connsiteY31" fmla="*/ 242477 h 766762"/>
                    <a:gd name="connsiteX32" fmla="*/ 1371599 w 1371704"/>
                    <a:gd name="connsiteY32" fmla="*/ 245269 h 766762"/>
                    <a:gd name="connsiteX33" fmla="*/ 1369218 w 1371704"/>
                    <a:gd name="connsiteY33" fmla="*/ 623887 h 766762"/>
                    <a:gd name="connsiteX34" fmla="*/ 866774 w 1371704"/>
                    <a:gd name="connsiteY34" fmla="*/ 766762 h 766762"/>
                    <a:gd name="connsiteX35" fmla="*/ 450055 w 1371704"/>
                    <a:gd name="connsiteY35" fmla="*/ 695325 h 766762"/>
                    <a:gd name="connsiteX36" fmla="*/ 135730 w 1371704"/>
                    <a:gd name="connsiteY36" fmla="*/ 478631 h 766762"/>
                    <a:gd name="connsiteX37" fmla="*/ 0 w 1371704"/>
                    <a:gd name="connsiteY37" fmla="*/ 97632 h 766762"/>
                    <a:gd name="connsiteX0" fmla="*/ 0 w 1371704"/>
                    <a:gd name="connsiteY0" fmla="*/ 97632 h 766762"/>
                    <a:gd name="connsiteX1" fmla="*/ 52387 w 1371704"/>
                    <a:gd name="connsiteY1" fmla="*/ 61912 h 766762"/>
                    <a:gd name="connsiteX2" fmla="*/ 104774 w 1371704"/>
                    <a:gd name="connsiteY2" fmla="*/ 73818 h 766762"/>
                    <a:gd name="connsiteX3" fmla="*/ 164305 w 1371704"/>
                    <a:gd name="connsiteY3" fmla="*/ 138112 h 766762"/>
                    <a:gd name="connsiteX4" fmla="*/ 190499 w 1371704"/>
                    <a:gd name="connsiteY4" fmla="*/ 228600 h 766762"/>
                    <a:gd name="connsiteX5" fmla="*/ 226218 w 1371704"/>
                    <a:gd name="connsiteY5" fmla="*/ 254793 h 766762"/>
                    <a:gd name="connsiteX6" fmla="*/ 261937 w 1371704"/>
                    <a:gd name="connsiteY6" fmla="*/ 221456 h 766762"/>
                    <a:gd name="connsiteX7" fmla="*/ 278605 w 1371704"/>
                    <a:gd name="connsiteY7" fmla="*/ 145256 h 766762"/>
                    <a:gd name="connsiteX8" fmla="*/ 321468 w 1371704"/>
                    <a:gd name="connsiteY8" fmla="*/ 73818 h 766762"/>
                    <a:gd name="connsiteX9" fmla="*/ 378618 w 1371704"/>
                    <a:gd name="connsiteY9" fmla="*/ 28575 h 766762"/>
                    <a:gd name="connsiteX10" fmla="*/ 507205 w 1371704"/>
                    <a:gd name="connsiteY10" fmla="*/ 30956 h 766762"/>
                    <a:gd name="connsiteX11" fmla="*/ 609599 w 1371704"/>
                    <a:gd name="connsiteY11" fmla="*/ 109537 h 766762"/>
                    <a:gd name="connsiteX12" fmla="*/ 640555 w 1371704"/>
                    <a:gd name="connsiteY12" fmla="*/ 128587 h 766762"/>
                    <a:gd name="connsiteX13" fmla="*/ 661987 w 1371704"/>
                    <a:gd name="connsiteY13" fmla="*/ 171450 h 766762"/>
                    <a:gd name="connsiteX14" fmla="*/ 659605 w 1371704"/>
                    <a:gd name="connsiteY14" fmla="*/ 252412 h 766762"/>
                    <a:gd name="connsiteX15" fmla="*/ 661987 w 1371704"/>
                    <a:gd name="connsiteY15" fmla="*/ 300037 h 766762"/>
                    <a:gd name="connsiteX16" fmla="*/ 700087 w 1371704"/>
                    <a:gd name="connsiteY16" fmla="*/ 285750 h 766762"/>
                    <a:gd name="connsiteX17" fmla="*/ 733425 w 1371704"/>
                    <a:gd name="connsiteY17" fmla="*/ 242887 h 766762"/>
                    <a:gd name="connsiteX18" fmla="*/ 759620 w 1371704"/>
                    <a:gd name="connsiteY18" fmla="*/ 214312 h 766762"/>
                    <a:gd name="connsiteX19" fmla="*/ 757237 w 1371704"/>
                    <a:gd name="connsiteY19" fmla="*/ 188118 h 766762"/>
                    <a:gd name="connsiteX20" fmla="*/ 733424 w 1371704"/>
                    <a:gd name="connsiteY20" fmla="*/ 164306 h 766762"/>
                    <a:gd name="connsiteX21" fmla="*/ 728662 w 1371704"/>
                    <a:gd name="connsiteY21" fmla="*/ 130968 h 766762"/>
                    <a:gd name="connsiteX22" fmla="*/ 1054893 w 1371704"/>
                    <a:gd name="connsiteY22" fmla="*/ 4762 h 766762"/>
                    <a:gd name="connsiteX23" fmla="*/ 1083468 w 1371704"/>
                    <a:gd name="connsiteY23" fmla="*/ 0 h 766762"/>
                    <a:gd name="connsiteX24" fmla="*/ 1092993 w 1371704"/>
                    <a:gd name="connsiteY24" fmla="*/ 52387 h 766762"/>
                    <a:gd name="connsiteX25" fmla="*/ 1078705 w 1371704"/>
                    <a:gd name="connsiteY25" fmla="*/ 126206 h 766762"/>
                    <a:gd name="connsiteX26" fmla="*/ 1054893 w 1371704"/>
                    <a:gd name="connsiteY26" fmla="*/ 176212 h 766762"/>
                    <a:gd name="connsiteX27" fmla="*/ 1052512 w 1371704"/>
                    <a:gd name="connsiteY27" fmla="*/ 204788 h 766762"/>
                    <a:gd name="connsiteX28" fmla="*/ 1064418 w 1371704"/>
                    <a:gd name="connsiteY28" fmla="*/ 230981 h 766762"/>
                    <a:gd name="connsiteX29" fmla="*/ 1095374 w 1371704"/>
                    <a:gd name="connsiteY29" fmla="*/ 257175 h 766762"/>
                    <a:gd name="connsiteX30" fmla="*/ 1173955 w 1371704"/>
                    <a:gd name="connsiteY30" fmla="*/ 245268 h 766762"/>
                    <a:gd name="connsiteX31" fmla="*/ 1279172 w 1371704"/>
                    <a:gd name="connsiteY31" fmla="*/ 268671 h 766762"/>
                    <a:gd name="connsiteX32" fmla="*/ 1371599 w 1371704"/>
                    <a:gd name="connsiteY32" fmla="*/ 245269 h 766762"/>
                    <a:gd name="connsiteX33" fmla="*/ 1369218 w 1371704"/>
                    <a:gd name="connsiteY33" fmla="*/ 623887 h 766762"/>
                    <a:gd name="connsiteX34" fmla="*/ 866774 w 1371704"/>
                    <a:gd name="connsiteY34" fmla="*/ 766762 h 766762"/>
                    <a:gd name="connsiteX35" fmla="*/ 450055 w 1371704"/>
                    <a:gd name="connsiteY35" fmla="*/ 695325 h 766762"/>
                    <a:gd name="connsiteX36" fmla="*/ 135730 w 1371704"/>
                    <a:gd name="connsiteY36" fmla="*/ 478631 h 766762"/>
                    <a:gd name="connsiteX37" fmla="*/ 0 w 1371704"/>
                    <a:gd name="connsiteY37" fmla="*/ 97632 h 766762"/>
                    <a:gd name="connsiteX0" fmla="*/ 0 w 1371704"/>
                    <a:gd name="connsiteY0" fmla="*/ 97632 h 766762"/>
                    <a:gd name="connsiteX1" fmla="*/ 52387 w 1371704"/>
                    <a:gd name="connsiteY1" fmla="*/ 61912 h 766762"/>
                    <a:gd name="connsiteX2" fmla="*/ 104774 w 1371704"/>
                    <a:gd name="connsiteY2" fmla="*/ 73818 h 766762"/>
                    <a:gd name="connsiteX3" fmla="*/ 164305 w 1371704"/>
                    <a:gd name="connsiteY3" fmla="*/ 138112 h 766762"/>
                    <a:gd name="connsiteX4" fmla="*/ 190499 w 1371704"/>
                    <a:gd name="connsiteY4" fmla="*/ 228600 h 766762"/>
                    <a:gd name="connsiteX5" fmla="*/ 226218 w 1371704"/>
                    <a:gd name="connsiteY5" fmla="*/ 254793 h 766762"/>
                    <a:gd name="connsiteX6" fmla="*/ 261937 w 1371704"/>
                    <a:gd name="connsiteY6" fmla="*/ 221456 h 766762"/>
                    <a:gd name="connsiteX7" fmla="*/ 278605 w 1371704"/>
                    <a:gd name="connsiteY7" fmla="*/ 145256 h 766762"/>
                    <a:gd name="connsiteX8" fmla="*/ 321468 w 1371704"/>
                    <a:gd name="connsiteY8" fmla="*/ 73818 h 766762"/>
                    <a:gd name="connsiteX9" fmla="*/ 378618 w 1371704"/>
                    <a:gd name="connsiteY9" fmla="*/ 28575 h 766762"/>
                    <a:gd name="connsiteX10" fmla="*/ 507205 w 1371704"/>
                    <a:gd name="connsiteY10" fmla="*/ 30956 h 766762"/>
                    <a:gd name="connsiteX11" fmla="*/ 609599 w 1371704"/>
                    <a:gd name="connsiteY11" fmla="*/ 109537 h 766762"/>
                    <a:gd name="connsiteX12" fmla="*/ 640555 w 1371704"/>
                    <a:gd name="connsiteY12" fmla="*/ 128587 h 766762"/>
                    <a:gd name="connsiteX13" fmla="*/ 661987 w 1371704"/>
                    <a:gd name="connsiteY13" fmla="*/ 171450 h 766762"/>
                    <a:gd name="connsiteX14" fmla="*/ 659605 w 1371704"/>
                    <a:gd name="connsiteY14" fmla="*/ 252412 h 766762"/>
                    <a:gd name="connsiteX15" fmla="*/ 661987 w 1371704"/>
                    <a:gd name="connsiteY15" fmla="*/ 300037 h 766762"/>
                    <a:gd name="connsiteX16" fmla="*/ 700087 w 1371704"/>
                    <a:gd name="connsiteY16" fmla="*/ 285750 h 766762"/>
                    <a:gd name="connsiteX17" fmla="*/ 733425 w 1371704"/>
                    <a:gd name="connsiteY17" fmla="*/ 242887 h 766762"/>
                    <a:gd name="connsiteX18" fmla="*/ 759620 w 1371704"/>
                    <a:gd name="connsiteY18" fmla="*/ 214312 h 766762"/>
                    <a:gd name="connsiteX19" fmla="*/ 757237 w 1371704"/>
                    <a:gd name="connsiteY19" fmla="*/ 188118 h 766762"/>
                    <a:gd name="connsiteX20" fmla="*/ 733424 w 1371704"/>
                    <a:gd name="connsiteY20" fmla="*/ 164306 h 766762"/>
                    <a:gd name="connsiteX21" fmla="*/ 728662 w 1371704"/>
                    <a:gd name="connsiteY21" fmla="*/ 130968 h 766762"/>
                    <a:gd name="connsiteX22" fmla="*/ 1054893 w 1371704"/>
                    <a:gd name="connsiteY22" fmla="*/ 4762 h 766762"/>
                    <a:gd name="connsiteX23" fmla="*/ 1083468 w 1371704"/>
                    <a:gd name="connsiteY23" fmla="*/ 0 h 766762"/>
                    <a:gd name="connsiteX24" fmla="*/ 1092993 w 1371704"/>
                    <a:gd name="connsiteY24" fmla="*/ 52387 h 766762"/>
                    <a:gd name="connsiteX25" fmla="*/ 1078705 w 1371704"/>
                    <a:gd name="connsiteY25" fmla="*/ 126206 h 766762"/>
                    <a:gd name="connsiteX26" fmla="*/ 1054893 w 1371704"/>
                    <a:gd name="connsiteY26" fmla="*/ 176212 h 766762"/>
                    <a:gd name="connsiteX27" fmla="*/ 1052512 w 1371704"/>
                    <a:gd name="connsiteY27" fmla="*/ 204788 h 766762"/>
                    <a:gd name="connsiteX28" fmla="*/ 1064418 w 1371704"/>
                    <a:gd name="connsiteY28" fmla="*/ 230981 h 766762"/>
                    <a:gd name="connsiteX29" fmla="*/ 1095374 w 1371704"/>
                    <a:gd name="connsiteY29" fmla="*/ 257175 h 766762"/>
                    <a:gd name="connsiteX30" fmla="*/ 1173955 w 1371704"/>
                    <a:gd name="connsiteY30" fmla="*/ 245268 h 766762"/>
                    <a:gd name="connsiteX31" fmla="*/ 1279172 w 1371704"/>
                    <a:gd name="connsiteY31" fmla="*/ 268671 h 766762"/>
                    <a:gd name="connsiteX32" fmla="*/ 1371599 w 1371704"/>
                    <a:gd name="connsiteY32" fmla="*/ 369094 h 766762"/>
                    <a:gd name="connsiteX33" fmla="*/ 1369218 w 1371704"/>
                    <a:gd name="connsiteY33" fmla="*/ 623887 h 766762"/>
                    <a:gd name="connsiteX34" fmla="*/ 866774 w 1371704"/>
                    <a:gd name="connsiteY34" fmla="*/ 766762 h 766762"/>
                    <a:gd name="connsiteX35" fmla="*/ 450055 w 1371704"/>
                    <a:gd name="connsiteY35" fmla="*/ 695325 h 766762"/>
                    <a:gd name="connsiteX36" fmla="*/ 135730 w 1371704"/>
                    <a:gd name="connsiteY36" fmla="*/ 478631 h 766762"/>
                    <a:gd name="connsiteX37" fmla="*/ 0 w 1371704"/>
                    <a:gd name="connsiteY37" fmla="*/ 97632 h 766762"/>
                    <a:gd name="connsiteX0" fmla="*/ 0 w 1371704"/>
                    <a:gd name="connsiteY0" fmla="*/ 97632 h 766762"/>
                    <a:gd name="connsiteX1" fmla="*/ 52387 w 1371704"/>
                    <a:gd name="connsiteY1" fmla="*/ 61912 h 766762"/>
                    <a:gd name="connsiteX2" fmla="*/ 130968 w 1371704"/>
                    <a:gd name="connsiteY2" fmla="*/ 92868 h 766762"/>
                    <a:gd name="connsiteX3" fmla="*/ 164305 w 1371704"/>
                    <a:gd name="connsiteY3" fmla="*/ 138112 h 766762"/>
                    <a:gd name="connsiteX4" fmla="*/ 190499 w 1371704"/>
                    <a:gd name="connsiteY4" fmla="*/ 228600 h 766762"/>
                    <a:gd name="connsiteX5" fmla="*/ 226218 w 1371704"/>
                    <a:gd name="connsiteY5" fmla="*/ 254793 h 766762"/>
                    <a:gd name="connsiteX6" fmla="*/ 261937 w 1371704"/>
                    <a:gd name="connsiteY6" fmla="*/ 221456 h 766762"/>
                    <a:gd name="connsiteX7" fmla="*/ 278605 w 1371704"/>
                    <a:gd name="connsiteY7" fmla="*/ 145256 h 766762"/>
                    <a:gd name="connsiteX8" fmla="*/ 321468 w 1371704"/>
                    <a:gd name="connsiteY8" fmla="*/ 73818 h 766762"/>
                    <a:gd name="connsiteX9" fmla="*/ 378618 w 1371704"/>
                    <a:gd name="connsiteY9" fmla="*/ 28575 h 766762"/>
                    <a:gd name="connsiteX10" fmla="*/ 507205 w 1371704"/>
                    <a:gd name="connsiteY10" fmla="*/ 30956 h 766762"/>
                    <a:gd name="connsiteX11" fmla="*/ 609599 w 1371704"/>
                    <a:gd name="connsiteY11" fmla="*/ 109537 h 766762"/>
                    <a:gd name="connsiteX12" fmla="*/ 640555 w 1371704"/>
                    <a:gd name="connsiteY12" fmla="*/ 128587 h 766762"/>
                    <a:gd name="connsiteX13" fmla="*/ 661987 w 1371704"/>
                    <a:gd name="connsiteY13" fmla="*/ 171450 h 766762"/>
                    <a:gd name="connsiteX14" fmla="*/ 659605 w 1371704"/>
                    <a:gd name="connsiteY14" fmla="*/ 252412 h 766762"/>
                    <a:gd name="connsiteX15" fmla="*/ 661987 w 1371704"/>
                    <a:gd name="connsiteY15" fmla="*/ 300037 h 766762"/>
                    <a:gd name="connsiteX16" fmla="*/ 700087 w 1371704"/>
                    <a:gd name="connsiteY16" fmla="*/ 285750 h 766762"/>
                    <a:gd name="connsiteX17" fmla="*/ 733425 w 1371704"/>
                    <a:gd name="connsiteY17" fmla="*/ 242887 h 766762"/>
                    <a:gd name="connsiteX18" fmla="*/ 759620 w 1371704"/>
                    <a:gd name="connsiteY18" fmla="*/ 214312 h 766762"/>
                    <a:gd name="connsiteX19" fmla="*/ 757237 w 1371704"/>
                    <a:gd name="connsiteY19" fmla="*/ 188118 h 766762"/>
                    <a:gd name="connsiteX20" fmla="*/ 733424 w 1371704"/>
                    <a:gd name="connsiteY20" fmla="*/ 164306 h 766762"/>
                    <a:gd name="connsiteX21" fmla="*/ 728662 w 1371704"/>
                    <a:gd name="connsiteY21" fmla="*/ 130968 h 766762"/>
                    <a:gd name="connsiteX22" fmla="*/ 1054893 w 1371704"/>
                    <a:gd name="connsiteY22" fmla="*/ 4762 h 766762"/>
                    <a:gd name="connsiteX23" fmla="*/ 1083468 w 1371704"/>
                    <a:gd name="connsiteY23" fmla="*/ 0 h 766762"/>
                    <a:gd name="connsiteX24" fmla="*/ 1092993 w 1371704"/>
                    <a:gd name="connsiteY24" fmla="*/ 52387 h 766762"/>
                    <a:gd name="connsiteX25" fmla="*/ 1078705 w 1371704"/>
                    <a:gd name="connsiteY25" fmla="*/ 126206 h 766762"/>
                    <a:gd name="connsiteX26" fmla="*/ 1054893 w 1371704"/>
                    <a:gd name="connsiteY26" fmla="*/ 176212 h 766762"/>
                    <a:gd name="connsiteX27" fmla="*/ 1052512 w 1371704"/>
                    <a:gd name="connsiteY27" fmla="*/ 204788 h 766762"/>
                    <a:gd name="connsiteX28" fmla="*/ 1064418 w 1371704"/>
                    <a:gd name="connsiteY28" fmla="*/ 230981 h 766762"/>
                    <a:gd name="connsiteX29" fmla="*/ 1095374 w 1371704"/>
                    <a:gd name="connsiteY29" fmla="*/ 257175 h 766762"/>
                    <a:gd name="connsiteX30" fmla="*/ 1173955 w 1371704"/>
                    <a:gd name="connsiteY30" fmla="*/ 245268 h 766762"/>
                    <a:gd name="connsiteX31" fmla="*/ 1279172 w 1371704"/>
                    <a:gd name="connsiteY31" fmla="*/ 268671 h 766762"/>
                    <a:gd name="connsiteX32" fmla="*/ 1371599 w 1371704"/>
                    <a:gd name="connsiteY32" fmla="*/ 369094 h 766762"/>
                    <a:gd name="connsiteX33" fmla="*/ 1369218 w 1371704"/>
                    <a:gd name="connsiteY33" fmla="*/ 623887 h 766762"/>
                    <a:gd name="connsiteX34" fmla="*/ 866774 w 1371704"/>
                    <a:gd name="connsiteY34" fmla="*/ 766762 h 766762"/>
                    <a:gd name="connsiteX35" fmla="*/ 450055 w 1371704"/>
                    <a:gd name="connsiteY35" fmla="*/ 695325 h 766762"/>
                    <a:gd name="connsiteX36" fmla="*/ 135730 w 1371704"/>
                    <a:gd name="connsiteY36" fmla="*/ 478631 h 766762"/>
                    <a:gd name="connsiteX37" fmla="*/ 0 w 1371704"/>
                    <a:gd name="connsiteY37" fmla="*/ 97632 h 766762"/>
                    <a:gd name="connsiteX0" fmla="*/ 0 w 1371704"/>
                    <a:gd name="connsiteY0" fmla="*/ 97632 h 766762"/>
                    <a:gd name="connsiteX1" fmla="*/ 128587 w 1371704"/>
                    <a:gd name="connsiteY1" fmla="*/ 57149 h 766762"/>
                    <a:gd name="connsiteX2" fmla="*/ 130968 w 1371704"/>
                    <a:gd name="connsiteY2" fmla="*/ 92868 h 766762"/>
                    <a:gd name="connsiteX3" fmla="*/ 164305 w 1371704"/>
                    <a:gd name="connsiteY3" fmla="*/ 138112 h 766762"/>
                    <a:gd name="connsiteX4" fmla="*/ 190499 w 1371704"/>
                    <a:gd name="connsiteY4" fmla="*/ 228600 h 766762"/>
                    <a:gd name="connsiteX5" fmla="*/ 226218 w 1371704"/>
                    <a:gd name="connsiteY5" fmla="*/ 254793 h 766762"/>
                    <a:gd name="connsiteX6" fmla="*/ 261937 w 1371704"/>
                    <a:gd name="connsiteY6" fmla="*/ 221456 h 766762"/>
                    <a:gd name="connsiteX7" fmla="*/ 278605 w 1371704"/>
                    <a:gd name="connsiteY7" fmla="*/ 145256 h 766762"/>
                    <a:gd name="connsiteX8" fmla="*/ 321468 w 1371704"/>
                    <a:gd name="connsiteY8" fmla="*/ 73818 h 766762"/>
                    <a:gd name="connsiteX9" fmla="*/ 378618 w 1371704"/>
                    <a:gd name="connsiteY9" fmla="*/ 28575 h 766762"/>
                    <a:gd name="connsiteX10" fmla="*/ 507205 w 1371704"/>
                    <a:gd name="connsiteY10" fmla="*/ 30956 h 766762"/>
                    <a:gd name="connsiteX11" fmla="*/ 609599 w 1371704"/>
                    <a:gd name="connsiteY11" fmla="*/ 109537 h 766762"/>
                    <a:gd name="connsiteX12" fmla="*/ 640555 w 1371704"/>
                    <a:gd name="connsiteY12" fmla="*/ 128587 h 766762"/>
                    <a:gd name="connsiteX13" fmla="*/ 661987 w 1371704"/>
                    <a:gd name="connsiteY13" fmla="*/ 171450 h 766762"/>
                    <a:gd name="connsiteX14" fmla="*/ 659605 w 1371704"/>
                    <a:gd name="connsiteY14" fmla="*/ 252412 h 766762"/>
                    <a:gd name="connsiteX15" fmla="*/ 661987 w 1371704"/>
                    <a:gd name="connsiteY15" fmla="*/ 300037 h 766762"/>
                    <a:gd name="connsiteX16" fmla="*/ 700087 w 1371704"/>
                    <a:gd name="connsiteY16" fmla="*/ 285750 h 766762"/>
                    <a:gd name="connsiteX17" fmla="*/ 733425 w 1371704"/>
                    <a:gd name="connsiteY17" fmla="*/ 242887 h 766762"/>
                    <a:gd name="connsiteX18" fmla="*/ 759620 w 1371704"/>
                    <a:gd name="connsiteY18" fmla="*/ 214312 h 766762"/>
                    <a:gd name="connsiteX19" fmla="*/ 757237 w 1371704"/>
                    <a:gd name="connsiteY19" fmla="*/ 188118 h 766762"/>
                    <a:gd name="connsiteX20" fmla="*/ 733424 w 1371704"/>
                    <a:gd name="connsiteY20" fmla="*/ 164306 h 766762"/>
                    <a:gd name="connsiteX21" fmla="*/ 728662 w 1371704"/>
                    <a:gd name="connsiteY21" fmla="*/ 130968 h 766762"/>
                    <a:gd name="connsiteX22" fmla="*/ 1054893 w 1371704"/>
                    <a:gd name="connsiteY22" fmla="*/ 4762 h 766762"/>
                    <a:gd name="connsiteX23" fmla="*/ 1083468 w 1371704"/>
                    <a:gd name="connsiteY23" fmla="*/ 0 h 766762"/>
                    <a:gd name="connsiteX24" fmla="*/ 1092993 w 1371704"/>
                    <a:gd name="connsiteY24" fmla="*/ 52387 h 766762"/>
                    <a:gd name="connsiteX25" fmla="*/ 1078705 w 1371704"/>
                    <a:gd name="connsiteY25" fmla="*/ 126206 h 766762"/>
                    <a:gd name="connsiteX26" fmla="*/ 1054893 w 1371704"/>
                    <a:gd name="connsiteY26" fmla="*/ 176212 h 766762"/>
                    <a:gd name="connsiteX27" fmla="*/ 1052512 w 1371704"/>
                    <a:gd name="connsiteY27" fmla="*/ 204788 h 766762"/>
                    <a:gd name="connsiteX28" fmla="*/ 1064418 w 1371704"/>
                    <a:gd name="connsiteY28" fmla="*/ 230981 h 766762"/>
                    <a:gd name="connsiteX29" fmla="*/ 1095374 w 1371704"/>
                    <a:gd name="connsiteY29" fmla="*/ 257175 h 766762"/>
                    <a:gd name="connsiteX30" fmla="*/ 1173955 w 1371704"/>
                    <a:gd name="connsiteY30" fmla="*/ 245268 h 766762"/>
                    <a:gd name="connsiteX31" fmla="*/ 1279172 w 1371704"/>
                    <a:gd name="connsiteY31" fmla="*/ 268671 h 766762"/>
                    <a:gd name="connsiteX32" fmla="*/ 1371599 w 1371704"/>
                    <a:gd name="connsiteY32" fmla="*/ 369094 h 766762"/>
                    <a:gd name="connsiteX33" fmla="*/ 1369218 w 1371704"/>
                    <a:gd name="connsiteY33" fmla="*/ 623887 h 766762"/>
                    <a:gd name="connsiteX34" fmla="*/ 866774 w 1371704"/>
                    <a:gd name="connsiteY34" fmla="*/ 766762 h 766762"/>
                    <a:gd name="connsiteX35" fmla="*/ 450055 w 1371704"/>
                    <a:gd name="connsiteY35" fmla="*/ 695325 h 766762"/>
                    <a:gd name="connsiteX36" fmla="*/ 135730 w 1371704"/>
                    <a:gd name="connsiteY36" fmla="*/ 478631 h 766762"/>
                    <a:gd name="connsiteX37" fmla="*/ 0 w 1371704"/>
                    <a:gd name="connsiteY37" fmla="*/ 97632 h 766762"/>
                    <a:gd name="connsiteX0" fmla="*/ 0 w 1371704"/>
                    <a:gd name="connsiteY0" fmla="*/ 97632 h 766762"/>
                    <a:gd name="connsiteX1" fmla="*/ 67604 w 1371704"/>
                    <a:gd name="connsiteY1" fmla="*/ 76094 h 766762"/>
                    <a:gd name="connsiteX2" fmla="*/ 128587 w 1371704"/>
                    <a:gd name="connsiteY2" fmla="*/ 57149 h 766762"/>
                    <a:gd name="connsiteX3" fmla="*/ 130968 w 1371704"/>
                    <a:gd name="connsiteY3" fmla="*/ 92868 h 766762"/>
                    <a:gd name="connsiteX4" fmla="*/ 164305 w 1371704"/>
                    <a:gd name="connsiteY4" fmla="*/ 138112 h 766762"/>
                    <a:gd name="connsiteX5" fmla="*/ 190499 w 1371704"/>
                    <a:gd name="connsiteY5" fmla="*/ 228600 h 766762"/>
                    <a:gd name="connsiteX6" fmla="*/ 226218 w 1371704"/>
                    <a:gd name="connsiteY6" fmla="*/ 254793 h 766762"/>
                    <a:gd name="connsiteX7" fmla="*/ 261937 w 1371704"/>
                    <a:gd name="connsiteY7" fmla="*/ 221456 h 766762"/>
                    <a:gd name="connsiteX8" fmla="*/ 278605 w 1371704"/>
                    <a:gd name="connsiteY8" fmla="*/ 145256 h 766762"/>
                    <a:gd name="connsiteX9" fmla="*/ 321468 w 1371704"/>
                    <a:gd name="connsiteY9" fmla="*/ 73818 h 766762"/>
                    <a:gd name="connsiteX10" fmla="*/ 378618 w 1371704"/>
                    <a:gd name="connsiteY10" fmla="*/ 28575 h 766762"/>
                    <a:gd name="connsiteX11" fmla="*/ 507205 w 1371704"/>
                    <a:gd name="connsiteY11" fmla="*/ 30956 h 766762"/>
                    <a:gd name="connsiteX12" fmla="*/ 609599 w 1371704"/>
                    <a:gd name="connsiteY12" fmla="*/ 109537 h 766762"/>
                    <a:gd name="connsiteX13" fmla="*/ 640555 w 1371704"/>
                    <a:gd name="connsiteY13" fmla="*/ 128587 h 766762"/>
                    <a:gd name="connsiteX14" fmla="*/ 661987 w 1371704"/>
                    <a:gd name="connsiteY14" fmla="*/ 171450 h 766762"/>
                    <a:gd name="connsiteX15" fmla="*/ 659605 w 1371704"/>
                    <a:gd name="connsiteY15" fmla="*/ 252412 h 766762"/>
                    <a:gd name="connsiteX16" fmla="*/ 661987 w 1371704"/>
                    <a:gd name="connsiteY16" fmla="*/ 300037 h 766762"/>
                    <a:gd name="connsiteX17" fmla="*/ 700087 w 1371704"/>
                    <a:gd name="connsiteY17" fmla="*/ 285750 h 766762"/>
                    <a:gd name="connsiteX18" fmla="*/ 733425 w 1371704"/>
                    <a:gd name="connsiteY18" fmla="*/ 242887 h 766762"/>
                    <a:gd name="connsiteX19" fmla="*/ 759620 w 1371704"/>
                    <a:gd name="connsiteY19" fmla="*/ 214312 h 766762"/>
                    <a:gd name="connsiteX20" fmla="*/ 757237 w 1371704"/>
                    <a:gd name="connsiteY20" fmla="*/ 188118 h 766762"/>
                    <a:gd name="connsiteX21" fmla="*/ 733424 w 1371704"/>
                    <a:gd name="connsiteY21" fmla="*/ 164306 h 766762"/>
                    <a:gd name="connsiteX22" fmla="*/ 728662 w 1371704"/>
                    <a:gd name="connsiteY22" fmla="*/ 130968 h 766762"/>
                    <a:gd name="connsiteX23" fmla="*/ 1054893 w 1371704"/>
                    <a:gd name="connsiteY23" fmla="*/ 4762 h 766762"/>
                    <a:gd name="connsiteX24" fmla="*/ 1083468 w 1371704"/>
                    <a:gd name="connsiteY24" fmla="*/ 0 h 766762"/>
                    <a:gd name="connsiteX25" fmla="*/ 1092993 w 1371704"/>
                    <a:gd name="connsiteY25" fmla="*/ 52387 h 766762"/>
                    <a:gd name="connsiteX26" fmla="*/ 1078705 w 1371704"/>
                    <a:gd name="connsiteY26" fmla="*/ 126206 h 766762"/>
                    <a:gd name="connsiteX27" fmla="*/ 1054893 w 1371704"/>
                    <a:gd name="connsiteY27" fmla="*/ 176212 h 766762"/>
                    <a:gd name="connsiteX28" fmla="*/ 1052512 w 1371704"/>
                    <a:gd name="connsiteY28" fmla="*/ 204788 h 766762"/>
                    <a:gd name="connsiteX29" fmla="*/ 1064418 w 1371704"/>
                    <a:gd name="connsiteY29" fmla="*/ 230981 h 766762"/>
                    <a:gd name="connsiteX30" fmla="*/ 1095374 w 1371704"/>
                    <a:gd name="connsiteY30" fmla="*/ 257175 h 766762"/>
                    <a:gd name="connsiteX31" fmla="*/ 1173955 w 1371704"/>
                    <a:gd name="connsiteY31" fmla="*/ 245268 h 766762"/>
                    <a:gd name="connsiteX32" fmla="*/ 1279172 w 1371704"/>
                    <a:gd name="connsiteY32" fmla="*/ 268671 h 766762"/>
                    <a:gd name="connsiteX33" fmla="*/ 1371599 w 1371704"/>
                    <a:gd name="connsiteY33" fmla="*/ 369094 h 766762"/>
                    <a:gd name="connsiteX34" fmla="*/ 1369218 w 1371704"/>
                    <a:gd name="connsiteY34" fmla="*/ 623887 h 766762"/>
                    <a:gd name="connsiteX35" fmla="*/ 866774 w 1371704"/>
                    <a:gd name="connsiteY35" fmla="*/ 766762 h 766762"/>
                    <a:gd name="connsiteX36" fmla="*/ 450055 w 1371704"/>
                    <a:gd name="connsiteY36" fmla="*/ 695325 h 766762"/>
                    <a:gd name="connsiteX37" fmla="*/ 135730 w 1371704"/>
                    <a:gd name="connsiteY37" fmla="*/ 478631 h 766762"/>
                    <a:gd name="connsiteX38" fmla="*/ 0 w 1371704"/>
                    <a:gd name="connsiteY38" fmla="*/ 97632 h 766762"/>
                    <a:gd name="connsiteX0" fmla="*/ 0 w 1371704"/>
                    <a:gd name="connsiteY0" fmla="*/ 97632 h 766762"/>
                    <a:gd name="connsiteX1" fmla="*/ 162854 w 1371704"/>
                    <a:gd name="connsiteY1" fmla="*/ 40376 h 766762"/>
                    <a:gd name="connsiteX2" fmla="*/ 128587 w 1371704"/>
                    <a:gd name="connsiteY2" fmla="*/ 57149 h 766762"/>
                    <a:gd name="connsiteX3" fmla="*/ 130968 w 1371704"/>
                    <a:gd name="connsiteY3" fmla="*/ 92868 h 766762"/>
                    <a:gd name="connsiteX4" fmla="*/ 164305 w 1371704"/>
                    <a:gd name="connsiteY4" fmla="*/ 138112 h 766762"/>
                    <a:gd name="connsiteX5" fmla="*/ 190499 w 1371704"/>
                    <a:gd name="connsiteY5" fmla="*/ 228600 h 766762"/>
                    <a:gd name="connsiteX6" fmla="*/ 226218 w 1371704"/>
                    <a:gd name="connsiteY6" fmla="*/ 254793 h 766762"/>
                    <a:gd name="connsiteX7" fmla="*/ 261937 w 1371704"/>
                    <a:gd name="connsiteY7" fmla="*/ 221456 h 766762"/>
                    <a:gd name="connsiteX8" fmla="*/ 278605 w 1371704"/>
                    <a:gd name="connsiteY8" fmla="*/ 145256 h 766762"/>
                    <a:gd name="connsiteX9" fmla="*/ 321468 w 1371704"/>
                    <a:gd name="connsiteY9" fmla="*/ 73818 h 766762"/>
                    <a:gd name="connsiteX10" fmla="*/ 378618 w 1371704"/>
                    <a:gd name="connsiteY10" fmla="*/ 28575 h 766762"/>
                    <a:gd name="connsiteX11" fmla="*/ 507205 w 1371704"/>
                    <a:gd name="connsiteY11" fmla="*/ 30956 h 766762"/>
                    <a:gd name="connsiteX12" fmla="*/ 609599 w 1371704"/>
                    <a:gd name="connsiteY12" fmla="*/ 109537 h 766762"/>
                    <a:gd name="connsiteX13" fmla="*/ 640555 w 1371704"/>
                    <a:gd name="connsiteY13" fmla="*/ 128587 h 766762"/>
                    <a:gd name="connsiteX14" fmla="*/ 661987 w 1371704"/>
                    <a:gd name="connsiteY14" fmla="*/ 171450 h 766762"/>
                    <a:gd name="connsiteX15" fmla="*/ 659605 w 1371704"/>
                    <a:gd name="connsiteY15" fmla="*/ 252412 h 766762"/>
                    <a:gd name="connsiteX16" fmla="*/ 661987 w 1371704"/>
                    <a:gd name="connsiteY16" fmla="*/ 300037 h 766762"/>
                    <a:gd name="connsiteX17" fmla="*/ 700087 w 1371704"/>
                    <a:gd name="connsiteY17" fmla="*/ 285750 h 766762"/>
                    <a:gd name="connsiteX18" fmla="*/ 733425 w 1371704"/>
                    <a:gd name="connsiteY18" fmla="*/ 242887 h 766762"/>
                    <a:gd name="connsiteX19" fmla="*/ 759620 w 1371704"/>
                    <a:gd name="connsiteY19" fmla="*/ 214312 h 766762"/>
                    <a:gd name="connsiteX20" fmla="*/ 757237 w 1371704"/>
                    <a:gd name="connsiteY20" fmla="*/ 188118 h 766762"/>
                    <a:gd name="connsiteX21" fmla="*/ 733424 w 1371704"/>
                    <a:gd name="connsiteY21" fmla="*/ 164306 h 766762"/>
                    <a:gd name="connsiteX22" fmla="*/ 728662 w 1371704"/>
                    <a:gd name="connsiteY22" fmla="*/ 130968 h 766762"/>
                    <a:gd name="connsiteX23" fmla="*/ 1054893 w 1371704"/>
                    <a:gd name="connsiteY23" fmla="*/ 4762 h 766762"/>
                    <a:gd name="connsiteX24" fmla="*/ 1083468 w 1371704"/>
                    <a:gd name="connsiteY24" fmla="*/ 0 h 766762"/>
                    <a:gd name="connsiteX25" fmla="*/ 1092993 w 1371704"/>
                    <a:gd name="connsiteY25" fmla="*/ 52387 h 766762"/>
                    <a:gd name="connsiteX26" fmla="*/ 1078705 w 1371704"/>
                    <a:gd name="connsiteY26" fmla="*/ 126206 h 766762"/>
                    <a:gd name="connsiteX27" fmla="*/ 1054893 w 1371704"/>
                    <a:gd name="connsiteY27" fmla="*/ 176212 h 766762"/>
                    <a:gd name="connsiteX28" fmla="*/ 1052512 w 1371704"/>
                    <a:gd name="connsiteY28" fmla="*/ 204788 h 766762"/>
                    <a:gd name="connsiteX29" fmla="*/ 1064418 w 1371704"/>
                    <a:gd name="connsiteY29" fmla="*/ 230981 h 766762"/>
                    <a:gd name="connsiteX30" fmla="*/ 1095374 w 1371704"/>
                    <a:gd name="connsiteY30" fmla="*/ 257175 h 766762"/>
                    <a:gd name="connsiteX31" fmla="*/ 1173955 w 1371704"/>
                    <a:gd name="connsiteY31" fmla="*/ 245268 h 766762"/>
                    <a:gd name="connsiteX32" fmla="*/ 1279172 w 1371704"/>
                    <a:gd name="connsiteY32" fmla="*/ 268671 h 766762"/>
                    <a:gd name="connsiteX33" fmla="*/ 1371599 w 1371704"/>
                    <a:gd name="connsiteY33" fmla="*/ 369094 h 766762"/>
                    <a:gd name="connsiteX34" fmla="*/ 1369218 w 1371704"/>
                    <a:gd name="connsiteY34" fmla="*/ 623887 h 766762"/>
                    <a:gd name="connsiteX35" fmla="*/ 866774 w 1371704"/>
                    <a:gd name="connsiteY35" fmla="*/ 766762 h 766762"/>
                    <a:gd name="connsiteX36" fmla="*/ 450055 w 1371704"/>
                    <a:gd name="connsiteY36" fmla="*/ 695325 h 766762"/>
                    <a:gd name="connsiteX37" fmla="*/ 135730 w 1371704"/>
                    <a:gd name="connsiteY37" fmla="*/ 478631 h 766762"/>
                    <a:gd name="connsiteX38" fmla="*/ 0 w 1371704"/>
                    <a:gd name="connsiteY38" fmla="*/ 97632 h 766762"/>
                    <a:gd name="connsiteX0" fmla="*/ 0 w 1371704"/>
                    <a:gd name="connsiteY0" fmla="*/ 97632 h 766762"/>
                    <a:gd name="connsiteX1" fmla="*/ 50935 w 1371704"/>
                    <a:gd name="connsiteY1" fmla="*/ 76094 h 766762"/>
                    <a:gd name="connsiteX2" fmla="*/ 162854 w 1371704"/>
                    <a:gd name="connsiteY2" fmla="*/ 40376 h 766762"/>
                    <a:gd name="connsiteX3" fmla="*/ 128587 w 1371704"/>
                    <a:gd name="connsiteY3" fmla="*/ 57149 h 766762"/>
                    <a:gd name="connsiteX4" fmla="*/ 130968 w 1371704"/>
                    <a:gd name="connsiteY4" fmla="*/ 92868 h 766762"/>
                    <a:gd name="connsiteX5" fmla="*/ 164305 w 1371704"/>
                    <a:gd name="connsiteY5" fmla="*/ 138112 h 766762"/>
                    <a:gd name="connsiteX6" fmla="*/ 190499 w 1371704"/>
                    <a:gd name="connsiteY6" fmla="*/ 228600 h 766762"/>
                    <a:gd name="connsiteX7" fmla="*/ 226218 w 1371704"/>
                    <a:gd name="connsiteY7" fmla="*/ 254793 h 766762"/>
                    <a:gd name="connsiteX8" fmla="*/ 261937 w 1371704"/>
                    <a:gd name="connsiteY8" fmla="*/ 221456 h 766762"/>
                    <a:gd name="connsiteX9" fmla="*/ 278605 w 1371704"/>
                    <a:gd name="connsiteY9" fmla="*/ 145256 h 766762"/>
                    <a:gd name="connsiteX10" fmla="*/ 321468 w 1371704"/>
                    <a:gd name="connsiteY10" fmla="*/ 73818 h 766762"/>
                    <a:gd name="connsiteX11" fmla="*/ 378618 w 1371704"/>
                    <a:gd name="connsiteY11" fmla="*/ 28575 h 766762"/>
                    <a:gd name="connsiteX12" fmla="*/ 507205 w 1371704"/>
                    <a:gd name="connsiteY12" fmla="*/ 30956 h 766762"/>
                    <a:gd name="connsiteX13" fmla="*/ 609599 w 1371704"/>
                    <a:gd name="connsiteY13" fmla="*/ 109537 h 766762"/>
                    <a:gd name="connsiteX14" fmla="*/ 640555 w 1371704"/>
                    <a:gd name="connsiteY14" fmla="*/ 128587 h 766762"/>
                    <a:gd name="connsiteX15" fmla="*/ 661987 w 1371704"/>
                    <a:gd name="connsiteY15" fmla="*/ 171450 h 766762"/>
                    <a:gd name="connsiteX16" fmla="*/ 659605 w 1371704"/>
                    <a:gd name="connsiteY16" fmla="*/ 252412 h 766762"/>
                    <a:gd name="connsiteX17" fmla="*/ 661987 w 1371704"/>
                    <a:gd name="connsiteY17" fmla="*/ 300037 h 766762"/>
                    <a:gd name="connsiteX18" fmla="*/ 700087 w 1371704"/>
                    <a:gd name="connsiteY18" fmla="*/ 285750 h 766762"/>
                    <a:gd name="connsiteX19" fmla="*/ 733425 w 1371704"/>
                    <a:gd name="connsiteY19" fmla="*/ 242887 h 766762"/>
                    <a:gd name="connsiteX20" fmla="*/ 759620 w 1371704"/>
                    <a:gd name="connsiteY20" fmla="*/ 214312 h 766762"/>
                    <a:gd name="connsiteX21" fmla="*/ 757237 w 1371704"/>
                    <a:gd name="connsiteY21" fmla="*/ 188118 h 766762"/>
                    <a:gd name="connsiteX22" fmla="*/ 733424 w 1371704"/>
                    <a:gd name="connsiteY22" fmla="*/ 164306 h 766762"/>
                    <a:gd name="connsiteX23" fmla="*/ 728662 w 1371704"/>
                    <a:gd name="connsiteY23" fmla="*/ 130968 h 766762"/>
                    <a:gd name="connsiteX24" fmla="*/ 1054893 w 1371704"/>
                    <a:gd name="connsiteY24" fmla="*/ 4762 h 766762"/>
                    <a:gd name="connsiteX25" fmla="*/ 1083468 w 1371704"/>
                    <a:gd name="connsiteY25" fmla="*/ 0 h 766762"/>
                    <a:gd name="connsiteX26" fmla="*/ 1092993 w 1371704"/>
                    <a:gd name="connsiteY26" fmla="*/ 52387 h 766762"/>
                    <a:gd name="connsiteX27" fmla="*/ 1078705 w 1371704"/>
                    <a:gd name="connsiteY27" fmla="*/ 126206 h 766762"/>
                    <a:gd name="connsiteX28" fmla="*/ 1054893 w 1371704"/>
                    <a:gd name="connsiteY28" fmla="*/ 176212 h 766762"/>
                    <a:gd name="connsiteX29" fmla="*/ 1052512 w 1371704"/>
                    <a:gd name="connsiteY29" fmla="*/ 204788 h 766762"/>
                    <a:gd name="connsiteX30" fmla="*/ 1064418 w 1371704"/>
                    <a:gd name="connsiteY30" fmla="*/ 230981 h 766762"/>
                    <a:gd name="connsiteX31" fmla="*/ 1095374 w 1371704"/>
                    <a:gd name="connsiteY31" fmla="*/ 257175 h 766762"/>
                    <a:gd name="connsiteX32" fmla="*/ 1173955 w 1371704"/>
                    <a:gd name="connsiteY32" fmla="*/ 245268 h 766762"/>
                    <a:gd name="connsiteX33" fmla="*/ 1279172 w 1371704"/>
                    <a:gd name="connsiteY33" fmla="*/ 268671 h 766762"/>
                    <a:gd name="connsiteX34" fmla="*/ 1371599 w 1371704"/>
                    <a:gd name="connsiteY34" fmla="*/ 369094 h 766762"/>
                    <a:gd name="connsiteX35" fmla="*/ 1369218 w 1371704"/>
                    <a:gd name="connsiteY35" fmla="*/ 623887 h 766762"/>
                    <a:gd name="connsiteX36" fmla="*/ 866774 w 1371704"/>
                    <a:gd name="connsiteY36" fmla="*/ 766762 h 766762"/>
                    <a:gd name="connsiteX37" fmla="*/ 450055 w 1371704"/>
                    <a:gd name="connsiteY37" fmla="*/ 695325 h 766762"/>
                    <a:gd name="connsiteX38" fmla="*/ 135730 w 1371704"/>
                    <a:gd name="connsiteY38" fmla="*/ 478631 h 766762"/>
                    <a:gd name="connsiteX39" fmla="*/ 0 w 1371704"/>
                    <a:gd name="connsiteY39" fmla="*/ 97632 h 766762"/>
                    <a:gd name="connsiteX0" fmla="*/ 0 w 1371704"/>
                    <a:gd name="connsiteY0" fmla="*/ 250138 h 919268"/>
                    <a:gd name="connsiteX1" fmla="*/ 60460 w 1371704"/>
                    <a:gd name="connsiteY1" fmla="*/ 0 h 919268"/>
                    <a:gd name="connsiteX2" fmla="*/ 162854 w 1371704"/>
                    <a:gd name="connsiteY2" fmla="*/ 192882 h 919268"/>
                    <a:gd name="connsiteX3" fmla="*/ 128587 w 1371704"/>
                    <a:gd name="connsiteY3" fmla="*/ 209655 h 919268"/>
                    <a:gd name="connsiteX4" fmla="*/ 130968 w 1371704"/>
                    <a:gd name="connsiteY4" fmla="*/ 245374 h 919268"/>
                    <a:gd name="connsiteX5" fmla="*/ 164305 w 1371704"/>
                    <a:gd name="connsiteY5" fmla="*/ 290618 h 919268"/>
                    <a:gd name="connsiteX6" fmla="*/ 190499 w 1371704"/>
                    <a:gd name="connsiteY6" fmla="*/ 381106 h 919268"/>
                    <a:gd name="connsiteX7" fmla="*/ 226218 w 1371704"/>
                    <a:gd name="connsiteY7" fmla="*/ 407299 h 919268"/>
                    <a:gd name="connsiteX8" fmla="*/ 261937 w 1371704"/>
                    <a:gd name="connsiteY8" fmla="*/ 373962 h 919268"/>
                    <a:gd name="connsiteX9" fmla="*/ 278605 w 1371704"/>
                    <a:gd name="connsiteY9" fmla="*/ 297762 h 919268"/>
                    <a:gd name="connsiteX10" fmla="*/ 321468 w 1371704"/>
                    <a:gd name="connsiteY10" fmla="*/ 226324 h 919268"/>
                    <a:gd name="connsiteX11" fmla="*/ 378618 w 1371704"/>
                    <a:gd name="connsiteY11" fmla="*/ 181081 h 919268"/>
                    <a:gd name="connsiteX12" fmla="*/ 507205 w 1371704"/>
                    <a:gd name="connsiteY12" fmla="*/ 183462 h 919268"/>
                    <a:gd name="connsiteX13" fmla="*/ 609599 w 1371704"/>
                    <a:gd name="connsiteY13" fmla="*/ 262043 h 919268"/>
                    <a:gd name="connsiteX14" fmla="*/ 640555 w 1371704"/>
                    <a:gd name="connsiteY14" fmla="*/ 281093 h 919268"/>
                    <a:gd name="connsiteX15" fmla="*/ 661987 w 1371704"/>
                    <a:gd name="connsiteY15" fmla="*/ 323956 h 919268"/>
                    <a:gd name="connsiteX16" fmla="*/ 659605 w 1371704"/>
                    <a:gd name="connsiteY16" fmla="*/ 404918 h 919268"/>
                    <a:gd name="connsiteX17" fmla="*/ 661987 w 1371704"/>
                    <a:gd name="connsiteY17" fmla="*/ 452543 h 919268"/>
                    <a:gd name="connsiteX18" fmla="*/ 700087 w 1371704"/>
                    <a:gd name="connsiteY18" fmla="*/ 438256 h 919268"/>
                    <a:gd name="connsiteX19" fmla="*/ 733425 w 1371704"/>
                    <a:gd name="connsiteY19" fmla="*/ 395393 h 919268"/>
                    <a:gd name="connsiteX20" fmla="*/ 759620 w 1371704"/>
                    <a:gd name="connsiteY20" fmla="*/ 366818 h 919268"/>
                    <a:gd name="connsiteX21" fmla="*/ 757237 w 1371704"/>
                    <a:gd name="connsiteY21" fmla="*/ 340624 h 919268"/>
                    <a:gd name="connsiteX22" fmla="*/ 733424 w 1371704"/>
                    <a:gd name="connsiteY22" fmla="*/ 316812 h 919268"/>
                    <a:gd name="connsiteX23" fmla="*/ 728662 w 1371704"/>
                    <a:gd name="connsiteY23" fmla="*/ 283474 h 919268"/>
                    <a:gd name="connsiteX24" fmla="*/ 1054893 w 1371704"/>
                    <a:gd name="connsiteY24" fmla="*/ 157268 h 919268"/>
                    <a:gd name="connsiteX25" fmla="*/ 1083468 w 1371704"/>
                    <a:gd name="connsiteY25" fmla="*/ 152506 h 919268"/>
                    <a:gd name="connsiteX26" fmla="*/ 1092993 w 1371704"/>
                    <a:gd name="connsiteY26" fmla="*/ 204893 h 919268"/>
                    <a:gd name="connsiteX27" fmla="*/ 1078705 w 1371704"/>
                    <a:gd name="connsiteY27" fmla="*/ 278712 h 919268"/>
                    <a:gd name="connsiteX28" fmla="*/ 1054893 w 1371704"/>
                    <a:gd name="connsiteY28" fmla="*/ 328718 h 919268"/>
                    <a:gd name="connsiteX29" fmla="*/ 1052512 w 1371704"/>
                    <a:gd name="connsiteY29" fmla="*/ 357294 h 919268"/>
                    <a:gd name="connsiteX30" fmla="*/ 1064418 w 1371704"/>
                    <a:gd name="connsiteY30" fmla="*/ 383487 h 919268"/>
                    <a:gd name="connsiteX31" fmla="*/ 1095374 w 1371704"/>
                    <a:gd name="connsiteY31" fmla="*/ 409681 h 919268"/>
                    <a:gd name="connsiteX32" fmla="*/ 1173955 w 1371704"/>
                    <a:gd name="connsiteY32" fmla="*/ 397774 h 919268"/>
                    <a:gd name="connsiteX33" fmla="*/ 1279172 w 1371704"/>
                    <a:gd name="connsiteY33" fmla="*/ 421177 h 919268"/>
                    <a:gd name="connsiteX34" fmla="*/ 1371599 w 1371704"/>
                    <a:gd name="connsiteY34" fmla="*/ 521600 h 919268"/>
                    <a:gd name="connsiteX35" fmla="*/ 1369218 w 1371704"/>
                    <a:gd name="connsiteY35" fmla="*/ 776393 h 919268"/>
                    <a:gd name="connsiteX36" fmla="*/ 866774 w 1371704"/>
                    <a:gd name="connsiteY36" fmla="*/ 919268 h 919268"/>
                    <a:gd name="connsiteX37" fmla="*/ 450055 w 1371704"/>
                    <a:gd name="connsiteY37" fmla="*/ 847831 h 919268"/>
                    <a:gd name="connsiteX38" fmla="*/ 135730 w 1371704"/>
                    <a:gd name="connsiteY38" fmla="*/ 631137 h 919268"/>
                    <a:gd name="connsiteX39" fmla="*/ 0 w 1371704"/>
                    <a:gd name="connsiteY39" fmla="*/ 250138 h 919268"/>
                    <a:gd name="connsiteX0" fmla="*/ 0 w 1371704"/>
                    <a:gd name="connsiteY0" fmla="*/ 250138 h 919268"/>
                    <a:gd name="connsiteX1" fmla="*/ 27122 w 1371704"/>
                    <a:gd name="connsiteY1" fmla="*/ 133350 h 919268"/>
                    <a:gd name="connsiteX2" fmla="*/ 60460 w 1371704"/>
                    <a:gd name="connsiteY2" fmla="*/ 0 h 919268"/>
                    <a:gd name="connsiteX3" fmla="*/ 162854 w 1371704"/>
                    <a:gd name="connsiteY3" fmla="*/ 192882 h 919268"/>
                    <a:gd name="connsiteX4" fmla="*/ 128587 w 1371704"/>
                    <a:gd name="connsiteY4" fmla="*/ 209655 h 919268"/>
                    <a:gd name="connsiteX5" fmla="*/ 130968 w 1371704"/>
                    <a:gd name="connsiteY5" fmla="*/ 245374 h 919268"/>
                    <a:gd name="connsiteX6" fmla="*/ 164305 w 1371704"/>
                    <a:gd name="connsiteY6" fmla="*/ 290618 h 919268"/>
                    <a:gd name="connsiteX7" fmla="*/ 190499 w 1371704"/>
                    <a:gd name="connsiteY7" fmla="*/ 381106 h 919268"/>
                    <a:gd name="connsiteX8" fmla="*/ 226218 w 1371704"/>
                    <a:gd name="connsiteY8" fmla="*/ 407299 h 919268"/>
                    <a:gd name="connsiteX9" fmla="*/ 261937 w 1371704"/>
                    <a:gd name="connsiteY9" fmla="*/ 373962 h 919268"/>
                    <a:gd name="connsiteX10" fmla="*/ 278605 w 1371704"/>
                    <a:gd name="connsiteY10" fmla="*/ 297762 h 919268"/>
                    <a:gd name="connsiteX11" fmla="*/ 321468 w 1371704"/>
                    <a:gd name="connsiteY11" fmla="*/ 226324 h 919268"/>
                    <a:gd name="connsiteX12" fmla="*/ 378618 w 1371704"/>
                    <a:gd name="connsiteY12" fmla="*/ 181081 h 919268"/>
                    <a:gd name="connsiteX13" fmla="*/ 507205 w 1371704"/>
                    <a:gd name="connsiteY13" fmla="*/ 183462 h 919268"/>
                    <a:gd name="connsiteX14" fmla="*/ 609599 w 1371704"/>
                    <a:gd name="connsiteY14" fmla="*/ 262043 h 919268"/>
                    <a:gd name="connsiteX15" fmla="*/ 640555 w 1371704"/>
                    <a:gd name="connsiteY15" fmla="*/ 281093 h 919268"/>
                    <a:gd name="connsiteX16" fmla="*/ 661987 w 1371704"/>
                    <a:gd name="connsiteY16" fmla="*/ 323956 h 919268"/>
                    <a:gd name="connsiteX17" fmla="*/ 659605 w 1371704"/>
                    <a:gd name="connsiteY17" fmla="*/ 404918 h 919268"/>
                    <a:gd name="connsiteX18" fmla="*/ 661987 w 1371704"/>
                    <a:gd name="connsiteY18" fmla="*/ 452543 h 919268"/>
                    <a:gd name="connsiteX19" fmla="*/ 700087 w 1371704"/>
                    <a:gd name="connsiteY19" fmla="*/ 438256 h 919268"/>
                    <a:gd name="connsiteX20" fmla="*/ 733425 w 1371704"/>
                    <a:gd name="connsiteY20" fmla="*/ 395393 h 919268"/>
                    <a:gd name="connsiteX21" fmla="*/ 759620 w 1371704"/>
                    <a:gd name="connsiteY21" fmla="*/ 366818 h 919268"/>
                    <a:gd name="connsiteX22" fmla="*/ 757237 w 1371704"/>
                    <a:gd name="connsiteY22" fmla="*/ 340624 h 919268"/>
                    <a:gd name="connsiteX23" fmla="*/ 733424 w 1371704"/>
                    <a:gd name="connsiteY23" fmla="*/ 316812 h 919268"/>
                    <a:gd name="connsiteX24" fmla="*/ 728662 w 1371704"/>
                    <a:gd name="connsiteY24" fmla="*/ 283474 h 919268"/>
                    <a:gd name="connsiteX25" fmla="*/ 1054893 w 1371704"/>
                    <a:gd name="connsiteY25" fmla="*/ 157268 h 919268"/>
                    <a:gd name="connsiteX26" fmla="*/ 1083468 w 1371704"/>
                    <a:gd name="connsiteY26" fmla="*/ 152506 h 919268"/>
                    <a:gd name="connsiteX27" fmla="*/ 1092993 w 1371704"/>
                    <a:gd name="connsiteY27" fmla="*/ 204893 h 919268"/>
                    <a:gd name="connsiteX28" fmla="*/ 1078705 w 1371704"/>
                    <a:gd name="connsiteY28" fmla="*/ 278712 h 919268"/>
                    <a:gd name="connsiteX29" fmla="*/ 1054893 w 1371704"/>
                    <a:gd name="connsiteY29" fmla="*/ 328718 h 919268"/>
                    <a:gd name="connsiteX30" fmla="*/ 1052512 w 1371704"/>
                    <a:gd name="connsiteY30" fmla="*/ 357294 h 919268"/>
                    <a:gd name="connsiteX31" fmla="*/ 1064418 w 1371704"/>
                    <a:gd name="connsiteY31" fmla="*/ 383487 h 919268"/>
                    <a:gd name="connsiteX32" fmla="*/ 1095374 w 1371704"/>
                    <a:gd name="connsiteY32" fmla="*/ 409681 h 919268"/>
                    <a:gd name="connsiteX33" fmla="*/ 1173955 w 1371704"/>
                    <a:gd name="connsiteY33" fmla="*/ 397774 h 919268"/>
                    <a:gd name="connsiteX34" fmla="*/ 1279172 w 1371704"/>
                    <a:gd name="connsiteY34" fmla="*/ 421177 h 919268"/>
                    <a:gd name="connsiteX35" fmla="*/ 1371599 w 1371704"/>
                    <a:gd name="connsiteY35" fmla="*/ 521600 h 919268"/>
                    <a:gd name="connsiteX36" fmla="*/ 1369218 w 1371704"/>
                    <a:gd name="connsiteY36" fmla="*/ 776393 h 919268"/>
                    <a:gd name="connsiteX37" fmla="*/ 866774 w 1371704"/>
                    <a:gd name="connsiteY37" fmla="*/ 919268 h 919268"/>
                    <a:gd name="connsiteX38" fmla="*/ 450055 w 1371704"/>
                    <a:gd name="connsiteY38" fmla="*/ 847831 h 919268"/>
                    <a:gd name="connsiteX39" fmla="*/ 135730 w 1371704"/>
                    <a:gd name="connsiteY39" fmla="*/ 631137 h 919268"/>
                    <a:gd name="connsiteX40" fmla="*/ 0 w 1371704"/>
                    <a:gd name="connsiteY40" fmla="*/ 250138 h 919268"/>
                    <a:gd name="connsiteX0" fmla="*/ 0 w 1371704"/>
                    <a:gd name="connsiteY0" fmla="*/ 250138 h 919268"/>
                    <a:gd name="connsiteX1" fmla="*/ 36647 w 1371704"/>
                    <a:gd name="connsiteY1" fmla="*/ 38100 h 919268"/>
                    <a:gd name="connsiteX2" fmla="*/ 60460 w 1371704"/>
                    <a:gd name="connsiteY2" fmla="*/ 0 h 919268"/>
                    <a:gd name="connsiteX3" fmla="*/ 162854 w 1371704"/>
                    <a:gd name="connsiteY3" fmla="*/ 192882 h 919268"/>
                    <a:gd name="connsiteX4" fmla="*/ 128587 w 1371704"/>
                    <a:gd name="connsiteY4" fmla="*/ 209655 h 919268"/>
                    <a:gd name="connsiteX5" fmla="*/ 130968 w 1371704"/>
                    <a:gd name="connsiteY5" fmla="*/ 245374 h 919268"/>
                    <a:gd name="connsiteX6" fmla="*/ 164305 w 1371704"/>
                    <a:gd name="connsiteY6" fmla="*/ 290618 h 919268"/>
                    <a:gd name="connsiteX7" fmla="*/ 190499 w 1371704"/>
                    <a:gd name="connsiteY7" fmla="*/ 381106 h 919268"/>
                    <a:gd name="connsiteX8" fmla="*/ 226218 w 1371704"/>
                    <a:gd name="connsiteY8" fmla="*/ 407299 h 919268"/>
                    <a:gd name="connsiteX9" fmla="*/ 261937 w 1371704"/>
                    <a:gd name="connsiteY9" fmla="*/ 373962 h 919268"/>
                    <a:gd name="connsiteX10" fmla="*/ 278605 w 1371704"/>
                    <a:gd name="connsiteY10" fmla="*/ 297762 h 919268"/>
                    <a:gd name="connsiteX11" fmla="*/ 321468 w 1371704"/>
                    <a:gd name="connsiteY11" fmla="*/ 226324 h 919268"/>
                    <a:gd name="connsiteX12" fmla="*/ 378618 w 1371704"/>
                    <a:gd name="connsiteY12" fmla="*/ 181081 h 919268"/>
                    <a:gd name="connsiteX13" fmla="*/ 507205 w 1371704"/>
                    <a:gd name="connsiteY13" fmla="*/ 183462 h 919268"/>
                    <a:gd name="connsiteX14" fmla="*/ 609599 w 1371704"/>
                    <a:gd name="connsiteY14" fmla="*/ 262043 h 919268"/>
                    <a:gd name="connsiteX15" fmla="*/ 640555 w 1371704"/>
                    <a:gd name="connsiteY15" fmla="*/ 281093 h 919268"/>
                    <a:gd name="connsiteX16" fmla="*/ 661987 w 1371704"/>
                    <a:gd name="connsiteY16" fmla="*/ 323956 h 919268"/>
                    <a:gd name="connsiteX17" fmla="*/ 659605 w 1371704"/>
                    <a:gd name="connsiteY17" fmla="*/ 404918 h 919268"/>
                    <a:gd name="connsiteX18" fmla="*/ 661987 w 1371704"/>
                    <a:gd name="connsiteY18" fmla="*/ 452543 h 919268"/>
                    <a:gd name="connsiteX19" fmla="*/ 700087 w 1371704"/>
                    <a:gd name="connsiteY19" fmla="*/ 438256 h 919268"/>
                    <a:gd name="connsiteX20" fmla="*/ 733425 w 1371704"/>
                    <a:gd name="connsiteY20" fmla="*/ 395393 h 919268"/>
                    <a:gd name="connsiteX21" fmla="*/ 759620 w 1371704"/>
                    <a:gd name="connsiteY21" fmla="*/ 366818 h 919268"/>
                    <a:gd name="connsiteX22" fmla="*/ 757237 w 1371704"/>
                    <a:gd name="connsiteY22" fmla="*/ 340624 h 919268"/>
                    <a:gd name="connsiteX23" fmla="*/ 733424 w 1371704"/>
                    <a:gd name="connsiteY23" fmla="*/ 316812 h 919268"/>
                    <a:gd name="connsiteX24" fmla="*/ 728662 w 1371704"/>
                    <a:gd name="connsiteY24" fmla="*/ 283474 h 919268"/>
                    <a:gd name="connsiteX25" fmla="*/ 1054893 w 1371704"/>
                    <a:gd name="connsiteY25" fmla="*/ 157268 h 919268"/>
                    <a:gd name="connsiteX26" fmla="*/ 1083468 w 1371704"/>
                    <a:gd name="connsiteY26" fmla="*/ 152506 h 919268"/>
                    <a:gd name="connsiteX27" fmla="*/ 1092993 w 1371704"/>
                    <a:gd name="connsiteY27" fmla="*/ 204893 h 919268"/>
                    <a:gd name="connsiteX28" fmla="*/ 1078705 w 1371704"/>
                    <a:gd name="connsiteY28" fmla="*/ 278712 h 919268"/>
                    <a:gd name="connsiteX29" fmla="*/ 1054893 w 1371704"/>
                    <a:gd name="connsiteY29" fmla="*/ 328718 h 919268"/>
                    <a:gd name="connsiteX30" fmla="*/ 1052512 w 1371704"/>
                    <a:gd name="connsiteY30" fmla="*/ 357294 h 919268"/>
                    <a:gd name="connsiteX31" fmla="*/ 1064418 w 1371704"/>
                    <a:gd name="connsiteY31" fmla="*/ 383487 h 919268"/>
                    <a:gd name="connsiteX32" fmla="*/ 1095374 w 1371704"/>
                    <a:gd name="connsiteY32" fmla="*/ 409681 h 919268"/>
                    <a:gd name="connsiteX33" fmla="*/ 1173955 w 1371704"/>
                    <a:gd name="connsiteY33" fmla="*/ 397774 h 919268"/>
                    <a:gd name="connsiteX34" fmla="*/ 1279172 w 1371704"/>
                    <a:gd name="connsiteY34" fmla="*/ 421177 h 919268"/>
                    <a:gd name="connsiteX35" fmla="*/ 1371599 w 1371704"/>
                    <a:gd name="connsiteY35" fmla="*/ 521600 h 919268"/>
                    <a:gd name="connsiteX36" fmla="*/ 1369218 w 1371704"/>
                    <a:gd name="connsiteY36" fmla="*/ 776393 h 919268"/>
                    <a:gd name="connsiteX37" fmla="*/ 866774 w 1371704"/>
                    <a:gd name="connsiteY37" fmla="*/ 919268 h 919268"/>
                    <a:gd name="connsiteX38" fmla="*/ 450055 w 1371704"/>
                    <a:gd name="connsiteY38" fmla="*/ 847831 h 919268"/>
                    <a:gd name="connsiteX39" fmla="*/ 135730 w 1371704"/>
                    <a:gd name="connsiteY39" fmla="*/ 631137 h 919268"/>
                    <a:gd name="connsiteX40" fmla="*/ 0 w 1371704"/>
                    <a:gd name="connsiteY40" fmla="*/ 250138 h 919268"/>
                    <a:gd name="connsiteX0" fmla="*/ 0 w 1371704"/>
                    <a:gd name="connsiteY0" fmla="*/ 250138 h 919268"/>
                    <a:gd name="connsiteX1" fmla="*/ 15216 w 1371704"/>
                    <a:gd name="connsiteY1" fmla="*/ 161925 h 919268"/>
                    <a:gd name="connsiteX2" fmla="*/ 36647 w 1371704"/>
                    <a:gd name="connsiteY2" fmla="*/ 38100 h 919268"/>
                    <a:gd name="connsiteX3" fmla="*/ 60460 w 1371704"/>
                    <a:gd name="connsiteY3" fmla="*/ 0 h 919268"/>
                    <a:gd name="connsiteX4" fmla="*/ 162854 w 1371704"/>
                    <a:gd name="connsiteY4" fmla="*/ 192882 h 919268"/>
                    <a:gd name="connsiteX5" fmla="*/ 128587 w 1371704"/>
                    <a:gd name="connsiteY5" fmla="*/ 209655 h 919268"/>
                    <a:gd name="connsiteX6" fmla="*/ 130968 w 1371704"/>
                    <a:gd name="connsiteY6" fmla="*/ 245374 h 919268"/>
                    <a:gd name="connsiteX7" fmla="*/ 164305 w 1371704"/>
                    <a:gd name="connsiteY7" fmla="*/ 290618 h 919268"/>
                    <a:gd name="connsiteX8" fmla="*/ 190499 w 1371704"/>
                    <a:gd name="connsiteY8" fmla="*/ 381106 h 919268"/>
                    <a:gd name="connsiteX9" fmla="*/ 226218 w 1371704"/>
                    <a:gd name="connsiteY9" fmla="*/ 407299 h 919268"/>
                    <a:gd name="connsiteX10" fmla="*/ 261937 w 1371704"/>
                    <a:gd name="connsiteY10" fmla="*/ 373962 h 919268"/>
                    <a:gd name="connsiteX11" fmla="*/ 278605 w 1371704"/>
                    <a:gd name="connsiteY11" fmla="*/ 297762 h 919268"/>
                    <a:gd name="connsiteX12" fmla="*/ 321468 w 1371704"/>
                    <a:gd name="connsiteY12" fmla="*/ 226324 h 919268"/>
                    <a:gd name="connsiteX13" fmla="*/ 378618 w 1371704"/>
                    <a:gd name="connsiteY13" fmla="*/ 181081 h 919268"/>
                    <a:gd name="connsiteX14" fmla="*/ 507205 w 1371704"/>
                    <a:gd name="connsiteY14" fmla="*/ 183462 h 919268"/>
                    <a:gd name="connsiteX15" fmla="*/ 609599 w 1371704"/>
                    <a:gd name="connsiteY15" fmla="*/ 262043 h 919268"/>
                    <a:gd name="connsiteX16" fmla="*/ 640555 w 1371704"/>
                    <a:gd name="connsiteY16" fmla="*/ 281093 h 919268"/>
                    <a:gd name="connsiteX17" fmla="*/ 661987 w 1371704"/>
                    <a:gd name="connsiteY17" fmla="*/ 323956 h 919268"/>
                    <a:gd name="connsiteX18" fmla="*/ 659605 w 1371704"/>
                    <a:gd name="connsiteY18" fmla="*/ 404918 h 919268"/>
                    <a:gd name="connsiteX19" fmla="*/ 661987 w 1371704"/>
                    <a:gd name="connsiteY19" fmla="*/ 452543 h 919268"/>
                    <a:gd name="connsiteX20" fmla="*/ 700087 w 1371704"/>
                    <a:gd name="connsiteY20" fmla="*/ 438256 h 919268"/>
                    <a:gd name="connsiteX21" fmla="*/ 733425 w 1371704"/>
                    <a:gd name="connsiteY21" fmla="*/ 395393 h 919268"/>
                    <a:gd name="connsiteX22" fmla="*/ 759620 w 1371704"/>
                    <a:gd name="connsiteY22" fmla="*/ 366818 h 919268"/>
                    <a:gd name="connsiteX23" fmla="*/ 757237 w 1371704"/>
                    <a:gd name="connsiteY23" fmla="*/ 340624 h 919268"/>
                    <a:gd name="connsiteX24" fmla="*/ 733424 w 1371704"/>
                    <a:gd name="connsiteY24" fmla="*/ 316812 h 919268"/>
                    <a:gd name="connsiteX25" fmla="*/ 728662 w 1371704"/>
                    <a:gd name="connsiteY25" fmla="*/ 283474 h 919268"/>
                    <a:gd name="connsiteX26" fmla="*/ 1054893 w 1371704"/>
                    <a:gd name="connsiteY26" fmla="*/ 157268 h 919268"/>
                    <a:gd name="connsiteX27" fmla="*/ 1083468 w 1371704"/>
                    <a:gd name="connsiteY27" fmla="*/ 152506 h 919268"/>
                    <a:gd name="connsiteX28" fmla="*/ 1092993 w 1371704"/>
                    <a:gd name="connsiteY28" fmla="*/ 204893 h 919268"/>
                    <a:gd name="connsiteX29" fmla="*/ 1078705 w 1371704"/>
                    <a:gd name="connsiteY29" fmla="*/ 278712 h 919268"/>
                    <a:gd name="connsiteX30" fmla="*/ 1054893 w 1371704"/>
                    <a:gd name="connsiteY30" fmla="*/ 328718 h 919268"/>
                    <a:gd name="connsiteX31" fmla="*/ 1052512 w 1371704"/>
                    <a:gd name="connsiteY31" fmla="*/ 357294 h 919268"/>
                    <a:gd name="connsiteX32" fmla="*/ 1064418 w 1371704"/>
                    <a:gd name="connsiteY32" fmla="*/ 383487 h 919268"/>
                    <a:gd name="connsiteX33" fmla="*/ 1095374 w 1371704"/>
                    <a:gd name="connsiteY33" fmla="*/ 409681 h 919268"/>
                    <a:gd name="connsiteX34" fmla="*/ 1173955 w 1371704"/>
                    <a:gd name="connsiteY34" fmla="*/ 397774 h 919268"/>
                    <a:gd name="connsiteX35" fmla="*/ 1279172 w 1371704"/>
                    <a:gd name="connsiteY35" fmla="*/ 421177 h 919268"/>
                    <a:gd name="connsiteX36" fmla="*/ 1371599 w 1371704"/>
                    <a:gd name="connsiteY36" fmla="*/ 521600 h 919268"/>
                    <a:gd name="connsiteX37" fmla="*/ 1369218 w 1371704"/>
                    <a:gd name="connsiteY37" fmla="*/ 776393 h 919268"/>
                    <a:gd name="connsiteX38" fmla="*/ 866774 w 1371704"/>
                    <a:gd name="connsiteY38" fmla="*/ 919268 h 919268"/>
                    <a:gd name="connsiteX39" fmla="*/ 450055 w 1371704"/>
                    <a:gd name="connsiteY39" fmla="*/ 847831 h 919268"/>
                    <a:gd name="connsiteX40" fmla="*/ 135730 w 1371704"/>
                    <a:gd name="connsiteY40" fmla="*/ 631137 h 919268"/>
                    <a:gd name="connsiteX41" fmla="*/ 0 w 1371704"/>
                    <a:gd name="connsiteY41" fmla="*/ 250138 h 919268"/>
                    <a:gd name="connsiteX0" fmla="*/ 0 w 1371704"/>
                    <a:gd name="connsiteY0" fmla="*/ 250138 h 919268"/>
                    <a:gd name="connsiteX1" fmla="*/ 5691 w 1371704"/>
                    <a:gd name="connsiteY1" fmla="*/ 61912 h 919268"/>
                    <a:gd name="connsiteX2" fmla="*/ 36647 w 1371704"/>
                    <a:gd name="connsiteY2" fmla="*/ 38100 h 919268"/>
                    <a:gd name="connsiteX3" fmla="*/ 60460 w 1371704"/>
                    <a:gd name="connsiteY3" fmla="*/ 0 h 919268"/>
                    <a:gd name="connsiteX4" fmla="*/ 162854 w 1371704"/>
                    <a:gd name="connsiteY4" fmla="*/ 192882 h 919268"/>
                    <a:gd name="connsiteX5" fmla="*/ 128587 w 1371704"/>
                    <a:gd name="connsiteY5" fmla="*/ 209655 h 919268"/>
                    <a:gd name="connsiteX6" fmla="*/ 130968 w 1371704"/>
                    <a:gd name="connsiteY6" fmla="*/ 245374 h 919268"/>
                    <a:gd name="connsiteX7" fmla="*/ 164305 w 1371704"/>
                    <a:gd name="connsiteY7" fmla="*/ 290618 h 919268"/>
                    <a:gd name="connsiteX8" fmla="*/ 190499 w 1371704"/>
                    <a:gd name="connsiteY8" fmla="*/ 381106 h 919268"/>
                    <a:gd name="connsiteX9" fmla="*/ 226218 w 1371704"/>
                    <a:gd name="connsiteY9" fmla="*/ 407299 h 919268"/>
                    <a:gd name="connsiteX10" fmla="*/ 261937 w 1371704"/>
                    <a:gd name="connsiteY10" fmla="*/ 373962 h 919268"/>
                    <a:gd name="connsiteX11" fmla="*/ 278605 w 1371704"/>
                    <a:gd name="connsiteY11" fmla="*/ 297762 h 919268"/>
                    <a:gd name="connsiteX12" fmla="*/ 321468 w 1371704"/>
                    <a:gd name="connsiteY12" fmla="*/ 226324 h 919268"/>
                    <a:gd name="connsiteX13" fmla="*/ 378618 w 1371704"/>
                    <a:gd name="connsiteY13" fmla="*/ 181081 h 919268"/>
                    <a:gd name="connsiteX14" fmla="*/ 507205 w 1371704"/>
                    <a:gd name="connsiteY14" fmla="*/ 183462 h 919268"/>
                    <a:gd name="connsiteX15" fmla="*/ 609599 w 1371704"/>
                    <a:gd name="connsiteY15" fmla="*/ 262043 h 919268"/>
                    <a:gd name="connsiteX16" fmla="*/ 640555 w 1371704"/>
                    <a:gd name="connsiteY16" fmla="*/ 281093 h 919268"/>
                    <a:gd name="connsiteX17" fmla="*/ 661987 w 1371704"/>
                    <a:gd name="connsiteY17" fmla="*/ 323956 h 919268"/>
                    <a:gd name="connsiteX18" fmla="*/ 659605 w 1371704"/>
                    <a:gd name="connsiteY18" fmla="*/ 404918 h 919268"/>
                    <a:gd name="connsiteX19" fmla="*/ 661987 w 1371704"/>
                    <a:gd name="connsiteY19" fmla="*/ 452543 h 919268"/>
                    <a:gd name="connsiteX20" fmla="*/ 700087 w 1371704"/>
                    <a:gd name="connsiteY20" fmla="*/ 438256 h 919268"/>
                    <a:gd name="connsiteX21" fmla="*/ 733425 w 1371704"/>
                    <a:gd name="connsiteY21" fmla="*/ 395393 h 919268"/>
                    <a:gd name="connsiteX22" fmla="*/ 759620 w 1371704"/>
                    <a:gd name="connsiteY22" fmla="*/ 366818 h 919268"/>
                    <a:gd name="connsiteX23" fmla="*/ 757237 w 1371704"/>
                    <a:gd name="connsiteY23" fmla="*/ 340624 h 919268"/>
                    <a:gd name="connsiteX24" fmla="*/ 733424 w 1371704"/>
                    <a:gd name="connsiteY24" fmla="*/ 316812 h 919268"/>
                    <a:gd name="connsiteX25" fmla="*/ 728662 w 1371704"/>
                    <a:gd name="connsiteY25" fmla="*/ 283474 h 919268"/>
                    <a:gd name="connsiteX26" fmla="*/ 1054893 w 1371704"/>
                    <a:gd name="connsiteY26" fmla="*/ 157268 h 919268"/>
                    <a:gd name="connsiteX27" fmla="*/ 1083468 w 1371704"/>
                    <a:gd name="connsiteY27" fmla="*/ 152506 h 919268"/>
                    <a:gd name="connsiteX28" fmla="*/ 1092993 w 1371704"/>
                    <a:gd name="connsiteY28" fmla="*/ 204893 h 919268"/>
                    <a:gd name="connsiteX29" fmla="*/ 1078705 w 1371704"/>
                    <a:gd name="connsiteY29" fmla="*/ 278712 h 919268"/>
                    <a:gd name="connsiteX30" fmla="*/ 1054893 w 1371704"/>
                    <a:gd name="connsiteY30" fmla="*/ 328718 h 919268"/>
                    <a:gd name="connsiteX31" fmla="*/ 1052512 w 1371704"/>
                    <a:gd name="connsiteY31" fmla="*/ 357294 h 919268"/>
                    <a:gd name="connsiteX32" fmla="*/ 1064418 w 1371704"/>
                    <a:gd name="connsiteY32" fmla="*/ 383487 h 919268"/>
                    <a:gd name="connsiteX33" fmla="*/ 1095374 w 1371704"/>
                    <a:gd name="connsiteY33" fmla="*/ 409681 h 919268"/>
                    <a:gd name="connsiteX34" fmla="*/ 1173955 w 1371704"/>
                    <a:gd name="connsiteY34" fmla="*/ 397774 h 919268"/>
                    <a:gd name="connsiteX35" fmla="*/ 1279172 w 1371704"/>
                    <a:gd name="connsiteY35" fmla="*/ 421177 h 919268"/>
                    <a:gd name="connsiteX36" fmla="*/ 1371599 w 1371704"/>
                    <a:gd name="connsiteY36" fmla="*/ 521600 h 919268"/>
                    <a:gd name="connsiteX37" fmla="*/ 1369218 w 1371704"/>
                    <a:gd name="connsiteY37" fmla="*/ 776393 h 919268"/>
                    <a:gd name="connsiteX38" fmla="*/ 866774 w 1371704"/>
                    <a:gd name="connsiteY38" fmla="*/ 919268 h 919268"/>
                    <a:gd name="connsiteX39" fmla="*/ 450055 w 1371704"/>
                    <a:gd name="connsiteY39" fmla="*/ 847831 h 919268"/>
                    <a:gd name="connsiteX40" fmla="*/ 135730 w 1371704"/>
                    <a:gd name="connsiteY40" fmla="*/ 631137 h 919268"/>
                    <a:gd name="connsiteX41" fmla="*/ 0 w 1371704"/>
                    <a:gd name="connsiteY41" fmla="*/ 250138 h 919268"/>
                    <a:gd name="connsiteX0" fmla="*/ 0 w 1371704"/>
                    <a:gd name="connsiteY0" fmla="*/ 250138 h 919268"/>
                    <a:gd name="connsiteX1" fmla="*/ 929 w 1371704"/>
                    <a:gd name="connsiteY1" fmla="*/ 173831 h 919268"/>
                    <a:gd name="connsiteX2" fmla="*/ 5691 w 1371704"/>
                    <a:gd name="connsiteY2" fmla="*/ 61912 h 919268"/>
                    <a:gd name="connsiteX3" fmla="*/ 36647 w 1371704"/>
                    <a:gd name="connsiteY3" fmla="*/ 38100 h 919268"/>
                    <a:gd name="connsiteX4" fmla="*/ 60460 w 1371704"/>
                    <a:gd name="connsiteY4" fmla="*/ 0 h 919268"/>
                    <a:gd name="connsiteX5" fmla="*/ 162854 w 1371704"/>
                    <a:gd name="connsiteY5" fmla="*/ 192882 h 919268"/>
                    <a:gd name="connsiteX6" fmla="*/ 128587 w 1371704"/>
                    <a:gd name="connsiteY6" fmla="*/ 209655 h 919268"/>
                    <a:gd name="connsiteX7" fmla="*/ 130968 w 1371704"/>
                    <a:gd name="connsiteY7" fmla="*/ 245374 h 919268"/>
                    <a:gd name="connsiteX8" fmla="*/ 164305 w 1371704"/>
                    <a:gd name="connsiteY8" fmla="*/ 290618 h 919268"/>
                    <a:gd name="connsiteX9" fmla="*/ 190499 w 1371704"/>
                    <a:gd name="connsiteY9" fmla="*/ 381106 h 919268"/>
                    <a:gd name="connsiteX10" fmla="*/ 226218 w 1371704"/>
                    <a:gd name="connsiteY10" fmla="*/ 407299 h 919268"/>
                    <a:gd name="connsiteX11" fmla="*/ 261937 w 1371704"/>
                    <a:gd name="connsiteY11" fmla="*/ 373962 h 919268"/>
                    <a:gd name="connsiteX12" fmla="*/ 278605 w 1371704"/>
                    <a:gd name="connsiteY12" fmla="*/ 297762 h 919268"/>
                    <a:gd name="connsiteX13" fmla="*/ 321468 w 1371704"/>
                    <a:gd name="connsiteY13" fmla="*/ 226324 h 919268"/>
                    <a:gd name="connsiteX14" fmla="*/ 378618 w 1371704"/>
                    <a:gd name="connsiteY14" fmla="*/ 181081 h 919268"/>
                    <a:gd name="connsiteX15" fmla="*/ 507205 w 1371704"/>
                    <a:gd name="connsiteY15" fmla="*/ 183462 h 919268"/>
                    <a:gd name="connsiteX16" fmla="*/ 609599 w 1371704"/>
                    <a:gd name="connsiteY16" fmla="*/ 262043 h 919268"/>
                    <a:gd name="connsiteX17" fmla="*/ 640555 w 1371704"/>
                    <a:gd name="connsiteY17" fmla="*/ 281093 h 919268"/>
                    <a:gd name="connsiteX18" fmla="*/ 661987 w 1371704"/>
                    <a:gd name="connsiteY18" fmla="*/ 323956 h 919268"/>
                    <a:gd name="connsiteX19" fmla="*/ 659605 w 1371704"/>
                    <a:gd name="connsiteY19" fmla="*/ 404918 h 919268"/>
                    <a:gd name="connsiteX20" fmla="*/ 661987 w 1371704"/>
                    <a:gd name="connsiteY20" fmla="*/ 452543 h 919268"/>
                    <a:gd name="connsiteX21" fmla="*/ 700087 w 1371704"/>
                    <a:gd name="connsiteY21" fmla="*/ 438256 h 919268"/>
                    <a:gd name="connsiteX22" fmla="*/ 733425 w 1371704"/>
                    <a:gd name="connsiteY22" fmla="*/ 395393 h 919268"/>
                    <a:gd name="connsiteX23" fmla="*/ 759620 w 1371704"/>
                    <a:gd name="connsiteY23" fmla="*/ 366818 h 919268"/>
                    <a:gd name="connsiteX24" fmla="*/ 757237 w 1371704"/>
                    <a:gd name="connsiteY24" fmla="*/ 340624 h 919268"/>
                    <a:gd name="connsiteX25" fmla="*/ 733424 w 1371704"/>
                    <a:gd name="connsiteY25" fmla="*/ 316812 h 919268"/>
                    <a:gd name="connsiteX26" fmla="*/ 728662 w 1371704"/>
                    <a:gd name="connsiteY26" fmla="*/ 283474 h 919268"/>
                    <a:gd name="connsiteX27" fmla="*/ 1054893 w 1371704"/>
                    <a:gd name="connsiteY27" fmla="*/ 157268 h 919268"/>
                    <a:gd name="connsiteX28" fmla="*/ 1083468 w 1371704"/>
                    <a:gd name="connsiteY28" fmla="*/ 152506 h 919268"/>
                    <a:gd name="connsiteX29" fmla="*/ 1092993 w 1371704"/>
                    <a:gd name="connsiteY29" fmla="*/ 204893 h 919268"/>
                    <a:gd name="connsiteX30" fmla="*/ 1078705 w 1371704"/>
                    <a:gd name="connsiteY30" fmla="*/ 278712 h 919268"/>
                    <a:gd name="connsiteX31" fmla="*/ 1054893 w 1371704"/>
                    <a:gd name="connsiteY31" fmla="*/ 328718 h 919268"/>
                    <a:gd name="connsiteX32" fmla="*/ 1052512 w 1371704"/>
                    <a:gd name="connsiteY32" fmla="*/ 357294 h 919268"/>
                    <a:gd name="connsiteX33" fmla="*/ 1064418 w 1371704"/>
                    <a:gd name="connsiteY33" fmla="*/ 383487 h 919268"/>
                    <a:gd name="connsiteX34" fmla="*/ 1095374 w 1371704"/>
                    <a:gd name="connsiteY34" fmla="*/ 409681 h 919268"/>
                    <a:gd name="connsiteX35" fmla="*/ 1173955 w 1371704"/>
                    <a:gd name="connsiteY35" fmla="*/ 397774 h 919268"/>
                    <a:gd name="connsiteX36" fmla="*/ 1279172 w 1371704"/>
                    <a:gd name="connsiteY36" fmla="*/ 421177 h 919268"/>
                    <a:gd name="connsiteX37" fmla="*/ 1371599 w 1371704"/>
                    <a:gd name="connsiteY37" fmla="*/ 521600 h 919268"/>
                    <a:gd name="connsiteX38" fmla="*/ 1369218 w 1371704"/>
                    <a:gd name="connsiteY38" fmla="*/ 776393 h 919268"/>
                    <a:gd name="connsiteX39" fmla="*/ 866774 w 1371704"/>
                    <a:gd name="connsiteY39" fmla="*/ 919268 h 919268"/>
                    <a:gd name="connsiteX40" fmla="*/ 450055 w 1371704"/>
                    <a:gd name="connsiteY40" fmla="*/ 847831 h 919268"/>
                    <a:gd name="connsiteX41" fmla="*/ 135730 w 1371704"/>
                    <a:gd name="connsiteY41" fmla="*/ 631137 h 919268"/>
                    <a:gd name="connsiteX42" fmla="*/ 0 w 1371704"/>
                    <a:gd name="connsiteY42" fmla="*/ 250138 h 919268"/>
                    <a:gd name="connsiteX0" fmla="*/ 68128 w 1439832"/>
                    <a:gd name="connsiteY0" fmla="*/ 250138 h 919268"/>
                    <a:gd name="connsiteX1" fmla="*/ 1 w 1439832"/>
                    <a:gd name="connsiteY1" fmla="*/ 71437 h 919268"/>
                    <a:gd name="connsiteX2" fmla="*/ 73819 w 1439832"/>
                    <a:gd name="connsiteY2" fmla="*/ 61912 h 919268"/>
                    <a:gd name="connsiteX3" fmla="*/ 104775 w 1439832"/>
                    <a:gd name="connsiteY3" fmla="*/ 38100 h 919268"/>
                    <a:gd name="connsiteX4" fmla="*/ 128588 w 1439832"/>
                    <a:gd name="connsiteY4" fmla="*/ 0 h 919268"/>
                    <a:gd name="connsiteX5" fmla="*/ 230982 w 1439832"/>
                    <a:gd name="connsiteY5" fmla="*/ 192882 h 919268"/>
                    <a:gd name="connsiteX6" fmla="*/ 196715 w 1439832"/>
                    <a:gd name="connsiteY6" fmla="*/ 209655 h 919268"/>
                    <a:gd name="connsiteX7" fmla="*/ 199096 w 1439832"/>
                    <a:gd name="connsiteY7" fmla="*/ 245374 h 919268"/>
                    <a:gd name="connsiteX8" fmla="*/ 232433 w 1439832"/>
                    <a:gd name="connsiteY8" fmla="*/ 290618 h 919268"/>
                    <a:gd name="connsiteX9" fmla="*/ 258627 w 1439832"/>
                    <a:gd name="connsiteY9" fmla="*/ 381106 h 919268"/>
                    <a:gd name="connsiteX10" fmla="*/ 294346 w 1439832"/>
                    <a:gd name="connsiteY10" fmla="*/ 407299 h 919268"/>
                    <a:gd name="connsiteX11" fmla="*/ 330065 w 1439832"/>
                    <a:gd name="connsiteY11" fmla="*/ 373962 h 919268"/>
                    <a:gd name="connsiteX12" fmla="*/ 346733 w 1439832"/>
                    <a:gd name="connsiteY12" fmla="*/ 297762 h 919268"/>
                    <a:gd name="connsiteX13" fmla="*/ 389596 w 1439832"/>
                    <a:gd name="connsiteY13" fmla="*/ 226324 h 919268"/>
                    <a:gd name="connsiteX14" fmla="*/ 446746 w 1439832"/>
                    <a:gd name="connsiteY14" fmla="*/ 181081 h 919268"/>
                    <a:gd name="connsiteX15" fmla="*/ 575333 w 1439832"/>
                    <a:gd name="connsiteY15" fmla="*/ 183462 h 919268"/>
                    <a:gd name="connsiteX16" fmla="*/ 677727 w 1439832"/>
                    <a:gd name="connsiteY16" fmla="*/ 262043 h 919268"/>
                    <a:gd name="connsiteX17" fmla="*/ 708683 w 1439832"/>
                    <a:gd name="connsiteY17" fmla="*/ 281093 h 919268"/>
                    <a:gd name="connsiteX18" fmla="*/ 730115 w 1439832"/>
                    <a:gd name="connsiteY18" fmla="*/ 323956 h 919268"/>
                    <a:gd name="connsiteX19" fmla="*/ 727733 w 1439832"/>
                    <a:gd name="connsiteY19" fmla="*/ 404918 h 919268"/>
                    <a:gd name="connsiteX20" fmla="*/ 730115 w 1439832"/>
                    <a:gd name="connsiteY20" fmla="*/ 452543 h 919268"/>
                    <a:gd name="connsiteX21" fmla="*/ 768215 w 1439832"/>
                    <a:gd name="connsiteY21" fmla="*/ 438256 h 919268"/>
                    <a:gd name="connsiteX22" fmla="*/ 801553 w 1439832"/>
                    <a:gd name="connsiteY22" fmla="*/ 395393 h 919268"/>
                    <a:gd name="connsiteX23" fmla="*/ 827748 w 1439832"/>
                    <a:gd name="connsiteY23" fmla="*/ 366818 h 919268"/>
                    <a:gd name="connsiteX24" fmla="*/ 825365 w 1439832"/>
                    <a:gd name="connsiteY24" fmla="*/ 340624 h 919268"/>
                    <a:gd name="connsiteX25" fmla="*/ 801552 w 1439832"/>
                    <a:gd name="connsiteY25" fmla="*/ 316812 h 919268"/>
                    <a:gd name="connsiteX26" fmla="*/ 796790 w 1439832"/>
                    <a:gd name="connsiteY26" fmla="*/ 283474 h 919268"/>
                    <a:gd name="connsiteX27" fmla="*/ 1123021 w 1439832"/>
                    <a:gd name="connsiteY27" fmla="*/ 157268 h 919268"/>
                    <a:gd name="connsiteX28" fmla="*/ 1151596 w 1439832"/>
                    <a:gd name="connsiteY28" fmla="*/ 152506 h 919268"/>
                    <a:gd name="connsiteX29" fmla="*/ 1161121 w 1439832"/>
                    <a:gd name="connsiteY29" fmla="*/ 204893 h 919268"/>
                    <a:gd name="connsiteX30" fmla="*/ 1146833 w 1439832"/>
                    <a:gd name="connsiteY30" fmla="*/ 278712 h 919268"/>
                    <a:gd name="connsiteX31" fmla="*/ 1123021 w 1439832"/>
                    <a:gd name="connsiteY31" fmla="*/ 328718 h 919268"/>
                    <a:gd name="connsiteX32" fmla="*/ 1120640 w 1439832"/>
                    <a:gd name="connsiteY32" fmla="*/ 357294 h 919268"/>
                    <a:gd name="connsiteX33" fmla="*/ 1132546 w 1439832"/>
                    <a:gd name="connsiteY33" fmla="*/ 383487 h 919268"/>
                    <a:gd name="connsiteX34" fmla="*/ 1163502 w 1439832"/>
                    <a:gd name="connsiteY34" fmla="*/ 409681 h 919268"/>
                    <a:gd name="connsiteX35" fmla="*/ 1242083 w 1439832"/>
                    <a:gd name="connsiteY35" fmla="*/ 397774 h 919268"/>
                    <a:gd name="connsiteX36" fmla="*/ 1347300 w 1439832"/>
                    <a:gd name="connsiteY36" fmla="*/ 421177 h 919268"/>
                    <a:gd name="connsiteX37" fmla="*/ 1439727 w 1439832"/>
                    <a:gd name="connsiteY37" fmla="*/ 521600 h 919268"/>
                    <a:gd name="connsiteX38" fmla="*/ 1437346 w 1439832"/>
                    <a:gd name="connsiteY38" fmla="*/ 776393 h 919268"/>
                    <a:gd name="connsiteX39" fmla="*/ 934902 w 1439832"/>
                    <a:gd name="connsiteY39" fmla="*/ 919268 h 919268"/>
                    <a:gd name="connsiteX40" fmla="*/ 518183 w 1439832"/>
                    <a:gd name="connsiteY40" fmla="*/ 847831 h 919268"/>
                    <a:gd name="connsiteX41" fmla="*/ 203858 w 1439832"/>
                    <a:gd name="connsiteY41" fmla="*/ 631137 h 919268"/>
                    <a:gd name="connsiteX42" fmla="*/ 68128 w 1439832"/>
                    <a:gd name="connsiteY42" fmla="*/ 250138 h 919268"/>
                    <a:gd name="connsiteX0" fmla="*/ 68128 w 1439832"/>
                    <a:gd name="connsiteY0" fmla="*/ 250138 h 919268"/>
                    <a:gd name="connsiteX1" fmla="*/ 1 w 1439832"/>
                    <a:gd name="connsiteY1" fmla="*/ 71437 h 919268"/>
                    <a:gd name="connsiteX2" fmla="*/ 73819 w 1439832"/>
                    <a:gd name="connsiteY2" fmla="*/ 61912 h 919268"/>
                    <a:gd name="connsiteX3" fmla="*/ 104775 w 1439832"/>
                    <a:gd name="connsiteY3" fmla="*/ 38100 h 919268"/>
                    <a:gd name="connsiteX4" fmla="*/ 128588 w 1439832"/>
                    <a:gd name="connsiteY4" fmla="*/ 0 h 919268"/>
                    <a:gd name="connsiteX5" fmla="*/ 230982 w 1439832"/>
                    <a:gd name="connsiteY5" fmla="*/ 192882 h 919268"/>
                    <a:gd name="connsiteX6" fmla="*/ 196715 w 1439832"/>
                    <a:gd name="connsiteY6" fmla="*/ 209655 h 919268"/>
                    <a:gd name="connsiteX7" fmla="*/ 199096 w 1439832"/>
                    <a:gd name="connsiteY7" fmla="*/ 245374 h 919268"/>
                    <a:gd name="connsiteX8" fmla="*/ 232433 w 1439832"/>
                    <a:gd name="connsiteY8" fmla="*/ 290618 h 919268"/>
                    <a:gd name="connsiteX9" fmla="*/ 251483 w 1439832"/>
                    <a:gd name="connsiteY9" fmla="*/ 335862 h 919268"/>
                    <a:gd name="connsiteX10" fmla="*/ 294346 w 1439832"/>
                    <a:gd name="connsiteY10" fmla="*/ 407299 h 919268"/>
                    <a:gd name="connsiteX11" fmla="*/ 330065 w 1439832"/>
                    <a:gd name="connsiteY11" fmla="*/ 373962 h 919268"/>
                    <a:gd name="connsiteX12" fmla="*/ 346733 w 1439832"/>
                    <a:gd name="connsiteY12" fmla="*/ 297762 h 919268"/>
                    <a:gd name="connsiteX13" fmla="*/ 389596 w 1439832"/>
                    <a:gd name="connsiteY13" fmla="*/ 226324 h 919268"/>
                    <a:gd name="connsiteX14" fmla="*/ 446746 w 1439832"/>
                    <a:gd name="connsiteY14" fmla="*/ 181081 h 919268"/>
                    <a:gd name="connsiteX15" fmla="*/ 575333 w 1439832"/>
                    <a:gd name="connsiteY15" fmla="*/ 183462 h 919268"/>
                    <a:gd name="connsiteX16" fmla="*/ 677727 w 1439832"/>
                    <a:gd name="connsiteY16" fmla="*/ 262043 h 919268"/>
                    <a:gd name="connsiteX17" fmla="*/ 708683 w 1439832"/>
                    <a:gd name="connsiteY17" fmla="*/ 281093 h 919268"/>
                    <a:gd name="connsiteX18" fmla="*/ 730115 w 1439832"/>
                    <a:gd name="connsiteY18" fmla="*/ 323956 h 919268"/>
                    <a:gd name="connsiteX19" fmla="*/ 727733 w 1439832"/>
                    <a:gd name="connsiteY19" fmla="*/ 404918 h 919268"/>
                    <a:gd name="connsiteX20" fmla="*/ 730115 w 1439832"/>
                    <a:gd name="connsiteY20" fmla="*/ 452543 h 919268"/>
                    <a:gd name="connsiteX21" fmla="*/ 768215 w 1439832"/>
                    <a:gd name="connsiteY21" fmla="*/ 438256 h 919268"/>
                    <a:gd name="connsiteX22" fmla="*/ 801553 w 1439832"/>
                    <a:gd name="connsiteY22" fmla="*/ 395393 h 919268"/>
                    <a:gd name="connsiteX23" fmla="*/ 827748 w 1439832"/>
                    <a:gd name="connsiteY23" fmla="*/ 366818 h 919268"/>
                    <a:gd name="connsiteX24" fmla="*/ 825365 w 1439832"/>
                    <a:gd name="connsiteY24" fmla="*/ 340624 h 919268"/>
                    <a:gd name="connsiteX25" fmla="*/ 801552 w 1439832"/>
                    <a:gd name="connsiteY25" fmla="*/ 316812 h 919268"/>
                    <a:gd name="connsiteX26" fmla="*/ 796790 w 1439832"/>
                    <a:gd name="connsiteY26" fmla="*/ 283474 h 919268"/>
                    <a:gd name="connsiteX27" fmla="*/ 1123021 w 1439832"/>
                    <a:gd name="connsiteY27" fmla="*/ 157268 h 919268"/>
                    <a:gd name="connsiteX28" fmla="*/ 1151596 w 1439832"/>
                    <a:gd name="connsiteY28" fmla="*/ 152506 h 919268"/>
                    <a:gd name="connsiteX29" fmla="*/ 1161121 w 1439832"/>
                    <a:gd name="connsiteY29" fmla="*/ 204893 h 919268"/>
                    <a:gd name="connsiteX30" fmla="*/ 1146833 w 1439832"/>
                    <a:gd name="connsiteY30" fmla="*/ 278712 h 919268"/>
                    <a:gd name="connsiteX31" fmla="*/ 1123021 w 1439832"/>
                    <a:gd name="connsiteY31" fmla="*/ 328718 h 919268"/>
                    <a:gd name="connsiteX32" fmla="*/ 1120640 w 1439832"/>
                    <a:gd name="connsiteY32" fmla="*/ 357294 h 919268"/>
                    <a:gd name="connsiteX33" fmla="*/ 1132546 w 1439832"/>
                    <a:gd name="connsiteY33" fmla="*/ 383487 h 919268"/>
                    <a:gd name="connsiteX34" fmla="*/ 1163502 w 1439832"/>
                    <a:gd name="connsiteY34" fmla="*/ 409681 h 919268"/>
                    <a:gd name="connsiteX35" fmla="*/ 1242083 w 1439832"/>
                    <a:gd name="connsiteY35" fmla="*/ 397774 h 919268"/>
                    <a:gd name="connsiteX36" fmla="*/ 1347300 w 1439832"/>
                    <a:gd name="connsiteY36" fmla="*/ 421177 h 919268"/>
                    <a:gd name="connsiteX37" fmla="*/ 1439727 w 1439832"/>
                    <a:gd name="connsiteY37" fmla="*/ 521600 h 919268"/>
                    <a:gd name="connsiteX38" fmla="*/ 1437346 w 1439832"/>
                    <a:gd name="connsiteY38" fmla="*/ 776393 h 919268"/>
                    <a:gd name="connsiteX39" fmla="*/ 934902 w 1439832"/>
                    <a:gd name="connsiteY39" fmla="*/ 919268 h 919268"/>
                    <a:gd name="connsiteX40" fmla="*/ 518183 w 1439832"/>
                    <a:gd name="connsiteY40" fmla="*/ 847831 h 919268"/>
                    <a:gd name="connsiteX41" fmla="*/ 203858 w 1439832"/>
                    <a:gd name="connsiteY41" fmla="*/ 631137 h 919268"/>
                    <a:gd name="connsiteX42" fmla="*/ 68128 w 1439832"/>
                    <a:gd name="connsiteY42" fmla="*/ 250138 h 919268"/>
                    <a:gd name="connsiteX0" fmla="*/ 68128 w 1439832"/>
                    <a:gd name="connsiteY0" fmla="*/ 250138 h 919268"/>
                    <a:gd name="connsiteX1" fmla="*/ 1 w 1439832"/>
                    <a:gd name="connsiteY1" fmla="*/ 71437 h 919268"/>
                    <a:gd name="connsiteX2" fmla="*/ 73819 w 1439832"/>
                    <a:gd name="connsiteY2" fmla="*/ 61912 h 919268"/>
                    <a:gd name="connsiteX3" fmla="*/ 104775 w 1439832"/>
                    <a:gd name="connsiteY3" fmla="*/ 38100 h 919268"/>
                    <a:gd name="connsiteX4" fmla="*/ 128588 w 1439832"/>
                    <a:gd name="connsiteY4" fmla="*/ 0 h 919268"/>
                    <a:gd name="connsiteX5" fmla="*/ 230982 w 1439832"/>
                    <a:gd name="connsiteY5" fmla="*/ 192882 h 919268"/>
                    <a:gd name="connsiteX6" fmla="*/ 196715 w 1439832"/>
                    <a:gd name="connsiteY6" fmla="*/ 209655 h 919268"/>
                    <a:gd name="connsiteX7" fmla="*/ 199096 w 1439832"/>
                    <a:gd name="connsiteY7" fmla="*/ 245374 h 919268"/>
                    <a:gd name="connsiteX8" fmla="*/ 232433 w 1439832"/>
                    <a:gd name="connsiteY8" fmla="*/ 290618 h 919268"/>
                    <a:gd name="connsiteX9" fmla="*/ 251483 w 1439832"/>
                    <a:gd name="connsiteY9" fmla="*/ 335862 h 919268"/>
                    <a:gd name="connsiteX10" fmla="*/ 287202 w 1439832"/>
                    <a:gd name="connsiteY10" fmla="*/ 352530 h 919268"/>
                    <a:gd name="connsiteX11" fmla="*/ 330065 w 1439832"/>
                    <a:gd name="connsiteY11" fmla="*/ 373962 h 919268"/>
                    <a:gd name="connsiteX12" fmla="*/ 346733 w 1439832"/>
                    <a:gd name="connsiteY12" fmla="*/ 297762 h 919268"/>
                    <a:gd name="connsiteX13" fmla="*/ 389596 w 1439832"/>
                    <a:gd name="connsiteY13" fmla="*/ 226324 h 919268"/>
                    <a:gd name="connsiteX14" fmla="*/ 446746 w 1439832"/>
                    <a:gd name="connsiteY14" fmla="*/ 181081 h 919268"/>
                    <a:gd name="connsiteX15" fmla="*/ 575333 w 1439832"/>
                    <a:gd name="connsiteY15" fmla="*/ 183462 h 919268"/>
                    <a:gd name="connsiteX16" fmla="*/ 677727 w 1439832"/>
                    <a:gd name="connsiteY16" fmla="*/ 262043 h 919268"/>
                    <a:gd name="connsiteX17" fmla="*/ 708683 w 1439832"/>
                    <a:gd name="connsiteY17" fmla="*/ 281093 h 919268"/>
                    <a:gd name="connsiteX18" fmla="*/ 730115 w 1439832"/>
                    <a:gd name="connsiteY18" fmla="*/ 323956 h 919268"/>
                    <a:gd name="connsiteX19" fmla="*/ 727733 w 1439832"/>
                    <a:gd name="connsiteY19" fmla="*/ 404918 h 919268"/>
                    <a:gd name="connsiteX20" fmla="*/ 730115 w 1439832"/>
                    <a:gd name="connsiteY20" fmla="*/ 452543 h 919268"/>
                    <a:gd name="connsiteX21" fmla="*/ 768215 w 1439832"/>
                    <a:gd name="connsiteY21" fmla="*/ 438256 h 919268"/>
                    <a:gd name="connsiteX22" fmla="*/ 801553 w 1439832"/>
                    <a:gd name="connsiteY22" fmla="*/ 395393 h 919268"/>
                    <a:gd name="connsiteX23" fmla="*/ 827748 w 1439832"/>
                    <a:gd name="connsiteY23" fmla="*/ 366818 h 919268"/>
                    <a:gd name="connsiteX24" fmla="*/ 825365 w 1439832"/>
                    <a:gd name="connsiteY24" fmla="*/ 340624 h 919268"/>
                    <a:gd name="connsiteX25" fmla="*/ 801552 w 1439832"/>
                    <a:gd name="connsiteY25" fmla="*/ 316812 h 919268"/>
                    <a:gd name="connsiteX26" fmla="*/ 796790 w 1439832"/>
                    <a:gd name="connsiteY26" fmla="*/ 283474 h 919268"/>
                    <a:gd name="connsiteX27" fmla="*/ 1123021 w 1439832"/>
                    <a:gd name="connsiteY27" fmla="*/ 157268 h 919268"/>
                    <a:gd name="connsiteX28" fmla="*/ 1151596 w 1439832"/>
                    <a:gd name="connsiteY28" fmla="*/ 152506 h 919268"/>
                    <a:gd name="connsiteX29" fmla="*/ 1161121 w 1439832"/>
                    <a:gd name="connsiteY29" fmla="*/ 204893 h 919268"/>
                    <a:gd name="connsiteX30" fmla="*/ 1146833 w 1439832"/>
                    <a:gd name="connsiteY30" fmla="*/ 278712 h 919268"/>
                    <a:gd name="connsiteX31" fmla="*/ 1123021 w 1439832"/>
                    <a:gd name="connsiteY31" fmla="*/ 328718 h 919268"/>
                    <a:gd name="connsiteX32" fmla="*/ 1120640 w 1439832"/>
                    <a:gd name="connsiteY32" fmla="*/ 357294 h 919268"/>
                    <a:gd name="connsiteX33" fmla="*/ 1132546 w 1439832"/>
                    <a:gd name="connsiteY33" fmla="*/ 383487 h 919268"/>
                    <a:gd name="connsiteX34" fmla="*/ 1163502 w 1439832"/>
                    <a:gd name="connsiteY34" fmla="*/ 409681 h 919268"/>
                    <a:gd name="connsiteX35" fmla="*/ 1242083 w 1439832"/>
                    <a:gd name="connsiteY35" fmla="*/ 397774 h 919268"/>
                    <a:gd name="connsiteX36" fmla="*/ 1347300 w 1439832"/>
                    <a:gd name="connsiteY36" fmla="*/ 421177 h 919268"/>
                    <a:gd name="connsiteX37" fmla="*/ 1439727 w 1439832"/>
                    <a:gd name="connsiteY37" fmla="*/ 521600 h 919268"/>
                    <a:gd name="connsiteX38" fmla="*/ 1437346 w 1439832"/>
                    <a:gd name="connsiteY38" fmla="*/ 776393 h 919268"/>
                    <a:gd name="connsiteX39" fmla="*/ 934902 w 1439832"/>
                    <a:gd name="connsiteY39" fmla="*/ 919268 h 919268"/>
                    <a:gd name="connsiteX40" fmla="*/ 518183 w 1439832"/>
                    <a:gd name="connsiteY40" fmla="*/ 847831 h 919268"/>
                    <a:gd name="connsiteX41" fmla="*/ 203858 w 1439832"/>
                    <a:gd name="connsiteY41" fmla="*/ 631137 h 919268"/>
                    <a:gd name="connsiteX42" fmla="*/ 68128 w 1439832"/>
                    <a:gd name="connsiteY42" fmla="*/ 250138 h 919268"/>
                    <a:gd name="connsiteX0" fmla="*/ 68128 w 1439832"/>
                    <a:gd name="connsiteY0" fmla="*/ 250138 h 919268"/>
                    <a:gd name="connsiteX1" fmla="*/ 1 w 1439832"/>
                    <a:gd name="connsiteY1" fmla="*/ 71437 h 919268"/>
                    <a:gd name="connsiteX2" fmla="*/ 73819 w 1439832"/>
                    <a:gd name="connsiteY2" fmla="*/ 61912 h 919268"/>
                    <a:gd name="connsiteX3" fmla="*/ 104775 w 1439832"/>
                    <a:gd name="connsiteY3" fmla="*/ 38100 h 919268"/>
                    <a:gd name="connsiteX4" fmla="*/ 128588 w 1439832"/>
                    <a:gd name="connsiteY4" fmla="*/ 0 h 919268"/>
                    <a:gd name="connsiteX5" fmla="*/ 230982 w 1439832"/>
                    <a:gd name="connsiteY5" fmla="*/ 192882 h 919268"/>
                    <a:gd name="connsiteX6" fmla="*/ 196715 w 1439832"/>
                    <a:gd name="connsiteY6" fmla="*/ 209655 h 919268"/>
                    <a:gd name="connsiteX7" fmla="*/ 199096 w 1439832"/>
                    <a:gd name="connsiteY7" fmla="*/ 245374 h 919268"/>
                    <a:gd name="connsiteX8" fmla="*/ 232433 w 1439832"/>
                    <a:gd name="connsiteY8" fmla="*/ 290618 h 919268"/>
                    <a:gd name="connsiteX9" fmla="*/ 251483 w 1439832"/>
                    <a:gd name="connsiteY9" fmla="*/ 335862 h 919268"/>
                    <a:gd name="connsiteX10" fmla="*/ 287202 w 1439832"/>
                    <a:gd name="connsiteY10" fmla="*/ 352530 h 919268"/>
                    <a:gd name="connsiteX11" fmla="*/ 330065 w 1439832"/>
                    <a:gd name="connsiteY11" fmla="*/ 338243 h 919268"/>
                    <a:gd name="connsiteX12" fmla="*/ 346733 w 1439832"/>
                    <a:gd name="connsiteY12" fmla="*/ 297762 h 919268"/>
                    <a:gd name="connsiteX13" fmla="*/ 389596 w 1439832"/>
                    <a:gd name="connsiteY13" fmla="*/ 226324 h 919268"/>
                    <a:gd name="connsiteX14" fmla="*/ 446746 w 1439832"/>
                    <a:gd name="connsiteY14" fmla="*/ 181081 h 919268"/>
                    <a:gd name="connsiteX15" fmla="*/ 575333 w 1439832"/>
                    <a:gd name="connsiteY15" fmla="*/ 183462 h 919268"/>
                    <a:gd name="connsiteX16" fmla="*/ 677727 w 1439832"/>
                    <a:gd name="connsiteY16" fmla="*/ 262043 h 919268"/>
                    <a:gd name="connsiteX17" fmla="*/ 708683 w 1439832"/>
                    <a:gd name="connsiteY17" fmla="*/ 281093 h 919268"/>
                    <a:gd name="connsiteX18" fmla="*/ 730115 w 1439832"/>
                    <a:gd name="connsiteY18" fmla="*/ 323956 h 919268"/>
                    <a:gd name="connsiteX19" fmla="*/ 727733 w 1439832"/>
                    <a:gd name="connsiteY19" fmla="*/ 404918 h 919268"/>
                    <a:gd name="connsiteX20" fmla="*/ 730115 w 1439832"/>
                    <a:gd name="connsiteY20" fmla="*/ 452543 h 919268"/>
                    <a:gd name="connsiteX21" fmla="*/ 768215 w 1439832"/>
                    <a:gd name="connsiteY21" fmla="*/ 438256 h 919268"/>
                    <a:gd name="connsiteX22" fmla="*/ 801553 w 1439832"/>
                    <a:gd name="connsiteY22" fmla="*/ 395393 h 919268"/>
                    <a:gd name="connsiteX23" fmla="*/ 827748 w 1439832"/>
                    <a:gd name="connsiteY23" fmla="*/ 366818 h 919268"/>
                    <a:gd name="connsiteX24" fmla="*/ 825365 w 1439832"/>
                    <a:gd name="connsiteY24" fmla="*/ 340624 h 919268"/>
                    <a:gd name="connsiteX25" fmla="*/ 801552 w 1439832"/>
                    <a:gd name="connsiteY25" fmla="*/ 316812 h 919268"/>
                    <a:gd name="connsiteX26" fmla="*/ 796790 w 1439832"/>
                    <a:gd name="connsiteY26" fmla="*/ 283474 h 919268"/>
                    <a:gd name="connsiteX27" fmla="*/ 1123021 w 1439832"/>
                    <a:gd name="connsiteY27" fmla="*/ 157268 h 919268"/>
                    <a:gd name="connsiteX28" fmla="*/ 1151596 w 1439832"/>
                    <a:gd name="connsiteY28" fmla="*/ 152506 h 919268"/>
                    <a:gd name="connsiteX29" fmla="*/ 1161121 w 1439832"/>
                    <a:gd name="connsiteY29" fmla="*/ 204893 h 919268"/>
                    <a:gd name="connsiteX30" fmla="*/ 1146833 w 1439832"/>
                    <a:gd name="connsiteY30" fmla="*/ 278712 h 919268"/>
                    <a:gd name="connsiteX31" fmla="*/ 1123021 w 1439832"/>
                    <a:gd name="connsiteY31" fmla="*/ 328718 h 919268"/>
                    <a:gd name="connsiteX32" fmla="*/ 1120640 w 1439832"/>
                    <a:gd name="connsiteY32" fmla="*/ 357294 h 919268"/>
                    <a:gd name="connsiteX33" fmla="*/ 1132546 w 1439832"/>
                    <a:gd name="connsiteY33" fmla="*/ 383487 h 919268"/>
                    <a:gd name="connsiteX34" fmla="*/ 1163502 w 1439832"/>
                    <a:gd name="connsiteY34" fmla="*/ 409681 h 919268"/>
                    <a:gd name="connsiteX35" fmla="*/ 1242083 w 1439832"/>
                    <a:gd name="connsiteY35" fmla="*/ 397774 h 919268"/>
                    <a:gd name="connsiteX36" fmla="*/ 1347300 w 1439832"/>
                    <a:gd name="connsiteY36" fmla="*/ 421177 h 919268"/>
                    <a:gd name="connsiteX37" fmla="*/ 1439727 w 1439832"/>
                    <a:gd name="connsiteY37" fmla="*/ 521600 h 919268"/>
                    <a:gd name="connsiteX38" fmla="*/ 1437346 w 1439832"/>
                    <a:gd name="connsiteY38" fmla="*/ 776393 h 919268"/>
                    <a:gd name="connsiteX39" fmla="*/ 934902 w 1439832"/>
                    <a:gd name="connsiteY39" fmla="*/ 919268 h 919268"/>
                    <a:gd name="connsiteX40" fmla="*/ 518183 w 1439832"/>
                    <a:gd name="connsiteY40" fmla="*/ 847831 h 919268"/>
                    <a:gd name="connsiteX41" fmla="*/ 203858 w 1439832"/>
                    <a:gd name="connsiteY41" fmla="*/ 631137 h 919268"/>
                    <a:gd name="connsiteX42" fmla="*/ 68128 w 1439832"/>
                    <a:gd name="connsiteY42" fmla="*/ 250138 h 919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439832" h="919268">
                      <a:moveTo>
                        <a:pt x="68128" y="250138"/>
                      </a:moveTo>
                      <a:cubicBezTo>
                        <a:pt x="68438" y="224702"/>
                        <a:pt x="-309" y="96873"/>
                        <a:pt x="1" y="71437"/>
                      </a:cubicBezTo>
                      <a:lnTo>
                        <a:pt x="73819" y="61912"/>
                      </a:lnTo>
                      <a:lnTo>
                        <a:pt x="104775" y="38100"/>
                      </a:lnTo>
                      <a:lnTo>
                        <a:pt x="128588" y="0"/>
                      </a:lnTo>
                      <a:lnTo>
                        <a:pt x="230982" y="192882"/>
                      </a:lnTo>
                      <a:lnTo>
                        <a:pt x="196715" y="209655"/>
                      </a:lnTo>
                      <a:lnTo>
                        <a:pt x="199096" y="245374"/>
                      </a:lnTo>
                      <a:lnTo>
                        <a:pt x="232433" y="290618"/>
                      </a:lnTo>
                      <a:lnTo>
                        <a:pt x="251483" y="335862"/>
                      </a:lnTo>
                      <a:lnTo>
                        <a:pt x="287202" y="352530"/>
                      </a:lnTo>
                      <a:lnTo>
                        <a:pt x="330065" y="338243"/>
                      </a:lnTo>
                      <a:lnTo>
                        <a:pt x="346733" y="297762"/>
                      </a:lnTo>
                      <a:lnTo>
                        <a:pt x="389596" y="226324"/>
                      </a:lnTo>
                      <a:lnTo>
                        <a:pt x="446746" y="181081"/>
                      </a:lnTo>
                      <a:lnTo>
                        <a:pt x="575333" y="183462"/>
                      </a:lnTo>
                      <a:lnTo>
                        <a:pt x="677727" y="262043"/>
                      </a:lnTo>
                      <a:lnTo>
                        <a:pt x="708683" y="281093"/>
                      </a:lnTo>
                      <a:lnTo>
                        <a:pt x="730115" y="323956"/>
                      </a:lnTo>
                      <a:lnTo>
                        <a:pt x="727733" y="404918"/>
                      </a:lnTo>
                      <a:lnTo>
                        <a:pt x="730115" y="452543"/>
                      </a:lnTo>
                      <a:lnTo>
                        <a:pt x="768215" y="438256"/>
                      </a:lnTo>
                      <a:lnTo>
                        <a:pt x="801553" y="395393"/>
                      </a:lnTo>
                      <a:lnTo>
                        <a:pt x="827748" y="366818"/>
                      </a:lnTo>
                      <a:lnTo>
                        <a:pt x="825365" y="340624"/>
                      </a:lnTo>
                      <a:lnTo>
                        <a:pt x="801552" y="316812"/>
                      </a:lnTo>
                      <a:lnTo>
                        <a:pt x="796790" y="283474"/>
                      </a:lnTo>
                      <a:lnTo>
                        <a:pt x="1123021" y="157268"/>
                      </a:lnTo>
                      <a:lnTo>
                        <a:pt x="1151596" y="152506"/>
                      </a:lnTo>
                      <a:lnTo>
                        <a:pt x="1161121" y="204893"/>
                      </a:lnTo>
                      <a:lnTo>
                        <a:pt x="1146833" y="278712"/>
                      </a:lnTo>
                      <a:lnTo>
                        <a:pt x="1123021" y="328718"/>
                      </a:lnTo>
                      <a:lnTo>
                        <a:pt x="1120640" y="357294"/>
                      </a:lnTo>
                      <a:lnTo>
                        <a:pt x="1132546" y="383487"/>
                      </a:lnTo>
                      <a:lnTo>
                        <a:pt x="1163502" y="409681"/>
                      </a:lnTo>
                      <a:lnTo>
                        <a:pt x="1242083" y="397774"/>
                      </a:lnTo>
                      <a:lnTo>
                        <a:pt x="1347300" y="421177"/>
                      </a:lnTo>
                      <a:lnTo>
                        <a:pt x="1439727" y="521600"/>
                      </a:lnTo>
                      <a:cubicBezTo>
                        <a:pt x="1440521" y="647806"/>
                        <a:pt x="1436552" y="650187"/>
                        <a:pt x="1437346" y="776393"/>
                      </a:cubicBezTo>
                      <a:lnTo>
                        <a:pt x="934902" y="919268"/>
                      </a:lnTo>
                      <a:lnTo>
                        <a:pt x="518183" y="847831"/>
                      </a:lnTo>
                      <a:lnTo>
                        <a:pt x="203858" y="631137"/>
                      </a:lnTo>
                      <a:lnTo>
                        <a:pt x="68128" y="250138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8044644" y="2530819"/>
                  <a:ext cx="495987" cy="963900"/>
                </a:xfrm>
                <a:custGeom>
                  <a:avLst/>
                  <a:gdLst>
                    <a:gd name="connsiteX0" fmla="*/ 190500 w 373856"/>
                    <a:gd name="connsiteY0" fmla="*/ 7144 h 735806"/>
                    <a:gd name="connsiteX1" fmla="*/ 76200 w 373856"/>
                    <a:gd name="connsiteY1" fmla="*/ 107156 h 735806"/>
                    <a:gd name="connsiteX2" fmla="*/ 16669 w 373856"/>
                    <a:gd name="connsiteY2" fmla="*/ 173831 h 735806"/>
                    <a:gd name="connsiteX3" fmla="*/ 4763 w 373856"/>
                    <a:gd name="connsiteY3" fmla="*/ 254794 h 735806"/>
                    <a:gd name="connsiteX4" fmla="*/ 35719 w 373856"/>
                    <a:gd name="connsiteY4" fmla="*/ 300038 h 735806"/>
                    <a:gd name="connsiteX5" fmla="*/ 97631 w 373856"/>
                    <a:gd name="connsiteY5" fmla="*/ 321469 h 735806"/>
                    <a:gd name="connsiteX6" fmla="*/ 97631 w 373856"/>
                    <a:gd name="connsiteY6" fmla="*/ 366713 h 735806"/>
                    <a:gd name="connsiteX7" fmla="*/ 59531 w 373856"/>
                    <a:gd name="connsiteY7" fmla="*/ 395288 h 735806"/>
                    <a:gd name="connsiteX8" fmla="*/ 7144 w 373856"/>
                    <a:gd name="connsiteY8" fmla="*/ 473869 h 735806"/>
                    <a:gd name="connsiteX9" fmla="*/ 0 w 373856"/>
                    <a:gd name="connsiteY9" fmla="*/ 571500 h 735806"/>
                    <a:gd name="connsiteX10" fmla="*/ 16669 w 373856"/>
                    <a:gd name="connsiteY10" fmla="*/ 664369 h 735806"/>
                    <a:gd name="connsiteX11" fmla="*/ 80963 w 373856"/>
                    <a:gd name="connsiteY11" fmla="*/ 716756 h 735806"/>
                    <a:gd name="connsiteX12" fmla="*/ 159544 w 373856"/>
                    <a:gd name="connsiteY12" fmla="*/ 735806 h 735806"/>
                    <a:gd name="connsiteX13" fmla="*/ 238125 w 373856"/>
                    <a:gd name="connsiteY13" fmla="*/ 673894 h 735806"/>
                    <a:gd name="connsiteX14" fmla="*/ 347663 w 373856"/>
                    <a:gd name="connsiteY14" fmla="*/ 504825 h 735806"/>
                    <a:gd name="connsiteX15" fmla="*/ 354806 w 373856"/>
                    <a:gd name="connsiteY15" fmla="*/ 426244 h 735806"/>
                    <a:gd name="connsiteX16" fmla="*/ 304800 w 373856"/>
                    <a:gd name="connsiteY16" fmla="*/ 390525 h 735806"/>
                    <a:gd name="connsiteX17" fmla="*/ 283369 w 373856"/>
                    <a:gd name="connsiteY17" fmla="*/ 338138 h 735806"/>
                    <a:gd name="connsiteX18" fmla="*/ 345281 w 373856"/>
                    <a:gd name="connsiteY18" fmla="*/ 264319 h 735806"/>
                    <a:gd name="connsiteX19" fmla="*/ 373856 w 373856"/>
                    <a:gd name="connsiteY19" fmla="*/ 145256 h 735806"/>
                    <a:gd name="connsiteX20" fmla="*/ 338138 w 373856"/>
                    <a:gd name="connsiteY20" fmla="*/ 52388 h 735806"/>
                    <a:gd name="connsiteX21" fmla="*/ 273844 w 373856"/>
                    <a:gd name="connsiteY21" fmla="*/ 0 h 735806"/>
                    <a:gd name="connsiteX22" fmla="*/ 190500 w 373856"/>
                    <a:gd name="connsiteY22" fmla="*/ 7144 h 735806"/>
                    <a:gd name="connsiteX0" fmla="*/ 190500 w 373856"/>
                    <a:gd name="connsiteY0" fmla="*/ 7144 h 735806"/>
                    <a:gd name="connsiteX1" fmla="*/ 76200 w 373856"/>
                    <a:gd name="connsiteY1" fmla="*/ 107156 h 735806"/>
                    <a:gd name="connsiteX2" fmla="*/ 16669 w 373856"/>
                    <a:gd name="connsiteY2" fmla="*/ 173831 h 735806"/>
                    <a:gd name="connsiteX3" fmla="*/ 4763 w 373856"/>
                    <a:gd name="connsiteY3" fmla="*/ 254794 h 735806"/>
                    <a:gd name="connsiteX4" fmla="*/ 35719 w 373856"/>
                    <a:gd name="connsiteY4" fmla="*/ 300038 h 735806"/>
                    <a:gd name="connsiteX5" fmla="*/ 97631 w 373856"/>
                    <a:gd name="connsiteY5" fmla="*/ 321469 h 735806"/>
                    <a:gd name="connsiteX6" fmla="*/ 97631 w 373856"/>
                    <a:gd name="connsiteY6" fmla="*/ 366713 h 735806"/>
                    <a:gd name="connsiteX7" fmla="*/ 40481 w 373856"/>
                    <a:gd name="connsiteY7" fmla="*/ 404813 h 735806"/>
                    <a:gd name="connsiteX8" fmla="*/ 7144 w 373856"/>
                    <a:gd name="connsiteY8" fmla="*/ 473869 h 735806"/>
                    <a:gd name="connsiteX9" fmla="*/ 0 w 373856"/>
                    <a:gd name="connsiteY9" fmla="*/ 571500 h 735806"/>
                    <a:gd name="connsiteX10" fmla="*/ 16669 w 373856"/>
                    <a:gd name="connsiteY10" fmla="*/ 664369 h 735806"/>
                    <a:gd name="connsiteX11" fmla="*/ 80963 w 373856"/>
                    <a:gd name="connsiteY11" fmla="*/ 716756 h 735806"/>
                    <a:gd name="connsiteX12" fmla="*/ 159544 w 373856"/>
                    <a:gd name="connsiteY12" fmla="*/ 735806 h 735806"/>
                    <a:gd name="connsiteX13" fmla="*/ 238125 w 373856"/>
                    <a:gd name="connsiteY13" fmla="*/ 673894 h 735806"/>
                    <a:gd name="connsiteX14" fmla="*/ 347663 w 373856"/>
                    <a:gd name="connsiteY14" fmla="*/ 504825 h 735806"/>
                    <a:gd name="connsiteX15" fmla="*/ 354806 w 373856"/>
                    <a:gd name="connsiteY15" fmla="*/ 426244 h 735806"/>
                    <a:gd name="connsiteX16" fmla="*/ 304800 w 373856"/>
                    <a:gd name="connsiteY16" fmla="*/ 390525 h 735806"/>
                    <a:gd name="connsiteX17" fmla="*/ 283369 w 373856"/>
                    <a:gd name="connsiteY17" fmla="*/ 338138 h 735806"/>
                    <a:gd name="connsiteX18" fmla="*/ 345281 w 373856"/>
                    <a:gd name="connsiteY18" fmla="*/ 264319 h 735806"/>
                    <a:gd name="connsiteX19" fmla="*/ 373856 w 373856"/>
                    <a:gd name="connsiteY19" fmla="*/ 145256 h 735806"/>
                    <a:gd name="connsiteX20" fmla="*/ 338138 w 373856"/>
                    <a:gd name="connsiteY20" fmla="*/ 52388 h 735806"/>
                    <a:gd name="connsiteX21" fmla="*/ 273844 w 373856"/>
                    <a:gd name="connsiteY21" fmla="*/ 0 h 735806"/>
                    <a:gd name="connsiteX22" fmla="*/ 190500 w 373856"/>
                    <a:gd name="connsiteY22" fmla="*/ 7144 h 735806"/>
                    <a:gd name="connsiteX0" fmla="*/ 195262 w 378618"/>
                    <a:gd name="connsiteY0" fmla="*/ 7144 h 735806"/>
                    <a:gd name="connsiteX1" fmla="*/ 80962 w 378618"/>
                    <a:gd name="connsiteY1" fmla="*/ 107156 h 735806"/>
                    <a:gd name="connsiteX2" fmla="*/ 21431 w 378618"/>
                    <a:gd name="connsiteY2" fmla="*/ 173831 h 735806"/>
                    <a:gd name="connsiteX3" fmla="*/ 0 w 378618"/>
                    <a:gd name="connsiteY3" fmla="*/ 271462 h 735806"/>
                    <a:gd name="connsiteX4" fmla="*/ 40481 w 378618"/>
                    <a:gd name="connsiteY4" fmla="*/ 300038 h 735806"/>
                    <a:gd name="connsiteX5" fmla="*/ 102393 w 378618"/>
                    <a:gd name="connsiteY5" fmla="*/ 321469 h 735806"/>
                    <a:gd name="connsiteX6" fmla="*/ 102393 w 378618"/>
                    <a:gd name="connsiteY6" fmla="*/ 366713 h 735806"/>
                    <a:gd name="connsiteX7" fmla="*/ 45243 w 378618"/>
                    <a:gd name="connsiteY7" fmla="*/ 404813 h 735806"/>
                    <a:gd name="connsiteX8" fmla="*/ 11906 w 378618"/>
                    <a:gd name="connsiteY8" fmla="*/ 473869 h 735806"/>
                    <a:gd name="connsiteX9" fmla="*/ 4762 w 378618"/>
                    <a:gd name="connsiteY9" fmla="*/ 571500 h 735806"/>
                    <a:gd name="connsiteX10" fmla="*/ 21431 w 378618"/>
                    <a:gd name="connsiteY10" fmla="*/ 664369 h 735806"/>
                    <a:gd name="connsiteX11" fmla="*/ 85725 w 378618"/>
                    <a:gd name="connsiteY11" fmla="*/ 716756 h 735806"/>
                    <a:gd name="connsiteX12" fmla="*/ 164306 w 378618"/>
                    <a:gd name="connsiteY12" fmla="*/ 735806 h 735806"/>
                    <a:gd name="connsiteX13" fmla="*/ 242887 w 378618"/>
                    <a:gd name="connsiteY13" fmla="*/ 673894 h 735806"/>
                    <a:gd name="connsiteX14" fmla="*/ 352425 w 378618"/>
                    <a:gd name="connsiteY14" fmla="*/ 504825 h 735806"/>
                    <a:gd name="connsiteX15" fmla="*/ 359568 w 378618"/>
                    <a:gd name="connsiteY15" fmla="*/ 426244 h 735806"/>
                    <a:gd name="connsiteX16" fmla="*/ 309562 w 378618"/>
                    <a:gd name="connsiteY16" fmla="*/ 390525 h 735806"/>
                    <a:gd name="connsiteX17" fmla="*/ 288131 w 378618"/>
                    <a:gd name="connsiteY17" fmla="*/ 338138 h 735806"/>
                    <a:gd name="connsiteX18" fmla="*/ 350043 w 378618"/>
                    <a:gd name="connsiteY18" fmla="*/ 264319 h 735806"/>
                    <a:gd name="connsiteX19" fmla="*/ 378618 w 378618"/>
                    <a:gd name="connsiteY19" fmla="*/ 145256 h 735806"/>
                    <a:gd name="connsiteX20" fmla="*/ 342900 w 378618"/>
                    <a:gd name="connsiteY20" fmla="*/ 52388 h 735806"/>
                    <a:gd name="connsiteX21" fmla="*/ 278606 w 378618"/>
                    <a:gd name="connsiteY21" fmla="*/ 0 h 735806"/>
                    <a:gd name="connsiteX22" fmla="*/ 195262 w 378618"/>
                    <a:gd name="connsiteY22" fmla="*/ 7144 h 735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8618" h="735806">
                      <a:moveTo>
                        <a:pt x="195262" y="7144"/>
                      </a:moveTo>
                      <a:lnTo>
                        <a:pt x="80962" y="107156"/>
                      </a:lnTo>
                      <a:lnTo>
                        <a:pt x="21431" y="173831"/>
                      </a:lnTo>
                      <a:lnTo>
                        <a:pt x="0" y="271462"/>
                      </a:lnTo>
                      <a:lnTo>
                        <a:pt x="40481" y="300038"/>
                      </a:lnTo>
                      <a:lnTo>
                        <a:pt x="102393" y="321469"/>
                      </a:lnTo>
                      <a:lnTo>
                        <a:pt x="102393" y="366713"/>
                      </a:lnTo>
                      <a:lnTo>
                        <a:pt x="45243" y="404813"/>
                      </a:lnTo>
                      <a:lnTo>
                        <a:pt x="11906" y="473869"/>
                      </a:lnTo>
                      <a:lnTo>
                        <a:pt x="4762" y="571500"/>
                      </a:lnTo>
                      <a:lnTo>
                        <a:pt x="21431" y="664369"/>
                      </a:lnTo>
                      <a:lnTo>
                        <a:pt x="85725" y="716756"/>
                      </a:lnTo>
                      <a:lnTo>
                        <a:pt x="164306" y="735806"/>
                      </a:lnTo>
                      <a:lnTo>
                        <a:pt x="242887" y="673894"/>
                      </a:lnTo>
                      <a:lnTo>
                        <a:pt x="352425" y="504825"/>
                      </a:lnTo>
                      <a:lnTo>
                        <a:pt x="359568" y="426244"/>
                      </a:lnTo>
                      <a:lnTo>
                        <a:pt x="309562" y="390525"/>
                      </a:lnTo>
                      <a:lnTo>
                        <a:pt x="288131" y="338138"/>
                      </a:lnTo>
                      <a:lnTo>
                        <a:pt x="350043" y="264319"/>
                      </a:lnTo>
                      <a:lnTo>
                        <a:pt x="378618" y="145256"/>
                      </a:lnTo>
                      <a:lnTo>
                        <a:pt x="342900" y="52388"/>
                      </a:lnTo>
                      <a:lnTo>
                        <a:pt x="278606" y="0"/>
                      </a:lnTo>
                      <a:lnTo>
                        <a:pt x="195262" y="7144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>
                  <a:off x="7517461" y="2671193"/>
                  <a:ext cx="458555" cy="461674"/>
                </a:xfrm>
                <a:custGeom>
                  <a:avLst/>
                  <a:gdLst>
                    <a:gd name="connsiteX0" fmla="*/ 345282 w 350044"/>
                    <a:gd name="connsiteY0" fmla="*/ 107157 h 352425"/>
                    <a:gd name="connsiteX1" fmla="*/ 314325 w 350044"/>
                    <a:gd name="connsiteY1" fmla="*/ 45244 h 352425"/>
                    <a:gd name="connsiteX2" fmla="*/ 223838 w 350044"/>
                    <a:gd name="connsiteY2" fmla="*/ 0 h 352425"/>
                    <a:gd name="connsiteX3" fmla="*/ 138113 w 350044"/>
                    <a:gd name="connsiteY3" fmla="*/ 16669 h 352425"/>
                    <a:gd name="connsiteX4" fmla="*/ 73819 w 350044"/>
                    <a:gd name="connsiteY4" fmla="*/ 102394 h 352425"/>
                    <a:gd name="connsiteX5" fmla="*/ 2382 w 350044"/>
                    <a:gd name="connsiteY5" fmla="*/ 200025 h 352425"/>
                    <a:gd name="connsiteX6" fmla="*/ 0 w 350044"/>
                    <a:gd name="connsiteY6" fmla="*/ 283369 h 352425"/>
                    <a:gd name="connsiteX7" fmla="*/ 38100 w 350044"/>
                    <a:gd name="connsiteY7" fmla="*/ 333375 h 352425"/>
                    <a:gd name="connsiteX8" fmla="*/ 130969 w 350044"/>
                    <a:gd name="connsiteY8" fmla="*/ 338138 h 352425"/>
                    <a:gd name="connsiteX9" fmla="*/ 250032 w 350044"/>
                    <a:gd name="connsiteY9" fmla="*/ 352425 h 352425"/>
                    <a:gd name="connsiteX10" fmla="*/ 321469 w 350044"/>
                    <a:gd name="connsiteY10" fmla="*/ 326232 h 352425"/>
                    <a:gd name="connsiteX11" fmla="*/ 350044 w 350044"/>
                    <a:gd name="connsiteY11" fmla="*/ 252413 h 352425"/>
                    <a:gd name="connsiteX12" fmla="*/ 345282 w 350044"/>
                    <a:gd name="connsiteY12" fmla="*/ 107157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0044" h="352425">
                      <a:moveTo>
                        <a:pt x="345282" y="107157"/>
                      </a:moveTo>
                      <a:lnTo>
                        <a:pt x="314325" y="45244"/>
                      </a:lnTo>
                      <a:lnTo>
                        <a:pt x="223838" y="0"/>
                      </a:lnTo>
                      <a:lnTo>
                        <a:pt x="138113" y="16669"/>
                      </a:lnTo>
                      <a:lnTo>
                        <a:pt x="73819" y="102394"/>
                      </a:lnTo>
                      <a:lnTo>
                        <a:pt x="2382" y="200025"/>
                      </a:lnTo>
                      <a:lnTo>
                        <a:pt x="0" y="283369"/>
                      </a:lnTo>
                      <a:lnTo>
                        <a:pt x="38100" y="333375"/>
                      </a:lnTo>
                      <a:lnTo>
                        <a:pt x="130969" y="338138"/>
                      </a:lnTo>
                      <a:lnTo>
                        <a:pt x="250032" y="352425"/>
                      </a:lnTo>
                      <a:lnTo>
                        <a:pt x="321469" y="326232"/>
                      </a:lnTo>
                      <a:lnTo>
                        <a:pt x="350044" y="252413"/>
                      </a:lnTo>
                      <a:lnTo>
                        <a:pt x="345282" y="10715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>
                  <a:off x="7186803" y="2265668"/>
                  <a:ext cx="1079319" cy="539659"/>
                </a:xfrm>
                <a:custGeom>
                  <a:avLst/>
                  <a:gdLst>
                    <a:gd name="connsiteX0" fmla="*/ 73819 w 823912"/>
                    <a:gd name="connsiteY0" fmla="*/ 61912 h 411956"/>
                    <a:gd name="connsiteX1" fmla="*/ 28575 w 823912"/>
                    <a:gd name="connsiteY1" fmla="*/ 97631 h 411956"/>
                    <a:gd name="connsiteX2" fmla="*/ 4762 w 823912"/>
                    <a:gd name="connsiteY2" fmla="*/ 164306 h 411956"/>
                    <a:gd name="connsiteX3" fmla="*/ 0 w 823912"/>
                    <a:gd name="connsiteY3" fmla="*/ 223837 h 411956"/>
                    <a:gd name="connsiteX4" fmla="*/ 21431 w 823912"/>
                    <a:gd name="connsiteY4" fmla="*/ 328612 h 411956"/>
                    <a:gd name="connsiteX5" fmla="*/ 73819 w 823912"/>
                    <a:gd name="connsiteY5" fmla="*/ 392906 h 411956"/>
                    <a:gd name="connsiteX6" fmla="*/ 178594 w 823912"/>
                    <a:gd name="connsiteY6" fmla="*/ 411956 h 411956"/>
                    <a:gd name="connsiteX7" fmla="*/ 257175 w 823912"/>
                    <a:gd name="connsiteY7" fmla="*/ 345281 h 411956"/>
                    <a:gd name="connsiteX8" fmla="*/ 314325 w 823912"/>
                    <a:gd name="connsiteY8" fmla="*/ 238125 h 411956"/>
                    <a:gd name="connsiteX9" fmla="*/ 364331 w 823912"/>
                    <a:gd name="connsiteY9" fmla="*/ 192881 h 411956"/>
                    <a:gd name="connsiteX10" fmla="*/ 447675 w 823912"/>
                    <a:gd name="connsiteY10" fmla="*/ 180975 h 411956"/>
                    <a:gd name="connsiteX11" fmla="*/ 492919 w 823912"/>
                    <a:gd name="connsiteY11" fmla="*/ 233362 h 411956"/>
                    <a:gd name="connsiteX12" fmla="*/ 559594 w 823912"/>
                    <a:gd name="connsiteY12" fmla="*/ 285750 h 411956"/>
                    <a:gd name="connsiteX13" fmla="*/ 669131 w 823912"/>
                    <a:gd name="connsiteY13" fmla="*/ 280987 h 411956"/>
                    <a:gd name="connsiteX14" fmla="*/ 738187 w 823912"/>
                    <a:gd name="connsiteY14" fmla="*/ 197644 h 411956"/>
                    <a:gd name="connsiteX15" fmla="*/ 812006 w 823912"/>
                    <a:gd name="connsiteY15" fmla="*/ 119062 h 411956"/>
                    <a:gd name="connsiteX16" fmla="*/ 823912 w 823912"/>
                    <a:gd name="connsiteY16" fmla="*/ 52387 h 411956"/>
                    <a:gd name="connsiteX17" fmla="*/ 764381 w 823912"/>
                    <a:gd name="connsiteY17" fmla="*/ 7144 h 411956"/>
                    <a:gd name="connsiteX18" fmla="*/ 673894 w 823912"/>
                    <a:gd name="connsiteY18" fmla="*/ 2381 h 411956"/>
                    <a:gd name="connsiteX19" fmla="*/ 545306 w 823912"/>
                    <a:gd name="connsiteY19" fmla="*/ 0 h 411956"/>
                    <a:gd name="connsiteX20" fmla="*/ 473869 w 823912"/>
                    <a:gd name="connsiteY20" fmla="*/ 50006 h 411956"/>
                    <a:gd name="connsiteX21" fmla="*/ 442912 w 823912"/>
                    <a:gd name="connsiteY21" fmla="*/ 100012 h 411956"/>
                    <a:gd name="connsiteX22" fmla="*/ 340519 w 823912"/>
                    <a:gd name="connsiteY22" fmla="*/ 76200 h 411956"/>
                    <a:gd name="connsiteX23" fmla="*/ 207169 w 823912"/>
                    <a:gd name="connsiteY23" fmla="*/ 52387 h 411956"/>
                    <a:gd name="connsiteX24" fmla="*/ 73819 w 823912"/>
                    <a:gd name="connsiteY24" fmla="*/ 61912 h 411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23912" h="411956">
                      <a:moveTo>
                        <a:pt x="73819" y="61912"/>
                      </a:moveTo>
                      <a:lnTo>
                        <a:pt x="28575" y="97631"/>
                      </a:lnTo>
                      <a:lnTo>
                        <a:pt x="4762" y="164306"/>
                      </a:lnTo>
                      <a:lnTo>
                        <a:pt x="0" y="223837"/>
                      </a:lnTo>
                      <a:lnTo>
                        <a:pt x="21431" y="328612"/>
                      </a:lnTo>
                      <a:lnTo>
                        <a:pt x="73819" y="392906"/>
                      </a:lnTo>
                      <a:lnTo>
                        <a:pt x="178594" y="411956"/>
                      </a:lnTo>
                      <a:lnTo>
                        <a:pt x="257175" y="345281"/>
                      </a:lnTo>
                      <a:lnTo>
                        <a:pt x="314325" y="238125"/>
                      </a:lnTo>
                      <a:lnTo>
                        <a:pt x="364331" y="192881"/>
                      </a:lnTo>
                      <a:lnTo>
                        <a:pt x="447675" y="180975"/>
                      </a:lnTo>
                      <a:lnTo>
                        <a:pt x="492919" y="233362"/>
                      </a:lnTo>
                      <a:lnTo>
                        <a:pt x="559594" y="285750"/>
                      </a:lnTo>
                      <a:lnTo>
                        <a:pt x="669131" y="280987"/>
                      </a:lnTo>
                      <a:lnTo>
                        <a:pt x="738187" y="197644"/>
                      </a:lnTo>
                      <a:lnTo>
                        <a:pt x="812006" y="119062"/>
                      </a:lnTo>
                      <a:lnTo>
                        <a:pt x="823912" y="52387"/>
                      </a:lnTo>
                      <a:lnTo>
                        <a:pt x="764381" y="7144"/>
                      </a:lnTo>
                      <a:lnTo>
                        <a:pt x="673894" y="2381"/>
                      </a:lnTo>
                      <a:lnTo>
                        <a:pt x="545306" y="0"/>
                      </a:lnTo>
                      <a:lnTo>
                        <a:pt x="473869" y="50006"/>
                      </a:lnTo>
                      <a:lnTo>
                        <a:pt x="442912" y="100012"/>
                      </a:lnTo>
                      <a:lnTo>
                        <a:pt x="340519" y="76200"/>
                      </a:lnTo>
                      <a:lnTo>
                        <a:pt x="207169" y="52387"/>
                      </a:lnTo>
                      <a:lnTo>
                        <a:pt x="73819" y="61912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>
                  <a:off x="6444382" y="2569222"/>
                  <a:ext cx="2477119" cy="1474515"/>
                </a:xfrm>
                <a:custGeom>
                  <a:avLst/>
                  <a:gdLst>
                    <a:gd name="connsiteX0" fmla="*/ 226218 w 1890712"/>
                    <a:gd name="connsiteY0" fmla="*/ 2381 h 1307306"/>
                    <a:gd name="connsiteX1" fmla="*/ 309562 w 1890712"/>
                    <a:gd name="connsiteY1" fmla="*/ 16668 h 1307306"/>
                    <a:gd name="connsiteX2" fmla="*/ 373856 w 1890712"/>
                    <a:gd name="connsiteY2" fmla="*/ 16668 h 1307306"/>
                    <a:gd name="connsiteX3" fmla="*/ 435768 w 1890712"/>
                    <a:gd name="connsiteY3" fmla="*/ 19050 h 1307306"/>
                    <a:gd name="connsiteX4" fmla="*/ 473868 w 1890712"/>
                    <a:gd name="connsiteY4" fmla="*/ 54768 h 1307306"/>
                    <a:gd name="connsiteX5" fmla="*/ 488156 w 1890712"/>
                    <a:gd name="connsiteY5" fmla="*/ 126206 h 1307306"/>
                    <a:gd name="connsiteX6" fmla="*/ 485775 w 1890712"/>
                    <a:gd name="connsiteY6" fmla="*/ 204787 h 1307306"/>
                    <a:gd name="connsiteX7" fmla="*/ 509587 w 1890712"/>
                    <a:gd name="connsiteY7" fmla="*/ 250031 h 1307306"/>
                    <a:gd name="connsiteX8" fmla="*/ 542925 w 1890712"/>
                    <a:gd name="connsiteY8" fmla="*/ 269081 h 1307306"/>
                    <a:gd name="connsiteX9" fmla="*/ 602456 w 1890712"/>
                    <a:gd name="connsiteY9" fmla="*/ 285750 h 1307306"/>
                    <a:gd name="connsiteX10" fmla="*/ 647700 w 1890712"/>
                    <a:gd name="connsiteY10" fmla="*/ 328612 h 1307306"/>
                    <a:gd name="connsiteX11" fmla="*/ 671512 w 1890712"/>
                    <a:gd name="connsiteY11" fmla="*/ 397668 h 1307306"/>
                    <a:gd name="connsiteX12" fmla="*/ 697706 w 1890712"/>
                    <a:gd name="connsiteY12" fmla="*/ 511968 h 1307306"/>
                    <a:gd name="connsiteX13" fmla="*/ 709612 w 1890712"/>
                    <a:gd name="connsiteY13" fmla="*/ 588168 h 1307306"/>
                    <a:gd name="connsiteX14" fmla="*/ 771525 w 1890712"/>
                    <a:gd name="connsiteY14" fmla="*/ 621506 h 1307306"/>
                    <a:gd name="connsiteX15" fmla="*/ 840581 w 1890712"/>
                    <a:gd name="connsiteY15" fmla="*/ 609600 h 1307306"/>
                    <a:gd name="connsiteX16" fmla="*/ 904875 w 1890712"/>
                    <a:gd name="connsiteY16" fmla="*/ 552450 h 1307306"/>
                    <a:gd name="connsiteX17" fmla="*/ 990600 w 1890712"/>
                    <a:gd name="connsiteY17" fmla="*/ 538162 h 1307306"/>
                    <a:gd name="connsiteX18" fmla="*/ 1102518 w 1890712"/>
                    <a:gd name="connsiteY18" fmla="*/ 550068 h 1307306"/>
                    <a:gd name="connsiteX19" fmla="*/ 1159668 w 1890712"/>
                    <a:gd name="connsiteY19" fmla="*/ 604837 h 1307306"/>
                    <a:gd name="connsiteX20" fmla="*/ 1171575 w 1890712"/>
                    <a:gd name="connsiteY20" fmla="*/ 714375 h 1307306"/>
                    <a:gd name="connsiteX21" fmla="*/ 1178718 w 1890712"/>
                    <a:gd name="connsiteY21" fmla="*/ 840581 h 1307306"/>
                    <a:gd name="connsiteX22" fmla="*/ 1214437 w 1890712"/>
                    <a:gd name="connsiteY22" fmla="*/ 892968 h 1307306"/>
                    <a:gd name="connsiteX23" fmla="*/ 1309687 w 1890712"/>
                    <a:gd name="connsiteY23" fmla="*/ 862012 h 1307306"/>
                    <a:gd name="connsiteX24" fmla="*/ 1385887 w 1890712"/>
                    <a:gd name="connsiteY24" fmla="*/ 826293 h 1307306"/>
                    <a:gd name="connsiteX25" fmla="*/ 1450181 w 1890712"/>
                    <a:gd name="connsiteY25" fmla="*/ 835818 h 1307306"/>
                    <a:gd name="connsiteX26" fmla="*/ 1502568 w 1890712"/>
                    <a:gd name="connsiteY26" fmla="*/ 754856 h 1307306"/>
                    <a:gd name="connsiteX27" fmla="*/ 1540668 w 1890712"/>
                    <a:gd name="connsiteY27" fmla="*/ 676275 h 1307306"/>
                    <a:gd name="connsiteX28" fmla="*/ 1602581 w 1890712"/>
                    <a:gd name="connsiteY28" fmla="*/ 597693 h 1307306"/>
                    <a:gd name="connsiteX29" fmla="*/ 1676400 w 1890712"/>
                    <a:gd name="connsiteY29" fmla="*/ 557212 h 1307306"/>
                    <a:gd name="connsiteX30" fmla="*/ 1759743 w 1890712"/>
                    <a:gd name="connsiteY30" fmla="*/ 576262 h 1307306"/>
                    <a:gd name="connsiteX31" fmla="*/ 1835943 w 1890712"/>
                    <a:gd name="connsiteY31" fmla="*/ 592931 h 1307306"/>
                    <a:gd name="connsiteX32" fmla="*/ 1859756 w 1890712"/>
                    <a:gd name="connsiteY32" fmla="*/ 647700 h 1307306"/>
                    <a:gd name="connsiteX33" fmla="*/ 1876425 w 1890712"/>
                    <a:gd name="connsiteY33" fmla="*/ 733425 h 1307306"/>
                    <a:gd name="connsiteX34" fmla="*/ 1890712 w 1890712"/>
                    <a:gd name="connsiteY34" fmla="*/ 809625 h 1307306"/>
                    <a:gd name="connsiteX35" fmla="*/ 1888331 w 1890712"/>
                    <a:gd name="connsiteY35" fmla="*/ 869156 h 1307306"/>
                    <a:gd name="connsiteX36" fmla="*/ 1852612 w 1890712"/>
                    <a:gd name="connsiteY36" fmla="*/ 921543 h 1307306"/>
                    <a:gd name="connsiteX37" fmla="*/ 1854993 w 1890712"/>
                    <a:gd name="connsiteY37" fmla="*/ 978693 h 1307306"/>
                    <a:gd name="connsiteX38" fmla="*/ 1800225 w 1890712"/>
                    <a:gd name="connsiteY38" fmla="*/ 1021556 h 1307306"/>
                    <a:gd name="connsiteX39" fmla="*/ 1783556 w 1890712"/>
                    <a:gd name="connsiteY39" fmla="*/ 1095375 h 1307306"/>
                    <a:gd name="connsiteX40" fmla="*/ 1593056 w 1890712"/>
                    <a:gd name="connsiteY40" fmla="*/ 1166812 h 1307306"/>
                    <a:gd name="connsiteX41" fmla="*/ 1554956 w 1890712"/>
                    <a:gd name="connsiteY41" fmla="*/ 1231106 h 1307306"/>
                    <a:gd name="connsiteX42" fmla="*/ 1452562 w 1890712"/>
                    <a:gd name="connsiteY42" fmla="*/ 1250156 h 1307306"/>
                    <a:gd name="connsiteX43" fmla="*/ 1312068 w 1890712"/>
                    <a:gd name="connsiteY43" fmla="*/ 1245393 h 1307306"/>
                    <a:gd name="connsiteX44" fmla="*/ 1281112 w 1890712"/>
                    <a:gd name="connsiteY44" fmla="*/ 1283493 h 1307306"/>
                    <a:gd name="connsiteX45" fmla="*/ 1152525 w 1890712"/>
                    <a:gd name="connsiteY45" fmla="*/ 1307306 h 1307306"/>
                    <a:gd name="connsiteX46" fmla="*/ 1112043 w 1890712"/>
                    <a:gd name="connsiteY46" fmla="*/ 1285875 h 1307306"/>
                    <a:gd name="connsiteX47" fmla="*/ 1052512 w 1890712"/>
                    <a:gd name="connsiteY47" fmla="*/ 1266825 h 1307306"/>
                    <a:gd name="connsiteX48" fmla="*/ 988218 w 1890712"/>
                    <a:gd name="connsiteY48" fmla="*/ 1271587 h 1307306"/>
                    <a:gd name="connsiteX49" fmla="*/ 0 w 1890712"/>
                    <a:gd name="connsiteY49" fmla="*/ 1228725 h 1307306"/>
                    <a:gd name="connsiteX50" fmla="*/ 54768 w 1890712"/>
                    <a:gd name="connsiteY50" fmla="*/ 0 h 1307306"/>
                    <a:gd name="connsiteX51" fmla="*/ 226218 w 1890712"/>
                    <a:gd name="connsiteY51" fmla="*/ 2381 h 1307306"/>
                    <a:gd name="connsiteX0" fmla="*/ 226219 w 1890713"/>
                    <a:gd name="connsiteY0" fmla="*/ 0 h 1304925"/>
                    <a:gd name="connsiteX1" fmla="*/ 309563 w 1890713"/>
                    <a:gd name="connsiteY1" fmla="*/ 14287 h 1304925"/>
                    <a:gd name="connsiteX2" fmla="*/ 373857 w 1890713"/>
                    <a:gd name="connsiteY2" fmla="*/ 14287 h 1304925"/>
                    <a:gd name="connsiteX3" fmla="*/ 435769 w 1890713"/>
                    <a:gd name="connsiteY3" fmla="*/ 16669 h 1304925"/>
                    <a:gd name="connsiteX4" fmla="*/ 473869 w 1890713"/>
                    <a:gd name="connsiteY4" fmla="*/ 52387 h 1304925"/>
                    <a:gd name="connsiteX5" fmla="*/ 488157 w 1890713"/>
                    <a:gd name="connsiteY5" fmla="*/ 123825 h 1304925"/>
                    <a:gd name="connsiteX6" fmla="*/ 485776 w 1890713"/>
                    <a:gd name="connsiteY6" fmla="*/ 202406 h 1304925"/>
                    <a:gd name="connsiteX7" fmla="*/ 509588 w 1890713"/>
                    <a:gd name="connsiteY7" fmla="*/ 247650 h 1304925"/>
                    <a:gd name="connsiteX8" fmla="*/ 542926 w 1890713"/>
                    <a:gd name="connsiteY8" fmla="*/ 266700 h 1304925"/>
                    <a:gd name="connsiteX9" fmla="*/ 602457 w 1890713"/>
                    <a:gd name="connsiteY9" fmla="*/ 283369 h 1304925"/>
                    <a:gd name="connsiteX10" fmla="*/ 647701 w 1890713"/>
                    <a:gd name="connsiteY10" fmla="*/ 326231 h 1304925"/>
                    <a:gd name="connsiteX11" fmla="*/ 671513 w 1890713"/>
                    <a:gd name="connsiteY11" fmla="*/ 395287 h 1304925"/>
                    <a:gd name="connsiteX12" fmla="*/ 697707 w 1890713"/>
                    <a:gd name="connsiteY12" fmla="*/ 509587 h 1304925"/>
                    <a:gd name="connsiteX13" fmla="*/ 709613 w 1890713"/>
                    <a:gd name="connsiteY13" fmla="*/ 585787 h 1304925"/>
                    <a:gd name="connsiteX14" fmla="*/ 771526 w 1890713"/>
                    <a:gd name="connsiteY14" fmla="*/ 619125 h 1304925"/>
                    <a:gd name="connsiteX15" fmla="*/ 840582 w 1890713"/>
                    <a:gd name="connsiteY15" fmla="*/ 607219 h 1304925"/>
                    <a:gd name="connsiteX16" fmla="*/ 904876 w 1890713"/>
                    <a:gd name="connsiteY16" fmla="*/ 550069 h 1304925"/>
                    <a:gd name="connsiteX17" fmla="*/ 990601 w 1890713"/>
                    <a:gd name="connsiteY17" fmla="*/ 535781 h 1304925"/>
                    <a:gd name="connsiteX18" fmla="*/ 1102519 w 1890713"/>
                    <a:gd name="connsiteY18" fmla="*/ 547687 h 1304925"/>
                    <a:gd name="connsiteX19" fmla="*/ 1159669 w 1890713"/>
                    <a:gd name="connsiteY19" fmla="*/ 602456 h 1304925"/>
                    <a:gd name="connsiteX20" fmla="*/ 1171576 w 1890713"/>
                    <a:gd name="connsiteY20" fmla="*/ 711994 h 1304925"/>
                    <a:gd name="connsiteX21" fmla="*/ 1178719 w 1890713"/>
                    <a:gd name="connsiteY21" fmla="*/ 838200 h 1304925"/>
                    <a:gd name="connsiteX22" fmla="*/ 1214438 w 1890713"/>
                    <a:gd name="connsiteY22" fmla="*/ 890587 h 1304925"/>
                    <a:gd name="connsiteX23" fmla="*/ 1309688 w 1890713"/>
                    <a:gd name="connsiteY23" fmla="*/ 859631 h 1304925"/>
                    <a:gd name="connsiteX24" fmla="*/ 1385888 w 1890713"/>
                    <a:gd name="connsiteY24" fmla="*/ 823912 h 1304925"/>
                    <a:gd name="connsiteX25" fmla="*/ 1450182 w 1890713"/>
                    <a:gd name="connsiteY25" fmla="*/ 833437 h 1304925"/>
                    <a:gd name="connsiteX26" fmla="*/ 1502569 w 1890713"/>
                    <a:gd name="connsiteY26" fmla="*/ 752475 h 1304925"/>
                    <a:gd name="connsiteX27" fmla="*/ 1540669 w 1890713"/>
                    <a:gd name="connsiteY27" fmla="*/ 673894 h 1304925"/>
                    <a:gd name="connsiteX28" fmla="*/ 1602582 w 1890713"/>
                    <a:gd name="connsiteY28" fmla="*/ 595312 h 1304925"/>
                    <a:gd name="connsiteX29" fmla="*/ 1676401 w 1890713"/>
                    <a:gd name="connsiteY29" fmla="*/ 554831 h 1304925"/>
                    <a:gd name="connsiteX30" fmla="*/ 1759744 w 1890713"/>
                    <a:gd name="connsiteY30" fmla="*/ 573881 h 1304925"/>
                    <a:gd name="connsiteX31" fmla="*/ 1835944 w 1890713"/>
                    <a:gd name="connsiteY31" fmla="*/ 590550 h 1304925"/>
                    <a:gd name="connsiteX32" fmla="*/ 1859757 w 1890713"/>
                    <a:gd name="connsiteY32" fmla="*/ 645319 h 1304925"/>
                    <a:gd name="connsiteX33" fmla="*/ 1876426 w 1890713"/>
                    <a:gd name="connsiteY33" fmla="*/ 731044 h 1304925"/>
                    <a:gd name="connsiteX34" fmla="*/ 1890713 w 1890713"/>
                    <a:gd name="connsiteY34" fmla="*/ 807244 h 1304925"/>
                    <a:gd name="connsiteX35" fmla="*/ 1888332 w 1890713"/>
                    <a:gd name="connsiteY35" fmla="*/ 866775 h 1304925"/>
                    <a:gd name="connsiteX36" fmla="*/ 1852613 w 1890713"/>
                    <a:gd name="connsiteY36" fmla="*/ 919162 h 1304925"/>
                    <a:gd name="connsiteX37" fmla="*/ 1854994 w 1890713"/>
                    <a:gd name="connsiteY37" fmla="*/ 976312 h 1304925"/>
                    <a:gd name="connsiteX38" fmla="*/ 1800226 w 1890713"/>
                    <a:gd name="connsiteY38" fmla="*/ 1019175 h 1304925"/>
                    <a:gd name="connsiteX39" fmla="*/ 1783557 w 1890713"/>
                    <a:gd name="connsiteY39" fmla="*/ 1092994 h 1304925"/>
                    <a:gd name="connsiteX40" fmla="*/ 1593057 w 1890713"/>
                    <a:gd name="connsiteY40" fmla="*/ 1164431 h 1304925"/>
                    <a:gd name="connsiteX41" fmla="*/ 1554957 w 1890713"/>
                    <a:gd name="connsiteY41" fmla="*/ 1228725 h 1304925"/>
                    <a:gd name="connsiteX42" fmla="*/ 1452563 w 1890713"/>
                    <a:gd name="connsiteY42" fmla="*/ 1247775 h 1304925"/>
                    <a:gd name="connsiteX43" fmla="*/ 1312069 w 1890713"/>
                    <a:gd name="connsiteY43" fmla="*/ 1243012 h 1304925"/>
                    <a:gd name="connsiteX44" fmla="*/ 1281113 w 1890713"/>
                    <a:gd name="connsiteY44" fmla="*/ 1281112 h 1304925"/>
                    <a:gd name="connsiteX45" fmla="*/ 1152526 w 1890713"/>
                    <a:gd name="connsiteY45" fmla="*/ 1304925 h 1304925"/>
                    <a:gd name="connsiteX46" fmla="*/ 1112044 w 1890713"/>
                    <a:gd name="connsiteY46" fmla="*/ 1283494 h 1304925"/>
                    <a:gd name="connsiteX47" fmla="*/ 1052513 w 1890713"/>
                    <a:gd name="connsiteY47" fmla="*/ 1264444 h 1304925"/>
                    <a:gd name="connsiteX48" fmla="*/ 988219 w 1890713"/>
                    <a:gd name="connsiteY48" fmla="*/ 1269206 h 1304925"/>
                    <a:gd name="connsiteX49" fmla="*/ 1 w 1890713"/>
                    <a:gd name="connsiteY49" fmla="*/ 1226344 h 1304925"/>
                    <a:gd name="connsiteX50" fmla="*/ 0 w 1890713"/>
                    <a:gd name="connsiteY50" fmla="*/ 2382 h 1304925"/>
                    <a:gd name="connsiteX51" fmla="*/ 226219 w 1890713"/>
                    <a:gd name="connsiteY51" fmla="*/ 0 h 1304925"/>
                    <a:gd name="connsiteX0" fmla="*/ 226219 w 1890713"/>
                    <a:gd name="connsiteY0" fmla="*/ 0 h 1304925"/>
                    <a:gd name="connsiteX1" fmla="*/ 309563 w 1890713"/>
                    <a:gd name="connsiteY1" fmla="*/ 14287 h 1304925"/>
                    <a:gd name="connsiteX2" fmla="*/ 373857 w 1890713"/>
                    <a:gd name="connsiteY2" fmla="*/ 14287 h 1304925"/>
                    <a:gd name="connsiteX3" fmla="*/ 435769 w 1890713"/>
                    <a:gd name="connsiteY3" fmla="*/ 16669 h 1304925"/>
                    <a:gd name="connsiteX4" fmla="*/ 473869 w 1890713"/>
                    <a:gd name="connsiteY4" fmla="*/ 52387 h 1304925"/>
                    <a:gd name="connsiteX5" fmla="*/ 488157 w 1890713"/>
                    <a:gd name="connsiteY5" fmla="*/ 123825 h 1304925"/>
                    <a:gd name="connsiteX6" fmla="*/ 485776 w 1890713"/>
                    <a:gd name="connsiteY6" fmla="*/ 202406 h 1304925"/>
                    <a:gd name="connsiteX7" fmla="*/ 509588 w 1890713"/>
                    <a:gd name="connsiteY7" fmla="*/ 247650 h 1304925"/>
                    <a:gd name="connsiteX8" fmla="*/ 542926 w 1890713"/>
                    <a:gd name="connsiteY8" fmla="*/ 266700 h 1304925"/>
                    <a:gd name="connsiteX9" fmla="*/ 602457 w 1890713"/>
                    <a:gd name="connsiteY9" fmla="*/ 283369 h 1304925"/>
                    <a:gd name="connsiteX10" fmla="*/ 647701 w 1890713"/>
                    <a:gd name="connsiteY10" fmla="*/ 326231 h 1304925"/>
                    <a:gd name="connsiteX11" fmla="*/ 671513 w 1890713"/>
                    <a:gd name="connsiteY11" fmla="*/ 395287 h 1304925"/>
                    <a:gd name="connsiteX12" fmla="*/ 697707 w 1890713"/>
                    <a:gd name="connsiteY12" fmla="*/ 509587 h 1304925"/>
                    <a:gd name="connsiteX13" fmla="*/ 709613 w 1890713"/>
                    <a:gd name="connsiteY13" fmla="*/ 585787 h 1304925"/>
                    <a:gd name="connsiteX14" fmla="*/ 771526 w 1890713"/>
                    <a:gd name="connsiteY14" fmla="*/ 619125 h 1304925"/>
                    <a:gd name="connsiteX15" fmla="*/ 840582 w 1890713"/>
                    <a:gd name="connsiteY15" fmla="*/ 607219 h 1304925"/>
                    <a:gd name="connsiteX16" fmla="*/ 904876 w 1890713"/>
                    <a:gd name="connsiteY16" fmla="*/ 550069 h 1304925"/>
                    <a:gd name="connsiteX17" fmla="*/ 990601 w 1890713"/>
                    <a:gd name="connsiteY17" fmla="*/ 535781 h 1304925"/>
                    <a:gd name="connsiteX18" fmla="*/ 1102519 w 1890713"/>
                    <a:gd name="connsiteY18" fmla="*/ 547687 h 1304925"/>
                    <a:gd name="connsiteX19" fmla="*/ 1159669 w 1890713"/>
                    <a:gd name="connsiteY19" fmla="*/ 602456 h 1304925"/>
                    <a:gd name="connsiteX20" fmla="*/ 1171576 w 1890713"/>
                    <a:gd name="connsiteY20" fmla="*/ 711994 h 1304925"/>
                    <a:gd name="connsiteX21" fmla="*/ 1178719 w 1890713"/>
                    <a:gd name="connsiteY21" fmla="*/ 838200 h 1304925"/>
                    <a:gd name="connsiteX22" fmla="*/ 1214438 w 1890713"/>
                    <a:gd name="connsiteY22" fmla="*/ 890587 h 1304925"/>
                    <a:gd name="connsiteX23" fmla="*/ 1309688 w 1890713"/>
                    <a:gd name="connsiteY23" fmla="*/ 859631 h 1304925"/>
                    <a:gd name="connsiteX24" fmla="*/ 1385888 w 1890713"/>
                    <a:gd name="connsiteY24" fmla="*/ 823912 h 1304925"/>
                    <a:gd name="connsiteX25" fmla="*/ 1450182 w 1890713"/>
                    <a:gd name="connsiteY25" fmla="*/ 833437 h 1304925"/>
                    <a:gd name="connsiteX26" fmla="*/ 1502569 w 1890713"/>
                    <a:gd name="connsiteY26" fmla="*/ 752475 h 1304925"/>
                    <a:gd name="connsiteX27" fmla="*/ 1540669 w 1890713"/>
                    <a:gd name="connsiteY27" fmla="*/ 673894 h 1304925"/>
                    <a:gd name="connsiteX28" fmla="*/ 1602582 w 1890713"/>
                    <a:gd name="connsiteY28" fmla="*/ 595312 h 1304925"/>
                    <a:gd name="connsiteX29" fmla="*/ 1676401 w 1890713"/>
                    <a:gd name="connsiteY29" fmla="*/ 554831 h 1304925"/>
                    <a:gd name="connsiteX30" fmla="*/ 1759744 w 1890713"/>
                    <a:gd name="connsiteY30" fmla="*/ 573881 h 1304925"/>
                    <a:gd name="connsiteX31" fmla="*/ 1835944 w 1890713"/>
                    <a:gd name="connsiteY31" fmla="*/ 590550 h 1304925"/>
                    <a:gd name="connsiteX32" fmla="*/ 1859757 w 1890713"/>
                    <a:gd name="connsiteY32" fmla="*/ 645319 h 1304925"/>
                    <a:gd name="connsiteX33" fmla="*/ 1876426 w 1890713"/>
                    <a:gd name="connsiteY33" fmla="*/ 731044 h 1304925"/>
                    <a:gd name="connsiteX34" fmla="*/ 1890713 w 1890713"/>
                    <a:gd name="connsiteY34" fmla="*/ 807244 h 1304925"/>
                    <a:gd name="connsiteX35" fmla="*/ 1888332 w 1890713"/>
                    <a:gd name="connsiteY35" fmla="*/ 866775 h 1304925"/>
                    <a:gd name="connsiteX36" fmla="*/ 1852613 w 1890713"/>
                    <a:gd name="connsiteY36" fmla="*/ 919162 h 1304925"/>
                    <a:gd name="connsiteX37" fmla="*/ 1854994 w 1890713"/>
                    <a:gd name="connsiteY37" fmla="*/ 976312 h 1304925"/>
                    <a:gd name="connsiteX38" fmla="*/ 1800226 w 1890713"/>
                    <a:gd name="connsiteY38" fmla="*/ 1019175 h 1304925"/>
                    <a:gd name="connsiteX39" fmla="*/ 1783557 w 1890713"/>
                    <a:gd name="connsiteY39" fmla="*/ 1092994 h 1304925"/>
                    <a:gd name="connsiteX40" fmla="*/ 1593057 w 1890713"/>
                    <a:gd name="connsiteY40" fmla="*/ 1164431 h 1304925"/>
                    <a:gd name="connsiteX41" fmla="*/ 1554957 w 1890713"/>
                    <a:gd name="connsiteY41" fmla="*/ 1228725 h 1304925"/>
                    <a:gd name="connsiteX42" fmla="*/ 1452563 w 1890713"/>
                    <a:gd name="connsiteY42" fmla="*/ 1247775 h 1304925"/>
                    <a:gd name="connsiteX43" fmla="*/ 1312069 w 1890713"/>
                    <a:gd name="connsiteY43" fmla="*/ 1243012 h 1304925"/>
                    <a:gd name="connsiteX44" fmla="*/ 1281113 w 1890713"/>
                    <a:gd name="connsiteY44" fmla="*/ 1281112 h 1304925"/>
                    <a:gd name="connsiteX45" fmla="*/ 1152526 w 1890713"/>
                    <a:gd name="connsiteY45" fmla="*/ 1304925 h 1304925"/>
                    <a:gd name="connsiteX46" fmla="*/ 1112044 w 1890713"/>
                    <a:gd name="connsiteY46" fmla="*/ 1283494 h 1304925"/>
                    <a:gd name="connsiteX47" fmla="*/ 1052513 w 1890713"/>
                    <a:gd name="connsiteY47" fmla="*/ 1264444 h 1304925"/>
                    <a:gd name="connsiteX48" fmla="*/ 1 w 1890713"/>
                    <a:gd name="connsiteY48" fmla="*/ 1226344 h 1304925"/>
                    <a:gd name="connsiteX49" fmla="*/ 0 w 1890713"/>
                    <a:gd name="connsiteY49" fmla="*/ 2382 h 1304925"/>
                    <a:gd name="connsiteX50" fmla="*/ 226219 w 1890713"/>
                    <a:gd name="connsiteY50" fmla="*/ 0 h 1304925"/>
                    <a:gd name="connsiteX0" fmla="*/ 226219 w 1890713"/>
                    <a:gd name="connsiteY0" fmla="*/ 0 h 1304925"/>
                    <a:gd name="connsiteX1" fmla="*/ 309563 w 1890713"/>
                    <a:gd name="connsiteY1" fmla="*/ 14287 h 1304925"/>
                    <a:gd name="connsiteX2" fmla="*/ 373857 w 1890713"/>
                    <a:gd name="connsiteY2" fmla="*/ 14287 h 1304925"/>
                    <a:gd name="connsiteX3" fmla="*/ 435769 w 1890713"/>
                    <a:gd name="connsiteY3" fmla="*/ 16669 h 1304925"/>
                    <a:gd name="connsiteX4" fmla="*/ 473869 w 1890713"/>
                    <a:gd name="connsiteY4" fmla="*/ 52387 h 1304925"/>
                    <a:gd name="connsiteX5" fmla="*/ 488157 w 1890713"/>
                    <a:gd name="connsiteY5" fmla="*/ 123825 h 1304925"/>
                    <a:gd name="connsiteX6" fmla="*/ 485776 w 1890713"/>
                    <a:gd name="connsiteY6" fmla="*/ 202406 h 1304925"/>
                    <a:gd name="connsiteX7" fmla="*/ 509588 w 1890713"/>
                    <a:gd name="connsiteY7" fmla="*/ 247650 h 1304925"/>
                    <a:gd name="connsiteX8" fmla="*/ 542926 w 1890713"/>
                    <a:gd name="connsiteY8" fmla="*/ 266700 h 1304925"/>
                    <a:gd name="connsiteX9" fmla="*/ 602457 w 1890713"/>
                    <a:gd name="connsiteY9" fmla="*/ 283369 h 1304925"/>
                    <a:gd name="connsiteX10" fmla="*/ 647701 w 1890713"/>
                    <a:gd name="connsiteY10" fmla="*/ 326231 h 1304925"/>
                    <a:gd name="connsiteX11" fmla="*/ 671513 w 1890713"/>
                    <a:gd name="connsiteY11" fmla="*/ 395287 h 1304925"/>
                    <a:gd name="connsiteX12" fmla="*/ 697707 w 1890713"/>
                    <a:gd name="connsiteY12" fmla="*/ 509587 h 1304925"/>
                    <a:gd name="connsiteX13" fmla="*/ 709613 w 1890713"/>
                    <a:gd name="connsiteY13" fmla="*/ 585787 h 1304925"/>
                    <a:gd name="connsiteX14" fmla="*/ 771526 w 1890713"/>
                    <a:gd name="connsiteY14" fmla="*/ 619125 h 1304925"/>
                    <a:gd name="connsiteX15" fmla="*/ 840582 w 1890713"/>
                    <a:gd name="connsiteY15" fmla="*/ 607219 h 1304925"/>
                    <a:gd name="connsiteX16" fmla="*/ 904876 w 1890713"/>
                    <a:gd name="connsiteY16" fmla="*/ 550069 h 1304925"/>
                    <a:gd name="connsiteX17" fmla="*/ 990601 w 1890713"/>
                    <a:gd name="connsiteY17" fmla="*/ 535781 h 1304925"/>
                    <a:gd name="connsiteX18" fmla="*/ 1102519 w 1890713"/>
                    <a:gd name="connsiteY18" fmla="*/ 547687 h 1304925"/>
                    <a:gd name="connsiteX19" fmla="*/ 1159669 w 1890713"/>
                    <a:gd name="connsiteY19" fmla="*/ 602456 h 1304925"/>
                    <a:gd name="connsiteX20" fmla="*/ 1171576 w 1890713"/>
                    <a:gd name="connsiteY20" fmla="*/ 711994 h 1304925"/>
                    <a:gd name="connsiteX21" fmla="*/ 1178719 w 1890713"/>
                    <a:gd name="connsiteY21" fmla="*/ 838200 h 1304925"/>
                    <a:gd name="connsiteX22" fmla="*/ 1214438 w 1890713"/>
                    <a:gd name="connsiteY22" fmla="*/ 890587 h 1304925"/>
                    <a:gd name="connsiteX23" fmla="*/ 1309688 w 1890713"/>
                    <a:gd name="connsiteY23" fmla="*/ 859631 h 1304925"/>
                    <a:gd name="connsiteX24" fmla="*/ 1385888 w 1890713"/>
                    <a:gd name="connsiteY24" fmla="*/ 823912 h 1304925"/>
                    <a:gd name="connsiteX25" fmla="*/ 1450182 w 1890713"/>
                    <a:gd name="connsiteY25" fmla="*/ 833437 h 1304925"/>
                    <a:gd name="connsiteX26" fmla="*/ 1502569 w 1890713"/>
                    <a:gd name="connsiteY26" fmla="*/ 752475 h 1304925"/>
                    <a:gd name="connsiteX27" fmla="*/ 1540669 w 1890713"/>
                    <a:gd name="connsiteY27" fmla="*/ 673894 h 1304925"/>
                    <a:gd name="connsiteX28" fmla="*/ 1602582 w 1890713"/>
                    <a:gd name="connsiteY28" fmla="*/ 595312 h 1304925"/>
                    <a:gd name="connsiteX29" fmla="*/ 1676401 w 1890713"/>
                    <a:gd name="connsiteY29" fmla="*/ 554831 h 1304925"/>
                    <a:gd name="connsiteX30" fmla="*/ 1759744 w 1890713"/>
                    <a:gd name="connsiteY30" fmla="*/ 573881 h 1304925"/>
                    <a:gd name="connsiteX31" fmla="*/ 1835944 w 1890713"/>
                    <a:gd name="connsiteY31" fmla="*/ 590550 h 1304925"/>
                    <a:gd name="connsiteX32" fmla="*/ 1859757 w 1890713"/>
                    <a:gd name="connsiteY32" fmla="*/ 645319 h 1304925"/>
                    <a:gd name="connsiteX33" fmla="*/ 1876426 w 1890713"/>
                    <a:gd name="connsiteY33" fmla="*/ 731044 h 1304925"/>
                    <a:gd name="connsiteX34" fmla="*/ 1890713 w 1890713"/>
                    <a:gd name="connsiteY34" fmla="*/ 807244 h 1304925"/>
                    <a:gd name="connsiteX35" fmla="*/ 1888332 w 1890713"/>
                    <a:gd name="connsiteY35" fmla="*/ 866775 h 1304925"/>
                    <a:gd name="connsiteX36" fmla="*/ 1852613 w 1890713"/>
                    <a:gd name="connsiteY36" fmla="*/ 919162 h 1304925"/>
                    <a:gd name="connsiteX37" fmla="*/ 1854994 w 1890713"/>
                    <a:gd name="connsiteY37" fmla="*/ 976312 h 1304925"/>
                    <a:gd name="connsiteX38" fmla="*/ 1800226 w 1890713"/>
                    <a:gd name="connsiteY38" fmla="*/ 1019175 h 1304925"/>
                    <a:gd name="connsiteX39" fmla="*/ 1783557 w 1890713"/>
                    <a:gd name="connsiteY39" fmla="*/ 1092994 h 1304925"/>
                    <a:gd name="connsiteX40" fmla="*/ 1593057 w 1890713"/>
                    <a:gd name="connsiteY40" fmla="*/ 1164431 h 1304925"/>
                    <a:gd name="connsiteX41" fmla="*/ 1554957 w 1890713"/>
                    <a:gd name="connsiteY41" fmla="*/ 1228725 h 1304925"/>
                    <a:gd name="connsiteX42" fmla="*/ 1452563 w 1890713"/>
                    <a:gd name="connsiteY42" fmla="*/ 1247775 h 1304925"/>
                    <a:gd name="connsiteX43" fmla="*/ 1312069 w 1890713"/>
                    <a:gd name="connsiteY43" fmla="*/ 1243012 h 1304925"/>
                    <a:gd name="connsiteX44" fmla="*/ 1281113 w 1890713"/>
                    <a:gd name="connsiteY44" fmla="*/ 1281112 h 1304925"/>
                    <a:gd name="connsiteX45" fmla="*/ 1152526 w 1890713"/>
                    <a:gd name="connsiteY45" fmla="*/ 1304925 h 1304925"/>
                    <a:gd name="connsiteX46" fmla="*/ 1112044 w 1890713"/>
                    <a:gd name="connsiteY46" fmla="*/ 1283494 h 1304925"/>
                    <a:gd name="connsiteX47" fmla="*/ 1 w 1890713"/>
                    <a:gd name="connsiteY47" fmla="*/ 1226344 h 1304925"/>
                    <a:gd name="connsiteX48" fmla="*/ 0 w 1890713"/>
                    <a:gd name="connsiteY48" fmla="*/ 2382 h 1304925"/>
                    <a:gd name="connsiteX49" fmla="*/ 226219 w 1890713"/>
                    <a:gd name="connsiteY49" fmla="*/ 0 h 1304925"/>
                    <a:gd name="connsiteX0" fmla="*/ 226219 w 1890713"/>
                    <a:gd name="connsiteY0" fmla="*/ 0 h 1304925"/>
                    <a:gd name="connsiteX1" fmla="*/ 309563 w 1890713"/>
                    <a:gd name="connsiteY1" fmla="*/ 14287 h 1304925"/>
                    <a:gd name="connsiteX2" fmla="*/ 373857 w 1890713"/>
                    <a:gd name="connsiteY2" fmla="*/ 14287 h 1304925"/>
                    <a:gd name="connsiteX3" fmla="*/ 435769 w 1890713"/>
                    <a:gd name="connsiteY3" fmla="*/ 16669 h 1304925"/>
                    <a:gd name="connsiteX4" fmla="*/ 473869 w 1890713"/>
                    <a:gd name="connsiteY4" fmla="*/ 52387 h 1304925"/>
                    <a:gd name="connsiteX5" fmla="*/ 488157 w 1890713"/>
                    <a:gd name="connsiteY5" fmla="*/ 123825 h 1304925"/>
                    <a:gd name="connsiteX6" fmla="*/ 485776 w 1890713"/>
                    <a:gd name="connsiteY6" fmla="*/ 202406 h 1304925"/>
                    <a:gd name="connsiteX7" fmla="*/ 509588 w 1890713"/>
                    <a:gd name="connsiteY7" fmla="*/ 247650 h 1304925"/>
                    <a:gd name="connsiteX8" fmla="*/ 542926 w 1890713"/>
                    <a:gd name="connsiteY8" fmla="*/ 266700 h 1304925"/>
                    <a:gd name="connsiteX9" fmla="*/ 602457 w 1890713"/>
                    <a:gd name="connsiteY9" fmla="*/ 283369 h 1304925"/>
                    <a:gd name="connsiteX10" fmla="*/ 647701 w 1890713"/>
                    <a:gd name="connsiteY10" fmla="*/ 326231 h 1304925"/>
                    <a:gd name="connsiteX11" fmla="*/ 671513 w 1890713"/>
                    <a:gd name="connsiteY11" fmla="*/ 395287 h 1304925"/>
                    <a:gd name="connsiteX12" fmla="*/ 697707 w 1890713"/>
                    <a:gd name="connsiteY12" fmla="*/ 509587 h 1304925"/>
                    <a:gd name="connsiteX13" fmla="*/ 709613 w 1890713"/>
                    <a:gd name="connsiteY13" fmla="*/ 585787 h 1304925"/>
                    <a:gd name="connsiteX14" fmla="*/ 771526 w 1890713"/>
                    <a:gd name="connsiteY14" fmla="*/ 619125 h 1304925"/>
                    <a:gd name="connsiteX15" fmla="*/ 840582 w 1890713"/>
                    <a:gd name="connsiteY15" fmla="*/ 607219 h 1304925"/>
                    <a:gd name="connsiteX16" fmla="*/ 904876 w 1890713"/>
                    <a:gd name="connsiteY16" fmla="*/ 550069 h 1304925"/>
                    <a:gd name="connsiteX17" fmla="*/ 990601 w 1890713"/>
                    <a:gd name="connsiteY17" fmla="*/ 535781 h 1304925"/>
                    <a:gd name="connsiteX18" fmla="*/ 1102519 w 1890713"/>
                    <a:gd name="connsiteY18" fmla="*/ 547687 h 1304925"/>
                    <a:gd name="connsiteX19" fmla="*/ 1159669 w 1890713"/>
                    <a:gd name="connsiteY19" fmla="*/ 602456 h 1304925"/>
                    <a:gd name="connsiteX20" fmla="*/ 1171576 w 1890713"/>
                    <a:gd name="connsiteY20" fmla="*/ 711994 h 1304925"/>
                    <a:gd name="connsiteX21" fmla="*/ 1178719 w 1890713"/>
                    <a:gd name="connsiteY21" fmla="*/ 838200 h 1304925"/>
                    <a:gd name="connsiteX22" fmla="*/ 1214438 w 1890713"/>
                    <a:gd name="connsiteY22" fmla="*/ 890587 h 1304925"/>
                    <a:gd name="connsiteX23" fmla="*/ 1309688 w 1890713"/>
                    <a:gd name="connsiteY23" fmla="*/ 859631 h 1304925"/>
                    <a:gd name="connsiteX24" fmla="*/ 1385888 w 1890713"/>
                    <a:gd name="connsiteY24" fmla="*/ 823912 h 1304925"/>
                    <a:gd name="connsiteX25" fmla="*/ 1450182 w 1890713"/>
                    <a:gd name="connsiteY25" fmla="*/ 833437 h 1304925"/>
                    <a:gd name="connsiteX26" fmla="*/ 1502569 w 1890713"/>
                    <a:gd name="connsiteY26" fmla="*/ 752475 h 1304925"/>
                    <a:gd name="connsiteX27" fmla="*/ 1540669 w 1890713"/>
                    <a:gd name="connsiteY27" fmla="*/ 673894 h 1304925"/>
                    <a:gd name="connsiteX28" fmla="*/ 1602582 w 1890713"/>
                    <a:gd name="connsiteY28" fmla="*/ 595312 h 1304925"/>
                    <a:gd name="connsiteX29" fmla="*/ 1676401 w 1890713"/>
                    <a:gd name="connsiteY29" fmla="*/ 554831 h 1304925"/>
                    <a:gd name="connsiteX30" fmla="*/ 1759744 w 1890713"/>
                    <a:gd name="connsiteY30" fmla="*/ 573881 h 1304925"/>
                    <a:gd name="connsiteX31" fmla="*/ 1835944 w 1890713"/>
                    <a:gd name="connsiteY31" fmla="*/ 590550 h 1304925"/>
                    <a:gd name="connsiteX32" fmla="*/ 1859757 w 1890713"/>
                    <a:gd name="connsiteY32" fmla="*/ 645319 h 1304925"/>
                    <a:gd name="connsiteX33" fmla="*/ 1876426 w 1890713"/>
                    <a:gd name="connsiteY33" fmla="*/ 731044 h 1304925"/>
                    <a:gd name="connsiteX34" fmla="*/ 1890713 w 1890713"/>
                    <a:gd name="connsiteY34" fmla="*/ 807244 h 1304925"/>
                    <a:gd name="connsiteX35" fmla="*/ 1888332 w 1890713"/>
                    <a:gd name="connsiteY35" fmla="*/ 866775 h 1304925"/>
                    <a:gd name="connsiteX36" fmla="*/ 1852613 w 1890713"/>
                    <a:gd name="connsiteY36" fmla="*/ 919162 h 1304925"/>
                    <a:gd name="connsiteX37" fmla="*/ 1854994 w 1890713"/>
                    <a:gd name="connsiteY37" fmla="*/ 976312 h 1304925"/>
                    <a:gd name="connsiteX38" fmla="*/ 1800226 w 1890713"/>
                    <a:gd name="connsiteY38" fmla="*/ 1019175 h 1304925"/>
                    <a:gd name="connsiteX39" fmla="*/ 1783557 w 1890713"/>
                    <a:gd name="connsiteY39" fmla="*/ 1092994 h 1304925"/>
                    <a:gd name="connsiteX40" fmla="*/ 1593057 w 1890713"/>
                    <a:gd name="connsiteY40" fmla="*/ 1164431 h 1304925"/>
                    <a:gd name="connsiteX41" fmla="*/ 1554957 w 1890713"/>
                    <a:gd name="connsiteY41" fmla="*/ 1228725 h 1304925"/>
                    <a:gd name="connsiteX42" fmla="*/ 1452563 w 1890713"/>
                    <a:gd name="connsiteY42" fmla="*/ 1247775 h 1304925"/>
                    <a:gd name="connsiteX43" fmla="*/ 1312069 w 1890713"/>
                    <a:gd name="connsiteY43" fmla="*/ 1243012 h 1304925"/>
                    <a:gd name="connsiteX44" fmla="*/ 1281113 w 1890713"/>
                    <a:gd name="connsiteY44" fmla="*/ 1281112 h 1304925"/>
                    <a:gd name="connsiteX45" fmla="*/ 1152526 w 1890713"/>
                    <a:gd name="connsiteY45" fmla="*/ 1304925 h 1304925"/>
                    <a:gd name="connsiteX46" fmla="*/ 1 w 1890713"/>
                    <a:gd name="connsiteY46" fmla="*/ 1226344 h 1304925"/>
                    <a:gd name="connsiteX47" fmla="*/ 0 w 1890713"/>
                    <a:gd name="connsiteY47" fmla="*/ 2382 h 1304925"/>
                    <a:gd name="connsiteX48" fmla="*/ 226219 w 1890713"/>
                    <a:gd name="connsiteY48" fmla="*/ 0 h 1304925"/>
                    <a:gd name="connsiteX0" fmla="*/ 226219 w 1890713"/>
                    <a:gd name="connsiteY0" fmla="*/ 0 h 1281112"/>
                    <a:gd name="connsiteX1" fmla="*/ 309563 w 1890713"/>
                    <a:gd name="connsiteY1" fmla="*/ 14287 h 1281112"/>
                    <a:gd name="connsiteX2" fmla="*/ 373857 w 1890713"/>
                    <a:gd name="connsiteY2" fmla="*/ 14287 h 1281112"/>
                    <a:gd name="connsiteX3" fmla="*/ 435769 w 1890713"/>
                    <a:gd name="connsiteY3" fmla="*/ 16669 h 1281112"/>
                    <a:gd name="connsiteX4" fmla="*/ 473869 w 1890713"/>
                    <a:gd name="connsiteY4" fmla="*/ 52387 h 1281112"/>
                    <a:gd name="connsiteX5" fmla="*/ 488157 w 1890713"/>
                    <a:gd name="connsiteY5" fmla="*/ 123825 h 1281112"/>
                    <a:gd name="connsiteX6" fmla="*/ 485776 w 1890713"/>
                    <a:gd name="connsiteY6" fmla="*/ 202406 h 1281112"/>
                    <a:gd name="connsiteX7" fmla="*/ 509588 w 1890713"/>
                    <a:gd name="connsiteY7" fmla="*/ 247650 h 1281112"/>
                    <a:gd name="connsiteX8" fmla="*/ 542926 w 1890713"/>
                    <a:gd name="connsiteY8" fmla="*/ 266700 h 1281112"/>
                    <a:gd name="connsiteX9" fmla="*/ 602457 w 1890713"/>
                    <a:gd name="connsiteY9" fmla="*/ 283369 h 1281112"/>
                    <a:gd name="connsiteX10" fmla="*/ 647701 w 1890713"/>
                    <a:gd name="connsiteY10" fmla="*/ 326231 h 1281112"/>
                    <a:gd name="connsiteX11" fmla="*/ 671513 w 1890713"/>
                    <a:gd name="connsiteY11" fmla="*/ 395287 h 1281112"/>
                    <a:gd name="connsiteX12" fmla="*/ 697707 w 1890713"/>
                    <a:gd name="connsiteY12" fmla="*/ 509587 h 1281112"/>
                    <a:gd name="connsiteX13" fmla="*/ 709613 w 1890713"/>
                    <a:gd name="connsiteY13" fmla="*/ 585787 h 1281112"/>
                    <a:gd name="connsiteX14" fmla="*/ 771526 w 1890713"/>
                    <a:gd name="connsiteY14" fmla="*/ 619125 h 1281112"/>
                    <a:gd name="connsiteX15" fmla="*/ 840582 w 1890713"/>
                    <a:gd name="connsiteY15" fmla="*/ 607219 h 1281112"/>
                    <a:gd name="connsiteX16" fmla="*/ 904876 w 1890713"/>
                    <a:gd name="connsiteY16" fmla="*/ 550069 h 1281112"/>
                    <a:gd name="connsiteX17" fmla="*/ 990601 w 1890713"/>
                    <a:gd name="connsiteY17" fmla="*/ 535781 h 1281112"/>
                    <a:gd name="connsiteX18" fmla="*/ 1102519 w 1890713"/>
                    <a:gd name="connsiteY18" fmla="*/ 547687 h 1281112"/>
                    <a:gd name="connsiteX19" fmla="*/ 1159669 w 1890713"/>
                    <a:gd name="connsiteY19" fmla="*/ 602456 h 1281112"/>
                    <a:gd name="connsiteX20" fmla="*/ 1171576 w 1890713"/>
                    <a:gd name="connsiteY20" fmla="*/ 711994 h 1281112"/>
                    <a:gd name="connsiteX21" fmla="*/ 1178719 w 1890713"/>
                    <a:gd name="connsiteY21" fmla="*/ 838200 h 1281112"/>
                    <a:gd name="connsiteX22" fmla="*/ 1214438 w 1890713"/>
                    <a:gd name="connsiteY22" fmla="*/ 890587 h 1281112"/>
                    <a:gd name="connsiteX23" fmla="*/ 1309688 w 1890713"/>
                    <a:gd name="connsiteY23" fmla="*/ 859631 h 1281112"/>
                    <a:gd name="connsiteX24" fmla="*/ 1385888 w 1890713"/>
                    <a:gd name="connsiteY24" fmla="*/ 823912 h 1281112"/>
                    <a:gd name="connsiteX25" fmla="*/ 1450182 w 1890713"/>
                    <a:gd name="connsiteY25" fmla="*/ 833437 h 1281112"/>
                    <a:gd name="connsiteX26" fmla="*/ 1502569 w 1890713"/>
                    <a:gd name="connsiteY26" fmla="*/ 752475 h 1281112"/>
                    <a:gd name="connsiteX27" fmla="*/ 1540669 w 1890713"/>
                    <a:gd name="connsiteY27" fmla="*/ 673894 h 1281112"/>
                    <a:gd name="connsiteX28" fmla="*/ 1602582 w 1890713"/>
                    <a:gd name="connsiteY28" fmla="*/ 595312 h 1281112"/>
                    <a:gd name="connsiteX29" fmla="*/ 1676401 w 1890713"/>
                    <a:gd name="connsiteY29" fmla="*/ 554831 h 1281112"/>
                    <a:gd name="connsiteX30" fmla="*/ 1759744 w 1890713"/>
                    <a:gd name="connsiteY30" fmla="*/ 573881 h 1281112"/>
                    <a:gd name="connsiteX31" fmla="*/ 1835944 w 1890713"/>
                    <a:gd name="connsiteY31" fmla="*/ 590550 h 1281112"/>
                    <a:gd name="connsiteX32" fmla="*/ 1859757 w 1890713"/>
                    <a:gd name="connsiteY32" fmla="*/ 645319 h 1281112"/>
                    <a:gd name="connsiteX33" fmla="*/ 1876426 w 1890713"/>
                    <a:gd name="connsiteY33" fmla="*/ 731044 h 1281112"/>
                    <a:gd name="connsiteX34" fmla="*/ 1890713 w 1890713"/>
                    <a:gd name="connsiteY34" fmla="*/ 807244 h 1281112"/>
                    <a:gd name="connsiteX35" fmla="*/ 1888332 w 1890713"/>
                    <a:gd name="connsiteY35" fmla="*/ 866775 h 1281112"/>
                    <a:gd name="connsiteX36" fmla="*/ 1852613 w 1890713"/>
                    <a:gd name="connsiteY36" fmla="*/ 919162 h 1281112"/>
                    <a:gd name="connsiteX37" fmla="*/ 1854994 w 1890713"/>
                    <a:gd name="connsiteY37" fmla="*/ 976312 h 1281112"/>
                    <a:gd name="connsiteX38" fmla="*/ 1800226 w 1890713"/>
                    <a:gd name="connsiteY38" fmla="*/ 1019175 h 1281112"/>
                    <a:gd name="connsiteX39" fmla="*/ 1783557 w 1890713"/>
                    <a:gd name="connsiteY39" fmla="*/ 1092994 h 1281112"/>
                    <a:gd name="connsiteX40" fmla="*/ 1593057 w 1890713"/>
                    <a:gd name="connsiteY40" fmla="*/ 1164431 h 1281112"/>
                    <a:gd name="connsiteX41" fmla="*/ 1554957 w 1890713"/>
                    <a:gd name="connsiteY41" fmla="*/ 1228725 h 1281112"/>
                    <a:gd name="connsiteX42" fmla="*/ 1452563 w 1890713"/>
                    <a:gd name="connsiteY42" fmla="*/ 1247775 h 1281112"/>
                    <a:gd name="connsiteX43" fmla="*/ 1312069 w 1890713"/>
                    <a:gd name="connsiteY43" fmla="*/ 1243012 h 1281112"/>
                    <a:gd name="connsiteX44" fmla="*/ 1281113 w 1890713"/>
                    <a:gd name="connsiteY44" fmla="*/ 1281112 h 1281112"/>
                    <a:gd name="connsiteX45" fmla="*/ 1 w 1890713"/>
                    <a:gd name="connsiteY45" fmla="*/ 1226344 h 1281112"/>
                    <a:gd name="connsiteX46" fmla="*/ 0 w 1890713"/>
                    <a:gd name="connsiteY46" fmla="*/ 2382 h 1281112"/>
                    <a:gd name="connsiteX47" fmla="*/ 226219 w 1890713"/>
                    <a:gd name="connsiteY47" fmla="*/ 0 h 1281112"/>
                    <a:gd name="connsiteX0" fmla="*/ 226219 w 1890713"/>
                    <a:gd name="connsiteY0" fmla="*/ 0 h 1247775"/>
                    <a:gd name="connsiteX1" fmla="*/ 309563 w 1890713"/>
                    <a:gd name="connsiteY1" fmla="*/ 14287 h 1247775"/>
                    <a:gd name="connsiteX2" fmla="*/ 373857 w 1890713"/>
                    <a:gd name="connsiteY2" fmla="*/ 14287 h 1247775"/>
                    <a:gd name="connsiteX3" fmla="*/ 435769 w 1890713"/>
                    <a:gd name="connsiteY3" fmla="*/ 16669 h 1247775"/>
                    <a:gd name="connsiteX4" fmla="*/ 473869 w 1890713"/>
                    <a:gd name="connsiteY4" fmla="*/ 52387 h 1247775"/>
                    <a:gd name="connsiteX5" fmla="*/ 488157 w 1890713"/>
                    <a:gd name="connsiteY5" fmla="*/ 123825 h 1247775"/>
                    <a:gd name="connsiteX6" fmla="*/ 485776 w 1890713"/>
                    <a:gd name="connsiteY6" fmla="*/ 202406 h 1247775"/>
                    <a:gd name="connsiteX7" fmla="*/ 509588 w 1890713"/>
                    <a:gd name="connsiteY7" fmla="*/ 247650 h 1247775"/>
                    <a:gd name="connsiteX8" fmla="*/ 542926 w 1890713"/>
                    <a:gd name="connsiteY8" fmla="*/ 266700 h 1247775"/>
                    <a:gd name="connsiteX9" fmla="*/ 602457 w 1890713"/>
                    <a:gd name="connsiteY9" fmla="*/ 283369 h 1247775"/>
                    <a:gd name="connsiteX10" fmla="*/ 647701 w 1890713"/>
                    <a:gd name="connsiteY10" fmla="*/ 326231 h 1247775"/>
                    <a:gd name="connsiteX11" fmla="*/ 671513 w 1890713"/>
                    <a:gd name="connsiteY11" fmla="*/ 395287 h 1247775"/>
                    <a:gd name="connsiteX12" fmla="*/ 697707 w 1890713"/>
                    <a:gd name="connsiteY12" fmla="*/ 509587 h 1247775"/>
                    <a:gd name="connsiteX13" fmla="*/ 709613 w 1890713"/>
                    <a:gd name="connsiteY13" fmla="*/ 585787 h 1247775"/>
                    <a:gd name="connsiteX14" fmla="*/ 771526 w 1890713"/>
                    <a:gd name="connsiteY14" fmla="*/ 619125 h 1247775"/>
                    <a:gd name="connsiteX15" fmla="*/ 840582 w 1890713"/>
                    <a:gd name="connsiteY15" fmla="*/ 607219 h 1247775"/>
                    <a:gd name="connsiteX16" fmla="*/ 904876 w 1890713"/>
                    <a:gd name="connsiteY16" fmla="*/ 550069 h 1247775"/>
                    <a:gd name="connsiteX17" fmla="*/ 990601 w 1890713"/>
                    <a:gd name="connsiteY17" fmla="*/ 535781 h 1247775"/>
                    <a:gd name="connsiteX18" fmla="*/ 1102519 w 1890713"/>
                    <a:gd name="connsiteY18" fmla="*/ 547687 h 1247775"/>
                    <a:gd name="connsiteX19" fmla="*/ 1159669 w 1890713"/>
                    <a:gd name="connsiteY19" fmla="*/ 602456 h 1247775"/>
                    <a:gd name="connsiteX20" fmla="*/ 1171576 w 1890713"/>
                    <a:gd name="connsiteY20" fmla="*/ 711994 h 1247775"/>
                    <a:gd name="connsiteX21" fmla="*/ 1178719 w 1890713"/>
                    <a:gd name="connsiteY21" fmla="*/ 838200 h 1247775"/>
                    <a:gd name="connsiteX22" fmla="*/ 1214438 w 1890713"/>
                    <a:gd name="connsiteY22" fmla="*/ 890587 h 1247775"/>
                    <a:gd name="connsiteX23" fmla="*/ 1309688 w 1890713"/>
                    <a:gd name="connsiteY23" fmla="*/ 859631 h 1247775"/>
                    <a:gd name="connsiteX24" fmla="*/ 1385888 w 1890713"/>
                    <a:gd name="connsiteY24" fmla="*/ 823912 h 1247775"/>
                    <a:gd name="connsiteX25" fmla="*/ 1450182 w 1890713"/>
                    <a:gd name="connsiteY25" fmla="*/ 833437 h 1247775"/>
                    <a:gd name="connsiteX26" fmla="*/ 1502569 w 1890713"/>
                    <a:gd name="connsiteY26" fmla="*/ 752475 h 1247775"/>
                    <a:gd name="connsiteX27" fmla="*/ 1540669 w 1890713"/>
                    <a:gd name="connsiteY27" fmla="*/ 673894 h 1247775"/>
                    <a:gd name="connsiteX28" fmla="*/ 1602582 w 1890713"/>
                    <a:gd name="connsiteY28" fmla="*/ 595312 h 1247775"/>
                    <a:gd name="connsiteX29" fmla="*/ 1676401 w 1890713"/>
                    <a:gd name="connsiteY29" fmla="*/ 554831 h 1247775"/>
                    <a:gd name="connsiteX30" fmla="*/ 1759744 w 1890713"/>
                    <a:gd name="connsiteY30" fmla="*/ 573881 h 1247775"/>
                    <a:gd name="connsiteX31" fmla="*/ 1835944 w 1890713"/>
                    <a:gd name="connsiteY31" fmla="*/ 590550 h 1247775"/>
                    <a:gd name="connsiteX32" fmla="*/ 1859757 w 1890713"/>
                    <a:gd name="connsiteY32" fmla="*/ 645319 h 1247775"/>
                    <a:gd name="connsiteX33" fmla="*/ 1876426 w 1890713"/>
                    <a:gd name="connsiteY33" fmla="*/ 731044 h 1247775"/>
                    <a:gd name="connsiteX34" fmla="*/ 1890713 w 1890713"/>
                    <a:gd name="connsiteY34" fmla="*/ 807244 h 1247775"/>
                    <a:gd name="connsiteX35" fmla="*/ 1888332 w 1890713"/>
                    <a:gd name="connsiteY35" fmla="*/ 866775 h 1247775"/>
                    <a:gd name="connsiteX36" fmla="*/ 1852613 w 1890713"/>
                    <a:gd name="connsiteY36" fmla="*/ 919162 h 1247775"/>
                    <a:gd name="connsiteX37" fmla="*/ 1854994 w 1890713"/>
                    <a:gd name="connsiteY37" fmla="*/ 976312 h 1247775"/>
                    <a:gd name="connsiteX38" fmla="*/ 1800226 w 1890713"/>
                    <a:gd name="connsiteY38" fmla="*/ 1019175 h 1247775"/>
                    <a:gd name="connsiteX39" fmla="*/ 1783557 w 1890713"/>
                    <a:gd name="connsiteY39" fmla="*/ 1092994 h 1247775"/>
                    <a:gd name="connsiteX40" fmla="*/ 1593057 w 1890713"/>
                    <a:gd name="connsiteY40" fmla="*/ 1164431 h 1247775"/>
                    <a:gd name="connsiteX41" fmla="*/ 1554957 w 1890713"/>
                    <a:gd name="connsiteY41" fmla="*/ 1228725 h 1247775"/>
                    <a:gd name="connsiteX42" fmla="*/ 1452563 w 1890713"/>
                    <a:gd name="connsiteY42" fmla="*/ 1247775 h 1247775"/>
                    <a:gd name="connsiteX43" fmla="*/ 1312069 w 1890713"/>
                    <a:gd name="connsiteY43" fmla="*/ 1243012 h 1247775"/>
                    <a:gd name="connsiteX44" fmla="*/ 1 w 1890713"/>
                    <a:gd name="connsiteY44" fmla="*/ 1226344 h 1247775"/>
                    <a:gd name="connsiteX45" fmla="*/ 0 w 1890713"/>
                    <a:gd name="connsiteY45" fmla="*/ 2382 h 1247775"/>
                    <a:gd name="connsiteX46" fmla="*/ 226219 w 1890713"/>
                    <a:gd name="connsiteY46" fmla="*/ 0 h 1247775"/>
                    <a:gd name="connsiteX0" fmla="*/ 226219 w 1890713"/>
                    <a:gd name="connsiteY0" fmla="*/ 0 h 1247775"/>
                    <a:gd name="connsiteX1" fmla="*/ 309563 w 1890713"/>
                    <a:gd name="connsiteY1" fmla="*/ 14287 h 1247775"/>
                    <a:gd name="connsiteX2" fmla="*/ 373857 w 1890713"/>
                    <a:gd name="connsiteY2" fmla="*/ 14287 h 1247775"/>
                    <a:gd name="connsiteX3" fmla="*/ 435769 w 1890713"/>
                    <a:gd name="connsiteY3" fmla="*/ 16669 h 1247775"/>
                    <a:gd name="connsiteX4" fmla="*/ 473869 w 1890713"/>
                    <a:gd name="connsiteY4" fmla="*/ 52387 h 1247775"/>
                    <a:gd name="connsiteX5" fmla="*/ 488157 w 1890713"/>
                    <a:gd name="connsiteY5" fmla="*/ 123825 h 1247775"/>
                    <a:gd name="connsiteX6" fmla="*/ 485776 w 1890713"/>
                    <a:gd name="connsiteY6" fmla="*/ 202406 h 1247775"/>
                    <a:gd name="connsiteX7" fmla="*/ 509588 w 1890713"/>
                    <a:gd name="connsiteY7" fmla="*/ 247650 h 1247775"/>
                    <a:gd name="connsiteX8" fmla="*/ 542926 w 1890713"/>
                    <a:gd name="connsiteY8" fmla="*/ 266700 h 1247775"/>
                    <a:gd name="connsiteX9" fmla="*/ 602457 w 1890713"/>
                    <a:gd name="connsiteY9" fmla="*/ 283369 h 1247775"/>
                    <a:gd name="connsiteX10" fmla="*/ 647701 w 1890713"/>
                    <a:gd name="connsiteY10" fmla="*/ 326231 h 1247775"/>
                    <a:gd name="connsiteX11" fmla="*/ 671513 w 1890713"/>
                    <a:gd name="connsiteY11" fmla="*/ 395287 h 1247775"/>
                    <a:gd name="connsiteX12" fmla="*/ 697707 w 1890713"/>
                    <a:gd name="connsiteY12" fmla="*/ 509587 h 1247775"/>
                    <a:gd name="connsiteX13" fmla="*/ 709613 w 1890713"/>
                    <a:gd name="connsiteY13" fmla="*/ 585787 h 1247775"/>
                    <a:gd name="connsiteX14" fmla="*/ 771526 w 1890713"/>
                    <a:gd name="connsiteY14" fmla="*/ 619125 h 1247775"/>
                    <a:gd name="connsiteX15" fmla="*/ 840582 w 1890713"/>
                    <a:gd name="connsiteY15" fmla="*/ 607219 h 1247775"/>
                    <a:gd name="connsiteX16" fmla="*/ 904876 w 1890713"/>
                    <a:gd name="connsiteY16" fmla="*/ 550069 h 1247775"/>
                    <a:gd name="connsiteX17" fmla="*/ 990601 w 1890713"/>
                    <a:gd name="connsiteY17" fmla="*/ 535781 h 1247775"/>
                    <a:gd name="connsiteX18" fmla="*/ 1102519 w 1890713"/>
                    <a:gd name="connsiteY18" fmla="*/ 547687 h 1247775"/>
                    <a:gd name="connsiteX19" fmla="*/ 1159669 w 1890713"/>
                    <a:gd name="connsiteY19" fmla="*/ 602456 h 1247775"/>
                    <a:gd name="connsiteX20" fmla="*/ 1171576 w 1890713"/>
                    <a:gd name="connsiteY20" fmla="*/ 711994 h 1247775"/>
                    <a:gd name="connsiteX21" fmla="*/ 1178719 w 1890713"/>
                    <a:gd name="connsiteY21" fmla="*/ 838200 h 1247775"/>
                    <a:gd name="connsiteX22" fmla="*/ 1214438 w 1890713"/>
                    <a:gd name="connsiteY22" fmla="*/ 890587 h 1247775"/>
                    <a:gd name="connsiteX23" fmla="*/ 1309688 w 1890713"/>
                    <a:gd name="connsiteY23" fmla="*/ 859631 h 1247775"/>
                    <a:gd name="connsiteX24" fmla="*/ 1385888 w 1890713"/>
                    <a:gd name="connsiteY24" fmla="*/ 823912 h 1247775"/>
                    <a:gd name="connsiteX25" fmla="*/ 1450182 w 1890713"/>
                    <a:gd name="connsiteY25" fmla="*/ 833437 h 1247775"/>
                    <a:gd name="connsiteX26" fmla="*/ 1502569 w 1890713"/>
                    <a:gd name="connsiteY26" fmla="*/ 752475 h 1247775"/>
                    <a:gd name="connsiteX27" fmla="*/ 1540669 w 1890713"/>
                    <a:gd name="connsiteY27" fmla="*/ 673894 h 1247775"/>
                    <a:gd name="connsiteX28" fmla="*/ 1602582 w 1890713"/>
                    <a:gd name="connsiteY28" fmla="*/ 595312 h 1247775"/>
                    <a:gd name="connsiteX29" fmla="*/ 1676401 w 1890713"/>
                    <a:gd name="connsiteY29" fmla="*/ 554831 h 1247775"/>
                    <a:gd name="connsiteX30" fmla="*/ 1759744 w 1890713"/>
                    <a:gd name="connsiteY30" fmla="*/ 573881 h 1247775"/>
                    <a:gd name="connsiteX31" fmla="*/ 1835944 w 1890713"/>
                    <a:gd name="connsiteY31" fmla="*/ 590550 h 1247775"/>
                    <a:gd name="connsiteX32" fmla="*/ 1859757 w 1890713"/>
                    <a:gd name="connsiteY32" fmla="*/ 645319 h 1247775"/>
                    <a:gd name="connsiteX33" fmla="*/ 1876426 w 1890713"/>
                    <a:gd name="connsiteY33" fmla="*/ 731044 h 1247775"/>
                    <a:gd name="connsiteX34" fmla="*/ 1890713 w 1890713"/>
                    <a:gd name="connsiteY34" fmla="*/ 807244 h 1247775"/>
                    <a:gd name="connsiteX35" fmla="*/ 1888332 w 1890713"/>
                    <a:gd name="connsiteY35" fmla="*/ 866775 h 1247775"/>
                    <a:gd name="connsiteX36" fmla="*/ 1852613 w 1890713"/>
                    <a:gd name="connsiteY36" fmla="*/ 919162 h 1247775"/>
                    <a:gd name="connsiteX37" fmla="*/ 1854994 w 1890713"/>
                    <a:gd name="connsiteY37" fmla="*/ 976312 h 1247775"/>
                    <a:gd name="connsiteX38" fmla="*/ 1800226 w 1890713"/>
                    <a:gd name="connsiteY38" fmla="*/ 1019175 h 1247775"/>
                    <a:gd name="connsiteX39" fmla="*/ 1783557 w 1890713"/>
                    <a:gd name="connsiteY39" fmla="*/ 1092994 h 1247775"/>
                    <a:gd name="connsiteX40" fmla="*/ 1593057 w 1890713"/>
                    <a:gd name="connsiteY40" fmla="*/ 1164431 h 1247775"/>
                    <a:gd name="connsiteX41" fmla="*/ 1554957 w 1890713"/>
                    <a:gd name="connsiteY41" fmla="*/ 1228725 h 1247775"/>
                    <a:gd name="connsiteX42" fmla="*/ 1452563 w 1890713"/>
                    <a:gd name="connsiteY42" fmla="*/ 1247775 h 1247775"/>
                    <a:gd name="connsiteX43" fmla="*/ 1 w 1890713"/>
                    <a:gd name="connsiteY43" fmla="*/ 1226344 h 1247775"/>
                    <a:gd name="connsiteX44" fmla="*/ 0 w 1890713"/>
                    <a:gd name="connsiteY44" fmla="*/ 2382 h 1247775"/>
                    <a:gd name="connsiteX45" fmla="*/ 226219 w 1890713"/>
                    <a:gd name="connsiteY45" fmla="*/ 0 h 1247775"/>
                    <a:gd name="connsiteX0" fmla="*/ 226219 w 1890713"/>
                    <a:gd name="connsiteY0" fmla="*/ 0 h 1228725"/>
                    <a:gd name="connsiteX1" fmla="*/ 309563 w 1890713"/>
                    <a:gd name="connsiteY1" fmla="*/ 14287 h 1228725"/>
                    <a:gd name="connsiteX2" fmla="*/ 373857 w 1890713"/>
                    <a:gd name="connsiteY2" fmla="*/ 14287 h 1228725"/>
                    <a:gd name="connsiteX3" fmla="*/ 435769 w 1890713"/>
                    <a:gd name="connsiteY3" fmla="*/ 16669 h 1228725"/>
                    <a:gd name="connsiteX4" fmla="*/ 473869 w 1890713"/>
                    <a:gd name="connsiteY4" fmla="*/ 52387 h 1228725"/>
                    <a:gd name="connsiteX5" fmla="*/ 488157 w 1890713"/>
                    <a:gd name="connsiteY5" fmla="*/ 123825 h 1228725"/>
                    <a:gd name="connsiteX6" fmla="*/ 485776 w 1890713"/>
                    <a:gd name="connsiteY6" fmla="*/ 202406 h 1228725"/>
                    <a:gd name="connsiteX7" fmla="*/ 509588 w 1890713"/>
                    <a:gd name="connsiteY7" fmla="*/ 247650 h 1228725"/>
                    <a:gd name="connsiteX8" fmla="*/ 542926 w 1890713"/>
                    <a:gd name="connsiteY8" fmla="*/ 266700 h 1228725"/>
                    <a:gd name="connsiteX9" fmla="*/ 602457 w 1890713"/>
                    <a:gd name="connsiteY9" fmla="*/ 283369 h 1228725"/>
                    <a:gd name="connsiteX10" fmla="*/ 647701 w 1890713"/>
                    <a:gd name="connsiteY10" fmla="*/ 326231 h 1228725"/>
                    <a:gd name="connsiteX11" fmla="*/ 671513 w 1890713"/>
                    <a:gd name="connsiteY11" fmla="*/ 395287 h 1228725"/>
                    <a:gd name="connsiteX12" fmla="*/ 697707 w 1890713"/>
                    <a:gd name="connsiteY12" fmla="*/ 509587 h 1228725"/>
                    <a:gd name="connsiteX13" fmla="*/ 709613 w 1890713"/>
                    <a:gd name="connsiteY13" fmla="*/ 585787 h 1228725"/>
                    <a:gd name="connsiteX14" fmla="*/ 771526 w 1890713"/>
                    <a:gd name="connsiteY14" fmla="*/ 619125 h 1228725"/>
                    <a:gd name="connsiteX15" fmla="*/ 840582 w 1890713"/>
                    <a:gd name="connsiteY15" fmla="*/ 607219 h 1228725"/>
                    <a:gd name="connsiteX16" fmla="*/ 904876 w 1890713"/>
                    <a:gd name="connsiteY16" fmla="*/ 550069 h 1228725"/>
                    <a:gd name="connsiteX17" fmla="*/ 990601 w 1890713"/>
                    <a:gd name="connsiteY17" fmla="*/ 535781 h 1228725"/>
                    <a:gd name="connsiteX18" fmla="*/ 1102519 w 1890713"/>
                    <a:gd name="connsiteY18" fmla="*/ 547687 h 1228725"/>
                    <a:gd name="connsiteX19" fmla="*/ 1159669 w 1890713"/>
                    <a:gd name="connsiteY19" fmla="*/ 602456 h 1228725"/>
                    <a:gd name="connsiteX20" fmla="*/ 1171576 w 1890713"/>
                    <a:gd name="connsiteY20" fmla="*/ 711994 h 1228725"/>
                    <a:gd name="connsiteX21" fmla="*/ 1178719 w 1890713"/>
                    <a:gd name="connsiteY21" fmla="*/ 838200 h 1228725"/>
                    <a:gd name="connsiteX22" fmla="*/ 1214438 w 1890713"/>
                    <a:gd name="connsiteY22" fmla="*/ 890587 h 1228725"/>
                    <a:gd name="connsiteX23" fmla="*/ 1309688 w 1890713"/>
                    <a:gd name="connsiteY23" fmla="*/ 859631 h 1228725"/>
                    <a:gd name="connsiteX24" fmla="*/ 1385888 w 1890713"/>
                    <a:gd name="connsiteY24" fmla="*/ 823912 h 1228725"/>
                    <a:gd name="connsiteX25" fmla="*/ 1450182 w 1890713"/>
                    <a:gd name="connsiteY25" fmla="*/ 833437 h 1228725"/>
                    <a:gd name="connsiteX26" fmla="*/ 1502569 w 1890713"/>
                    <a:gd name="connsiteY26" fmla="*/ 752475 h 1228725"/>
                    <a:gd name="connsiteX27" fmla="*/ 1540669 w 1890713"/>
                    <a:gd name="connsiteY27" fmla="*/ 673894 h 1228725"/>
                    <a:gd name="connsiteX28" fmla="*/ 1602582 w 1890713"/>
                    <a:gd name="connsiteY28" fmla="*/ 595312 h 1228725"/>
                    <a:gd name="connsiteX29" fmla="*/ 1676401 w 1890713"/>
                    <a:gd name="connsiteY29" fmla="*/ 554831 h 1228725"/>
                    <a:gd name="connsiteX30" fmla="*/ 1759744 w 1890713"/>
                    <a:gd name="connsiteY30" fmla="*/ 573881 h 1228725"/>
                    <a:gd name="connsiteX31" fmla="*/ 1835944 w 1890713"/>
                    <a:gd name="connsiteY31" fmla="*/ 590550 h 1228725"/>
                    <a:gd name="connsiteX32" fmla="*/ 1859757 w 1890713"/>
                    <a:gd name="connsiteY32" fmla="*/ 645319 h 1228725"/>
                    <a:gd name="connsiteX33" fmla="*/ 1876426 w 1890713"/>
                    <a:gd name="connsiteY33" fmla="*/ 731044 h 1228725"/>
                    <a:gd name="connsiteX34" fmla="*/ 1890713 w 1890713"/>
                    <a:gd name="connsiteY34" fmla="*/ 807244 h 1228725"/>
                    <a:gd name="connsiteX35" fmla="*/ 1888332 w 1890713"/>
                    <a:gd name="connsiteY35" fmla="*/ 866775 h 1228725"/>
                    <a:gd name="connsiteX36" fmla="*/ 1852613 w 1890713"/>
                    <a:gd name="connsiteY36" fmla="*/ 919162 h 1228725"/>
                    <a:gd name="connsiteX37" fmla="*/ 1854994 w 1890713"/>
                    <a:gd name="connsiteY37" fmla="*/ 976312 h 1228725"/>
                    <a:gd name="connsiteX38" fmla="*/ 1800226 w 1890713"/>
                    <a:gd name="connsiteY38" fmla="*/ 1019175 h 1228725"/>
                    <a:gd name="connsiteX39" fmla="*/ 1783557 w 1890713"/>
                    <a:gd name="connsiteY39" fmla="*/ 1092994 h 1228725"/>
                    <a:gd name="connsiteX40" fmla="*/ 1593057 w 1890713"/>
                    <a:gd name="connsiteY40" fmla="*/ 1164431 h 1228725"/>
                    <a:gd name="connsiteX41" fmla="*/ 1554957 w 1890713"/>
                    <a:gd name="connsiteY41" fmla="*/ 1228725 h 1228725"/>
                    <a:gd name="connsiteX42" fmla="*/ 1 w 1890713"/>
                    <a:gd name="connsiteY42" fmla="*/ 1226344 h 1228725"/>
                    <a:gd name="connsiteX43" fmla="*/ 0 w 1890713"/>
                    <a:gd name="connsiteY43" fmla="*/ 2382 h 1228725"/>
                    <a:gd name="connsiteX44" fmla="*/ 226219 w 1890713"/>
                    <a:gd name="connsiteY44" fmla="*/ 0 h 1228725"/>
                    <a:gd name="connsiteX0" fmla="*/ 226219 w 1890713"/>
                    <a:gd name="connsiteY0" fmla="*/ 0 h 1226344"/>
                    <a:gd name="connsiteX1" fmla="*/ 309563 w 1890713"/>
                    <a:gd name="connsiteY1" fmla="*/ 14287 h 1226344"/>
                    <a:gd name="connsiteX2" fmla="*/ 373857 w 1890713"/>
                    <a:gd name="connsiteY2" fmla="*/ 14287 h 1226344"/>
                    <a:gd name="connsiteX3" fmla="*/ 435769 w 1890713"/>
                    <a:gd name="connsiteY3" fmla="*/ 16669 h 1226344"/>
                    <a:gd name="connsiteX4" fmla="*/ 473869 w 1890713"/>
                    <a:gd name="connsiteY4" fmla="*/ 52387 h 1226344"/>
                    <a:gd name="connsiteX5" fmla="*/ 488157 w 1890713"/>
                    <a:gd name="connsiteY5" fmla="*/ 123825 h 1226344"/>
                    <a:gd name="connsiteX6" fmla="*/ 485776 w 1890713"/>
                    <a:gd name="connsiteY6" fmla="*/ 202406 h 1226344"/>
                    <a:gd name="connsiteX7" fmla="*/ 509588 w 1890713"/>
                    <a:gd name="connsiteY7" fmla="*/ 247650 h 1226344"/>
                    <a:gd name="connsiteX8" fmla="*/ 542926 w 1890713"/>
                    <a:gd name="connsiteY8" fmla="*/ 266700 h 1226344"/>
                    <a:gd name="connsiteX9" fmla="*/ 602457 w 1890713"/>
                    <a:gd name="connsiteY9" fmla="*/ 283369 h 1226344"/>
                    <a:gd name="connsiteX10" fmla="*/ 647701 w 1890713"/>
                    <a:gd name="connsiteY10" fmla="*/ 326231 h 1226344"/>
                    <a:gd name="connsiteX11" fmla="*/ 671513 w 1890713"/>
                    <a:gd name="connsiteY11" fmla="*/ 395287 h 1226344"/>
                    <a:gd name="connsiteX12" fmla="*/ 697707 w 1890713"/>
                    <a:gd name="connsiteY12" fmla="*/ 509587 h 1226344"/>
                    <a:gd name="connsiteX13" fmla="*/ 709613 w 1890713"/>
                    <a:gd name="connsiteY13" fmla="*/ 585787 h 1226344"/>
                    <a:gd name="connsiteX14" fmla="*/ 771526 w 1890713"/>
                    <a:gd name="connsiteY14" fmla="*/ 619125 h 1226344"/>
                    <a:gd name="connsiteX15" fmla="*/ 840582 w 1890713"/>
                    <a:gd name="connsiteY15" fmla="*/ 607219 h 1226344"/>
                    <a:gd name="connsiteX16" fmla="*/ 904876 w 1890713"/>
                    <a:gd name="connsiteY16" fmla="*/ 550069 h 1226344"/>
                    <a:gd name="connsiteX17" fmla="*/ 990601 w 1890713"/>
                    <a:gd name="connsiteY17" fmla="*/ 535781 h 1226344"/>
                    <a:gd name="connsiteX18" fmla="*/ 1102519 w 1890713"/>
                    <a:gd name="connsiteY18" fmla="*/ 547687 h 1226344"/>
                    <a:gd name="connsiteX19" fmla="*/ 1159669 w 1890713"/>
                    <a:gd name="connsiteY19" fmla="*/ 602456 h 1226344"/>
                    <a:gd name="connsiteX20" fmla="*/ 1171576 w 1890713"/>
                    <a:gd name="connsiteY20" fmla="*/ 711994 h 1226344"/>
                    <a:gd name="connsiteX21" fmla="*/ 1178719 w 1890713"/>
                    <a:gd name="connsiteY21" fmla="*/ 838200 h 1226344"/>
                    <a:gd name="connsiteX22" fmla="*/ 1214438 w 1890713"/>
                    <a:gd name="connsiteY22" fmla="*/ 890587 h 1226344"/>
                    <a:gd name="connsiteX23" fmla="*/ 1309688 w 1890713"/>
                    <a:gd name="connsiteY23" fmla="*/ 859631 h 1226344"/>
                    <a:gd name="connsiteX24" fmla="*/ 1385888 w 1890713"/>
                    <a:gd name="connsiteY24" fmla="*/ 823912 h 1226344"/>
                    <a:gd name="connsiteX25" fmla="*/ 1450182 w 1890713"/>
                    <a:gd name="connsiteY25" fmla="*/ 833437 h 1226344"/>
                    <a:gd name="connsiteX26" fmla="*/ 1502569 w 1890713"/>
                    <a:gd name="connsiteY26" fmla="*/ 752475 h 1226344"/>
                    <a:gd name="connsiteX27" fmla="*/ 1540669 w 1890713"/>
                    <a:gd name="connsiteY27" fmla="*/ 673894 h 1226344"/>
                    <a:gd name="connsiteX28" fmla="*/ 1602582 w 1890713"/>
                    <a:gd name="connsiteY28" fmla="*/ 595312 h 1226344"/>
                    <a:gd name="connsiteX29" fmla="*/ 1676401 w 1890713"/>
                    <a:gd name="connsiteY29" fmla="*/ 554831 h 1226344"/>
                    <a:gd name="connsiteX30" fmla="*/ 1759744 w 1890713"/>
                    <a:gd name="connsiteY30" fmla="*/ 573881 h 1226344"/>
                    <a:gd name="connsiteX31" fmla="*/ 1835944 w 1890713"/>
                    <a:gd name="connsiteY31" fmla="*/ 590550 h 1226344"/>
                    <a:gd name="connsiteX32" fmla="*/ 1859757 w 1890713"/>
                    <a:gd name="connsiteY32" fmla="*/ 645319 h 1226344"/>
                    <a:gd name="connsiteX33" fmla="*/ 1876426 w 1890713"/>
                    <a:gd name="connsiteY33" fmla="*/ 731044 h 1226344"/>
                    <a:gd name="connsiteX34" fmla="*/ 1890713 w 1890713"/>
                    <a:gd name="connsiteY34" fmla="*/ 807244 h 1226344"/>
                    <a:gd name="connsiteX35" fmla="*/ 1888332 w 1890713"/>
                    <a:gd name="connsiteY35" fmla="*/ 866775 h 1226344"/>
                    <a:gd name="connsiteX36" fmla="*/ 1852613 w 1890713"/>
                    <a:gd name="connsiteY36" fmla="*/ 919162 h 1226344"/>
                    <a:gd name="connsiteX37" fmla="*/ 1854994 w 1890713"/>
                    <a:gd name="connsiteY37" fmla="*/ 976312 h 1226344"/>
                    <a:gd name="connsiteX38" fmla="*/ 1800226 w 1890713"/>
                    <a:gd name="connsiteY38" fmla="*/ 1019175 h 1226344"/>
                    <a:gd name="connsiteX39" fmla="*/ 1783557 w 1890713"/>
                    <a:gd name="connsiteY39" fmla="*/ 1092994 h 1226344"/>
                    <a:gd name="connsiteX40" fmla="*/ 1593057 w 1890713"/>
                    <a:gd name="connsiteY40" fmla="*/ 1164431 h 1226344"/>
                    <a:gd name="connsiteX41" fmla="*/ 1 w 1890713"/>
                    <a:gd name="connsiteY41" fmla="*/ 1226344 h 1226344"/>
                    <a:gd name="connsiteX42" fmla="*/ 0 w 1890713"/>
                    <a:gd name="connsiteY42" fmla="*/ 2382 h 1226344"/>
                    <a:gd name="connsiteX43" fmla="*/ 226219 w 1890713"/>
                    <a:gd name="connsiteY43" fmla="*/ 0 h 1226344"/>
                    <a:gd name="connsiteX0" fmla="*/ 226219 w 1890713"/>
                    <a:gd name="connsiteY0" fmla="*/ 0 h 1226344"/>
                    <a:gd name="connsiteX1" fmla="*/ 309563 w 1890713"/>
                    <a:gd name="connsiteY1" fmla="*/ 14287 h 1226344"/>
                    <a:gd name="connsiteX2" fmla="*/ 373857 w 1890713"/>
                    <a:gd name="connsiteY2" fmla="*/ 14287 h 1226344"/>
                    <a:gd name="connsiteX3" fmla="*/ 435769 w 1890713"/>
                    <a:gd name="connsiteY3" fmla="*/ 16669 h 1226344"/>
                    <a:gd name="connsiteX4" fmla="*/ 473869 w 1890713"/>
                    <a:gd name="connsiteY4" fmla="*/ 52387 h 1226344"/>
                    <a:gd name="connsiteX5" fmla="*/ 488157 w 1890713"/>
                    <a:gd name="connsiteY5" fmla="*/ 123825 h 1226344"/>
                    <a:gd name="connsiteX6" fmla="*/ 485776 w 1890713"/>
                    <a:gd name="connsiteY6" fmla="*/ 202406 h 1226344"/>
                    <a:gd name="connsiteX7" fmla="*/ 509588 w 1890713"/>
                    <a:gd name="connsiteY7" fmla="*/ 247650 h 1226344"/>
                    <a:gd name="connsiteX8" fmla="*/ 542926 w 1890713"/>
                    <a:gd name="connsiteY8" fmla="*/ 266700 h 1226344"/>
                    <a:gd name="connsiteX9" fmla="*/ 602457 w 1890713"/>
                    <a:gd name="connsiteY9" fmla="*/ 283369 h 1226344"/>
                    <a:gd name="connsiteX10" fmla="*/ 647701 w 1890713"/>
                    <a:gd name="connsiteY10" fmla="*/ 326231 h 1226344"/>
                    <a:gd name="connsiteX11" fmla="*/ 671513 w 1890713"/>
                    <a:gd name="connsiteY11" fmla="*/ 395287 h 1226344"/>
                    <a:gd name="connsiteX12" fmla="*/ 697707 w 1890713"/>
                    <a:gd name="connsiteY12" fmla="*/ 509587 h 1226344"/>
                    <a:gd name="connsiteX13" fmla="*/ 709613 w 1890713"/>
                    <a:gd name="connsiteY13" fmla="*/ 585787 h 1226344"/>
                    <a:gd name="connsiteX14" fmla="*/ 771526 w 1890713"/>
                    <a:gd name="connsiteY14" fmla="*/ 619125 h 1226344"/>
                    <a:gd name="connsiteX15" fmla="*/ 840582 w 1890713"/>
                    <a:gd name="connsiteY15" fmla="*/ 607219 h 1226344"/>
                    <a:gd name="connsiteX16" fmla="*/ 904876 w 1890713"/>
                    <a:gd name="connsiteY16" fmla="*/ 550069 h 1226344"/>
                    <a:gd name="connsiteX17" fmla="*/ 990601 w 1890713"/>
                    <a:gd name="connsiteY17" fmla="*/ 535781 h 1226344"/>
                    <a:gd name="connsiteX18" fmla="*/ 1102519 w 1890713"/>
                    <a:gd name="connsiteY18" fmla="*/ 547687 h 1226344"/>
                    <a:gd name="connsiteX19" fmla="*/ 1159669 w 1890713"/>
                    <a:gd name="connsiteY19" fmla="*/ 602456 h 1226344"/>
                    <a:gd name="connsiteX20" fmla="*/ 1171576 w 1890713"/>
                    <a:gd name="connsiteY20" fmla="*/ 711994 h 1226344"/>
                    <a:gd name="connsiteX21" fmla="*/ 1178719 w 1890713"/>
                    <a:gd name="connsiteY21" fmla="*/ 838200 h 1226344"/>
                    <a:gd name="connsiteX22" fmla="*/ 1214438 w 1890713"/>
                    <a:gd name="connsiteY22" fmla="*/ 890587 h 1226344"/>
                    <a:gd name="connsiteX23" fmla="*/ 1309688 w 1890713"/>
                    <a:gd name="connsiteY23" fmla="*/ 859631 h 1226344"/>
                    <a:gd name="connsiteX24" fmla="*/ 1385888 w 1890713"/>
                    <a:gd name="connsiteY24" fmla="*/ 823912 h 1226344"/>
                    <a:gd name="connsiteX25" fmla="*/ 1450182 w 1890713"/>
                    <a:gd name="connsiteY25" fmla="*/ 833437 h 1226344"/>
                    <a:gd name="connsiteX26" fmla="*/ 1502569 w 1890713"/>
                    <a:gd name="connsiteY26" fmla="*/ 752475 h 1226344"/>
                    <a:gd name="connsiteX27" fmla="*/ 1540669 w 1890713"/>
                    <a:gd name="connsiteY27" fmla="*/ 673894 h 1226344"/>
                    <a:gd name="connsiteX28" fmla="*/ 1602582 w 1890713"/>
                    <a:gd name="connsiteY28" fmla="*/ 595312 h 1226344"/>
                    <a:gd name="connsiteX29" fmla="*/ 1676401 w 1890713"/>
                    <a:gd name="connsiteY29" fmla="*/ 554831 h 1226344"/>
                    <a:gd name="connsiteX30" fmla="*/ 1759744 w 1890713"/>
                    <a:gd name="connsiteY30" fmla="*/ 573881 h 1226344"/>
                    <a:gd name="connsiteX31" fmla="*/ 1835944 w 1890713"/>
                    <a:gd name="connsiteY31" fmla="*/ 590550 h 1226344"/>
                    <a:gd name="connsiteX32" fmla="*/ 1859757 w 1890713"/>
                    <a:gd name="connsiteY32" fmla="*/ 645319 h 1226344"/>
                    <a:gd name="connsiteX33" fmla="*/ 1876426 w 1890713"/>
                    <a:gd name="connsiteY33" fmla="*/ 731044 h 1226344"/>
                    <a:gd name="connsiteX34" fmla="*/ 1890713 w 1890713"/>
                    <a:gd name="connsiteY34" fmla="*/ 807244 h 1226344"/>
                    <a:gd name="connsiteX35" fmla="*/ 1888332 w 1890713"/>
                    <a:gd name="connsiteY35" fmla="*/ 866775 h 1226344"/>
                    <a:gd name="connsiteX36" fmla="*/ 1852613 w 1890713"/>
                    <a:gd name="connsiteY36" fmla="*/ 919162 h 1226344"/>
                    <a:gd name="connsiteX37" fmla="*/ 1854994 w 1890713"/>
                    <a:gd name="connsiteY37" fmla="*/ 976312 h 1226344"/>
                    <a:gd name="connsiteX38" fmla="*/ 1800226 w 1890713"/>
                    <a:gd name="connsiteY38" fmla="*/ 1019175 h 1226344"/>
                    <a:gd name="connsiteX39" fmla="*/ 1783557 w 1890713"/>
                    <a:gd name="connsiteY39" fmla="*/ 1092994 h 1226344"/>
                    <a:gd name="connsiteX40" fmla="*/ 1 w 1890713"/>
                    <a:gd name="connsiteY40" fmla="*/ 1226344 h 1226344"/>
                    <a:gd name="connsiteX41" fmla="*/ 0 w 1890713"/>
                    <a:gd name="connsiteY41" fmla="*/ 2382 h 1226344"/>
                    <a:gd name="connsiteX42" fmla="*/ 226219 w 1890713"/>
                    <a:gd name="connsiteY42" fmla="*/ 0 h 1226344"/>
                    <a:gd name="connsiteX0" fmla="*/ 226219 w 1890713"/>
                    <a:gd name="connsiteY0" fmla="*/ 0 h 1226344"/>
                    <a:gd name="connsiteX1" fmla="*/ 309563 w 1890713"/>
                    <a:gd name="connsiteY1" fmla="*/ 14287 h 1226344"/>
                    <a:gd name="connsiteX2" fmla="*/ 373857 w 1890713"/>
                    <a:gd name="connsiteY2" fmla="*/ 14287 h 1226344"/>
                    <a:gd name="connsiteX3" fmla="*/ 435769 w 1890713"/>
                    <a:gd name="connsiteY3" fmla="*/ 16669 h 1226344"/>
                    <a:gd name="connsiteX4" fmla="*/ 473869 w 1890713"/>
                    <a:gd name="connsiteY4" fmla="*/ 52387 h 1226344"/>
                    <a:gd name="connsiteX5" fmla="*/ 488157 w 1890713"/>
                    <a:gd name="connsiteY5" fmla="*/ 123825 h 1226344"/>
                    <a:gd name="connsiteX6" fmla="*/ 485776 w 1890713"/>
                    <a:gd name="connsiteY6" fmla="*/ 202406 h 1226344"/>
                    <a:gd name="connsiteX7" fmla="*/ 509588 w 1890713"/>
                    <a:gd name="connsiteY7" fmla="*/ 247650 h 1226344"/>
                    <a:gd name="connsiteX8" fmla="*/ 542926 w 1890713"/>
                    <a:gd name="connsiteY8" fmla="*/ 266700 h 1226344"/>
                    <a:gd name="connsiteX9" fmla="*/ 602457 w 1890713"/>
                    <a:gd name="connsiteY9" fmla="*/ 283369 h 1226344"/>
                    <a:gd name="connsiteX10" fmla="*/ 647701 w 1890713"/>
                    <a:gd name="connsiteY10" fmla="*/ 326231 h 1226344"/>
                    <a:gd name="connsiteX11" fmla="*/ 671513 w 1890713"/>
                    <a:gd name="connsiteY11" fmla="*/ 395287 h 1226344"/>
                    <a:gd name="connsiteX12" fmla="*/ 697707 w 1890713"/>
                    <a:gd name="connsiteY12" fmla="*/ 509587 h 1226344"/>
                    <a:gd name="connsiteX13" fmla="*/ 709613 w 1890713"/>
                    <a:gd name="connsiteY13" fmla="*/ 585787 h 1226344"/>
                    <a:gd name="connsiteX14" fmla="*/ 771526 w 1890713"/>
                    <a:gd name="connsiteY14" fmla="*/ 619125 h 1226344"/>
                    <a:gd name="connsiteX15" fmla="*/ 840582 w 1890713"/>
                    <a:gd name="connsiteY15" fmla="*/ 607219 h 1226344"/>
                    <a:gd name="connsiteX16" fmla="*/ 904876 w 1890713"/>
                    <a:gd name="connsiteY16" fmla="*/ 550069 h 1226344"/>
                    <a:gd name="connsiteX17" fmla="*/ 990601 w 1890713"/>
                    <a:gd name="connsiteY17" fmla="*/ 535781 h 1226344"/>
                    <a:gd name="connsiteX18" fmla="*/ 1102519 w 1890713"/>
                    <a:gd name="connsiteY18" fmla="*/ 547687 h 1226344"/>
                    <a:gd name="connsiteX19" fmla="*/ 1159669 w 1890713"/>
                    <a:gd name="connsiteY19" fmla="*/ 602456 h 1226344"/>
                    <a:gd name="connsiteX20" fmla="*/ 1171576 w 1890713"/>
                    <a:gd name="connsiteY20" fmla="*/ 711994 h 1226344"/>
                    <a:gd name="connsiteX21" fmla="*/ 1178719 w 1890713"/>
                    <a:gd name="connsiteY21" fmla="*/ 838200 h 1226344"/>
                    <a:gd name="connsiteX22" fmla="*/ 1214438 w 1890713"/>
                    <a:gd name="connsiteY22" fmla="*/ 890587 h 1226344"/>
                    <a:gd name="connsiteX23" fmla="*/ 1309688 w 1890713"/>
                    <a:gd name="connsiteY23" fmla="*/ 859631 h 1226344"/>
                    <a:gd name="connsiteX24" fmla="*/ 1385888 w 1890713"/>
                    <a:gd name="connsiteY24" fmla="*/ 823912 h 1226344"/>
                    <a:gd name="connsiteX25" fmla="*/ 1450182 w 1890713"/>
                    <a:gd name="connsiteY25" fmla="*/ 833437 h 1226344"/>
                    <a:gd name="connsiteX26" fmla="*/ 1502569 w 1890713"/>
                    <a:gd name="connsiteY26" fmla="*/ 752475 h 1226344"/>
                    <a:gd name="connsiteX27" fmla="*/ 1540669 w 1890713"/>
                    <a:gd name="connsiteY27" fmla="*/ 673894 h 1226344"/>
                    <a:gd name="connsiteX28" fmla="*/ 1602582 w 1890713"/>
                    <a:gd name="connsiteY28" fmla="*/ 595312 h 1226344"/>
                    <a:gd name="connsiteX29" fmla="*/ 1676401 w 1890713"/>
                    <a:gd name="connsiteY29" fmla="*/ 554831 h 1226344"/>
                    <a:gd name="connsiteX30" fmla="*/ 1759744 w 1890713"/>
                    <a:gd name="connsiteY30" fmla="*/ 573881 h 1226344"/>
                    <a:gd name="connsiteX31" fmla="*/ 1835944 w 1890713"/>
                    <a:gd name="connsiteY31" fmla="*/ 590550 h 1226344"/>
                    <a:gd name="connsiteX32" fmla="*/ 1859757 w 1890713"/>
                    <a:gd name="connsiteY32" fmla="*/ 645319 h 1226344"/>
                    <a:gd name="connsiteX33" fmla="*/ 1876426 w 1890713"/>
                    <a:gd name="connsiteY33" fmla="*/ 731044 h 1226344"/>
                    <a:gd name="connsiteX34" fmla="*/ 1890713 w 1890713"/>
                    <a:gd name="connsiteY34" fmla="*/ 807244 h 1226344"/>
                    <a:gd name="connsiteX35" fmla="*/ 1888332 w 1890713"/>
                    <a:gd name="connsiteY35" fmla="*/ 866775 h 1226344"/>
                    <a:gd name="connsiteX36" fmla="*/ 1852613 w 1890713"/>
                    <a:gd name="connsiteY36" fmla="*/ 919162 h 1226344"/>
                    <a:gd name="connsiteX37" fmla="*/ 1854994 w 1890713"/>
                    <a:gd name="connsiteY37" fmla="*/ 976312 h 1226344"/>
                    <a:gd name="connsiteX38" fmla="*/ 1800226 w 1890713"/>
                    <a:gd name="connsiteY38" fmla="*/ 1019175 h 1226344"/>
                    <a:gd name="connsiteX39" fmla="*/ 1 w 1890713"/>
                    <a:gd name="connsiteY39" fmla="*/ 1226344 h 1226344"/>
                    <a:gd name="connsiteX40" fmla="*/ 0 w 1890713"/>
                    <a:gd name="connsiteY40" fmla="*/ 2382 h 1226344"/>
                    <a:gd name="connsiteX41" fmla="*/ 226219 w 1890713"/>
                    <a:gd name="connsiteY41" fmla="*/ 0 h 1226344"/>
                    <a:gd name="connsiteX0" fmla="*/ 226219 w 1890713"/>
                    <a:gd name="connsiteY0" fmla="*/ 0 h 1226344"/>
                    <a:gd name="connsiteX1" fmla="*/ 309563 w 1890713"/>
                    <a:gd name="connsiteY1" fmla="*/ 14287 h 1226344"/>
                    <a:gd name="connsiteX2" fmla="*/ 373857 w 1890713"/>
                    <a:gd name="connsiteY2" fmla="*/ 14287 h 1226344"/>
                    <a:gd name="connsiteX3" fmla="*/ 435769 w 1890713"/>
                    <a:gd name="connsiteY3" fmla="*/ 16669 h 1226344"/>
                    <a:gd name="connsiteX4" fmla="*/ 473869 w 1890713"/>
                    <a:gd name="connsiteY4" fmla="*/ 52387 h 1226344"/>
                    <a:gd name="connsiteX5" fmla="*/ 488157 w 1890713"/>
                    <a:gd name="connsiteY5" fmla="*/ 123825 h 1226344"/>
                    <a:gd name="connsiteX6" fmla="*/ 485776 w 1890713"/>
                    <a:gd name="connsiteY6" fmla="*/ 202406 h 1226344"/>
                    <a:gd name="connsiteX7" fmla="*/ 509588 w 1890713"/>
                    <a:gd name="connsiteY7" fmla="*/ 247650 h 1226344"/>
                    <a:gd name="connsiteX8" fmla="*/ 542926 w 1890713"/>
                    <a:gd name="connsiteY8" fmla="*/ 266700 h 1226344"/>
                    <a:gd name="connsiteX9" fmla="*/ 602457 w 1890713"/>
                    <a:gd name="connsiteY9" fmla="*/ 283369 h 1226344"/>
                    <a:gd name="connsiteX10" fmla="*/ 647701 w 1890713"/>
                    <a:gd name="connsiteY10" fmla="*/ 326231 h 1226344"/>
                    <a:gd name="connsiteX11" fmla="*/ 671513 w 1890713"/>
                    <a:gd name="connsiteY11" fmla="*/ 395287 h 1226344"/>
                    <a:gd name="connsiteX12" fmla="*/ 697707 w 1890713"/>
                    <a:gd name="connsiteY12" fmla="*/ 509587 h 1226344"/>
                    <a:gd name="connsiteX13" fmla="*/ 709613 w 1890713"/>
                    <a:gd name="connsiteY13" fmla="*/ 585787 h 1226344"/>
                    <a:gd name="connsiteX14" fmla="*/ 771526 w 1890713"/>
                    <a:gd name="connsiteY14" fmla="*/ 619125 h 1226344"/>
                    <a:gd name="connsiteX15" fmla="*/ 840582 w 1890713"/>
                    <a:gd name="connsiteY15" fmla="*/ 607219 h 1226344"/>
                    <a:gd name="connsiteX16" fmla="*/ 904876 w 1890713"/>
                    <a:gd name="connsiteY16" fmla="*/ 550069 h 1226344"/>
                    <a:gd name="connsiteX17" fmla="*/ 990601 w 1890713"/>
                    <a:gd name="connsiteY17" fmla="*/ 535781 h 1226344"/>
                    <a:gd name="connsiteX18" fmla="*/ 1102519 w 1890713"/>
                    <a:gd name="connsiteY18" fmla="*/ 547687 h 1226344"/>
                    <a:gd name="connsiteX19" fmla="*/ 1159669 w 1890713"/>
                    <a:gd name="connsiteY19" fmla="*/ 602456 h 1226344"/>
                    <a:gd name="connsiteX20" fmla="*/ 1171576 w 1890713"/>
                    <a:gd name="connsiteY20" fmla="*/ 711994 h 1226344"/>
                    <a:gd name="connsiteX21" fmla="*/ 1178719 w 1890713"/>
                    <a:gd name="connsiteY21" fmla="*/ 838200 h 1226344"/>
                    <a:gd name="connsiteX22" fmla="*/ 1214438 w 1890713"/>
                    <a:gd name="connsiteY22" fmla="*/ 890587 h 1226344"/>
                    <a:gd name="connsiteX23" fmla="*/ 1309688 w 1890713"/>
                    <a:gd name="connsiteY23" fmla="*/ 859631 h 1226344"/>
                    <a:gd name="connsiteX24" fmla="*/ 1385888 w 1890713"/>
                    <a:gd name="connsiteY24" fmla="*/ 823912 h 1226344"/>
                    <a:gd name="connsiteX25" fmla="*/ 1450182 w 1890713"/>
                    <a:gd name="connsiteY25" fmla="*/ 833437 h 1226344"/>
                    <a:gd name="connsiteX26" fmla="*/ 1502569 w 1890713"/>
                    <a:gd name="connsiteY26" fmla="*/ 752475 h 1226344"/>
                    <a:gd name="connsiteX27" fmla="*/ 1540669 w 1890713"/>
                    <a:gd name="connsiteY27" fmla="*/ 673894 h 1226344"/>
                    <a:gd name="connsiteX28" fmla="*/ 1602582 w 1890713"/>
                    <a:gd name="connsiteY28" fmla="*/ 595312 h 1226344"/>
                    <a:gd name="connsiteX29" fmla="*/ 1676401 w 1890713"/>
                    <a:gd name="connsiteY29" fmla="*/ 554831 h 1226344"/>
                    <a:gd name="connsiteX30" fmla="*/ 1759744 w 1890713"/>
                    <a:gd name="connsiteY30" fmla="*/ 573881 h 1226344"/>
                    <a:gd name="connsiteX31" fmla="*/ 1835944 w 1890713"/>
                    <a:gd name="connsiteY31" fmla="*/ 590550 h 1226344"/>
                    <a:gd name="connsiteX32" fmla="*/ 1859757 w 1890713"/>
                    <a:gd name="connsiteY32" fmla="*/ 645319 h 1226344"/>
                    <a:gd name="connsiteX33" fmla="*/ 1876426 w 1890713"/>
                    <a:gd name="connsiteY33" fmla="*/ 731044 h 1226344"/>
                    <a:gd name="connsiteX34" fmla="*/ 1890713 w 1890713"/>
                    <a:gd name="connsiteY34" fmla="*/ 807244 h 1226344"/>
                    <a:gd name="connsiteX35" fmla="*/ 1888332 w 1890713"/>
                    <a:gd name="connsiteY35" fmla="*/ 866775 h 1226344"/>
                    <a:gd name="connsiteX36" fmla="*/ 1852613 w 1890713"/>
                    <a:gd name="connsiteY36" fmla="*/ 919162 h 1226344"/>
                    <a:gd name="connsiteX37" fmla="*/ 1854994 w 1890713"/>
                    <a:gd name="connsiteY37" fmla="*/ 976312 h 1226344"/>
                    <a:gd name="connsiteX38" fmla="*/ 1 w 1890713"/>
                    <a:gd name="connsiteY38" fmla="*/ 1226344 h 1226344"/>
                    <a:gd name="connsiteX39" fmla="*/ 0 w 1890713"/>
                    <a:gd name="connsiteY39" fmla="*/ 2382 h 1226344"/>
                    <a:gd name="connsiteX40" fmla="*/ 226219 w 1890713"/>
                    <a:gd name="connsiteY40" fmla="*/ 0 h 1226344"/>
                    <a:gd name="connsiteX0" fmla="*/ 226219 w 1890713"/>
                    <a:gd name="connsiteY0" fmla="*/ 0 h 1260888"/>
                    <a:gd name="connsiteX1" fmla="*/ 309563 w 1890713"/>
                    <a:gd name="connsiteY1" fmla="*/ 14287 h 1260888"/>
                    <a:gd name="connsiteX2" fmla="*/ 373857 w 1890713"/>
                    <a:gd name="connsiteY2" fmla="*/ 14287 h 1260888"/>
                    <a:gd name="connsiteX3" fmla="*/ 435769 w 1890713"/>
                    <a:gd name="connsiteY3" fmla="*/ 16669 h 1260888"/>
                    <a:gd name="connsiteX4" fmla="*/ 473869 w 1890713"/>
                    <a:gd name="connsiteY4" fmla="*/ 52387 h 1260888"/>
                    <a:gd name="connsiteX5" fmla="*/ 488157 w 1890713"/>
                    <a:gd name="connsiteY5" fmla="*/ 123825 h 1260888"/>
                    <a:gd name="connsiteX6" fmla="*/ 485776 w 1890713"/>
                    <a:gd name="connsiteY6" fmla="*/ 202406 h 1260888"/>
                    <a:gd name="connsiteX7" fmla="*/ 509588 w 1890713"/>
                    <a:gd name="connsiteY7" fmla="*/ 247650 h 1260888"/>
                    <a:gd name="connsiteX8" fmla="*/ 542926 w 1890713"/>
                    <a:gd name="connsiteY8" fmla="*/ 266700 h 1260888"/>
                    <a:gd name="connsiteX9" fmla="*/ 602457 w 1890713"/>
                    <a:gd name="connsiteY9" fmla="*/ 283369 h 1260888"/>
                    <a:gd name="connsiteX10" fmla="*/ 647701 w 1890713"/>
                    <a:gd name="connsiteY10" fmla="*/ 326231 h 1260888"/>
                    <a:gd name="connsiteX11" fmla="*/ 671513 w 1890713"/>
                    <a:gd name="connsiteY11" fmla="*/ 395287 h 1260888"/>
                    <a:gd name="connsiteX12" fmla="*/ 697707 w 1890713"/>
                    <a:gd name="connsiteY12" fmla="*/ 509587 h 1260888"/>
                    <a:gd name="connsiteX13" fmla="*/ 709613 w 1890713"/>
                    <a:gd name="connsiteY13" fmla="*/ 585787 h 1260888"/>
                    <a:gd name="connsiteX14" fmla="*/ 771526 w 1890713"/>
                    <a:gd name="connsiteY14" fmla="*/ 619125 h 1260888"/>
                    <a:gd name="connsiteX15" fmla="*/ 840582 w 1890713"/>
                    <a:gd name="connsiteY15" fmla="*/ 607219 h 1260888"/>
                    <a:gd name="connsiteX16" fmla="*/ 904876 w 1890713"/>
                    <a:gd name="connsiteY16" fmla="*/ 550069 h 1260888"/>
                    <a:gd name="connsiteX17" fmla="*/ 990601 w 1890713"/>
                    <a:gd name="connsiteY17" fmla="*/ 535781 h 1260888"/>
                    <a:gd name="connsiteX18" fmla="*/ 1102519 w 1890713"/>
                    <a:gd name="connsiteY18" fmla="*/ 547687 h 1260888"/>
                    <a:gd name="connsiteX19" fmla="*/ 1159669 w 1890713"/>
                    <a:gd name="connsiteY19" fmla="*/ 602456 h 1260888"/>
                    <a:gd name="connsiteX20" fmla="*/ 1171576 w 1890713"/>
                    <a:gd name="connsiteY20" fmla="*/ 711994 h 1260888"/>
                    <a:gd name="connsiteX21" fmla="*/ 1178719 w 1890713"/>
                    <a:gd name="connsiteY21" fmla="*/ 838200 h 1260888"/>
                    <a:gd name="connsiteX22" fmla="*/ 1214438 w 1890713"/>
                    <a:gd name="connsiteY22" fmla="*/ 890587 h 1260888"/>
                    <a:gd name="connsiteX23" fmla="*/ 1309688 w 1890713"/>
                    <a:gd name="connsiteY23" fmla="*/ 859631 h 1260888"/>
                    <a:gd name="connsiteX24" fmla="*/ 1385888 w 1890713"/>
                    <a:gd name="connsiteY24" fmla="*/ 823912 h 1260888"/>
                    <a:gd name="connsiteX25" fmla="*/ 1450182 w 1890713"/>
                    <a:gd name="connsiteY25" fmla="*/ 833437 h 1260888"/>
                    <a:gd name="connsiteX26" fmla="*/ 1502569 w 1890713"/>
                    <a:gd name="connsiteY26" fmla="*/ 752475 h 1260888"/>
                    <a:gd name="connsiteX27" fmla="*/ 1540669 w 1890713"/>
                    <a:gd name="connsiteY27" fmla="*/ 673894 h 1260888"/>
                    <a:gd name="connsiteX28" fmla="*/ 1602582 w 1890713"/>
                    <a:gd name="connsiteY28" fmla="*/ 595312 h 1260888"/>
                    <a:gd name="connsiteX29" fmla="*/ 1676401 w 1890713"/>
                    <a:gd name="connsiteY29" fmla="*/ 554831 h 1260888"/>
                    <a:gd name="connsiteX30" fmla="*/ 1759744 w 1890713"/>
                    <a:gd name="connsiteY30" fmla="*/ 573881 h 1260888"/>
                    <a:gd name="connsiteX31" fmla="*/ 1835944 w 1890713"/>
                    <a:gd name="connsiteY31" fmla="*/ 590550 h 1260888"/>
                    <a:gd name="connsiteX32" fmla="*/ 1859757 w 1890713"/>
                    <a:gd name="connsiteY32" fmla="*/ 645319 h 1260888"/>
                    <a:gd name="connsiteX33" fmla="*/ 1876426 w 1890713"/>
                    <a:gd name="connsiteY33" fmla="*/ 731044 h 1260888"/>
                    <a:gd name="connsiteX34" fmla="*/ 1890713 w 1890713"/>
                    <a:gd name="connsiteY34" fmla="*/ 807244 h 1260888"/>
                    <a:gd name="connsiteX35" fmla="*/ 1888332 w 1890713"/>
                    <a:gd name="connsiteY35" fmla="*/ 866775 h 1260888"/>
                    <a:gd name="connsiteX36" fmla="*/ 1852613 w 1890713"/>
                    <a:gd name="connsiteY36" fmla="*/ 919162 h 1260888"/>
                    <a:gd name="connsiteX37" fmla="*/ 1 w 1890713"/>
                    <a:gd name="connsiteY37" fmla="*/ 1226344 h 1260888"/>
                    <a:gd name="connsiteX38" fmla="*/ 0 w 1890713"/>
                    <a:gd name="connsiteY38" fmla="*/ 2382 h 1260888"/>
                    <a:gd name="connsiteX39" fmla="*/ 226219 w 1890713"/>
                    <a:gd name="connsiteY39" fmla="*/ 0 h 1260888"/>
                    <a:gd name="connsiteX0" fmla="*/ 226219 w 1890713"/>
                    <a:gd name="connsiteY0" fmla="*/ 0 h 1226344"/>
                    <a:gd name="connsiteX1" fmla="*/ 309563 w 1890713"/>
                    <a:gd name="connsiteY1" fmla="*/ 14287 h 1226344"/>
                    <a:gd name="connsiteX2" fmla="*/ 373857 w 1890713"/>
                    <a:gd name="connsiteY2" fmla="*/ 14287 h 1226344"/>
                    <a:gd name="connsiteX3" fmla="*/ 435769 w 1890713"/>
                    <a:gd name="connsiteY3" fmla="*/ 16669 h 1226344"/>
                    <a:gd name="connsiteX4" fmla="*/ 473869 w 1890713"/>
                    <a:gd name="connsiteY4" fmla="*/ 52387 h 1226344"/>
                    <a:gd name="connsiteX5" fmla="*/ 488157 w 1890713"/>
                    <a:gd name="connsiteY5" fmla="*/ 123825 h 1226344"/>
                    <a:gd name="connsiteX6" fmla="*/ 485776 w 1890713"/>
                    <a:gd name="connsiteY6" fmla="*/ 202406 h 1226344"/>
                    <a:gd name="connsiteX7" fmla="*/ 509588 w 1890713"/>
                    <a:gd name="connsiteY7" fmla="*/ 247650 h 1226344"/>
                    <a:gd name="connsiteX8" fmla="*/ 542926 w 1890713"/>
                    <a:gd name="connsiteY8" fmla="*/ 266700 h 1226344"/>
                    <a:gd name="connsiteX9" fmla="*/ 602457 w 1890713"/>
                    <a:gd name="connsiteY9" fmla="*/ 283369 h 1226344"/>
                    <a:gd name="connsiteX10" fmla="*/ 647701 w 1890713"/>
                    <a:gd name="connsiteY10" fmla="*/ 326231 h 1226344"/>
                    <a:gd name="connsiteX11" fmla="*/ 671513 w 1890713"/>
                    <a:gd name="connsiteY11" fmla="*/ 395287 h 1226344"/>
                    <a:gd name="connsiteX12" fmla="*/ 697707 w 1890713"/>
                    <a:gd name="connsiteY12" fmla="*/ 509587 h 1226344"/>
                    <a:gd name="connsiteX13" fmla="*/ 709613 w 1890713"/>
                    <a:gd name="connsiteY13" fmla="*/ 585787 h 1226344"/>
                    <a:gd name="connsiteX14" fmla="*/ 771526 w 1890713"/>
                    <a:gd name="connsiteY14" fmla="*/ 619125 h 1226344"/>
                    <a:gd name="connsiteX15" fmla="*/ 840582 w 1890713"/>
                    <a:gd name="connsiteY15" fmla="*/ 607219 h 1226344"/>
                    <a:gd name="connsiteX16" fmla="*/ 904876 w 1890713"/>
                    <a:gd name="connsiteY16" fmla="*/ 550069 h 1226344"/>
                    <a:gd name="connsiteX17" fmla="*/ 990601 w 1890713"/>
                    <a:gd name="connsiteY17" fmla="*/ 535781 h 1226344"/>
                    <a:gd name="connsiteX18" fmla="*/ 1102519 w 1890713"/>
                    <a:gd name="connsiteY18" fmla="*/ 547687 h 1226344"/>
                    <a:gd name="connsiteX19" fmla="*/ 1159669 w 1890713"/>
                    <a:gd name="connsiteY19" fmla="*/ 602456 h 1226344"/>
                    <a:gd name="connsiteX20" fmla="*/ 1171576 w 1890713"/>
                    <a:gd name="connsiteY20" fmla="*/ 711994 h 1226344"/>
                    <a:gd name="connsiteX21" fmla="*/ 1178719 w 1890713"/>
                    <a:gd name="connsiteY21" fmla="*/ 838200 h 1226344"/>
                    <a:gd name="connsiteX22" fmla="*/ 1214438 w 1890713"/>
                    <a:gd name="connsiteY22" fmla="*/ 890587 h 1226344"/>
                    <a:gd name="connsiteX23" fmla="*/ 1309688 w 1890713"/>
                    <a:gd name="connsiteY23" fmla="*/ 859631 h 1226344"/>
                    <a:gd name="connsiteX24" fmla="*/ 1385888 w 1890713"/>
                    <a:gd name="connsiteY24" fmla="*/ 823912 h 1226344"/>
                    <a:gd name="connsiteX25" fmla="*/ 1450182 w 1890713"/>
                    <a:gd name="connsiteY25" fmla="*/ 833437 h 1226344"/>
                    <a:gd name="connsiteX26" fmla="*/ 1502569 w 1890713"/>
                    <a:gd name="connsiteY26" fmla="*/ 752475 h 1226344"/>
                    <a:gd name="connsiteX27" fmla="*/ 1540669 w 1890713"/>
                    <a:gd name="connsiteY27" fmla="*/ 673894 h 1226344"/>
                    <a:gd name="connsiteX28" fmla="*/ 1602582 w 1890713"/>
                    <a:gd name="connsiteY28" fmla="*/ 595312 h 1226344"/>
                    <a:gd name="connsiteX29" fmla="*/ 1676401 w 1890713"/>
                    <a:gd name="connsiteY29" fmla="*/ 554831 h 1226344"/>
                    <a:gd name="connsiteX30" fmla="*/ 1759744 w 1890713"/>
                    <a:gd name="connsiteY30" fmla="*/ 573881 h 1226344"/>
                    <a:gd name="connsiteX31" fmla="*/ 1835944 w 1890713"/>
                    <a:gd name="connsiteY31" fmla="*/ 590550 h 1226344"/>
                    <a:gd name="connsiteX32" fmla="*/ 1859757 w 1890713"/>
                    <a:gd name="connsiteY32" fmla="*/ 645319 h 1226344"/>
                    <a:gd name="connsiteX33" fmla="*/ 1876426 w 1890713"/>
                    <a:gd name="connsiteY33" fmla="*/ 731044 h 1226344"/>
                    <a:gd name="connsiteX34" fmla="*/ 1890713 w 1890713"/>
                    <a:gd name="connsiteY34" fmla="*/ 807244 h 1226344"/>
                    <a:gd name="connsiteX35" fmla="*/ 1888332 w 1890713"/>
                    <a:gd name="connsiteY35" fmla="*/ 866775 h 1226344"/>
                    <a:gd name="connsiteX36" fmla="*/ 1 w 1890713"/>
                    <a:gd name="connsiteY36" fmla="*/ 1226344 h 1226344"/>
                    <a:gd name="connsiteX37" fmla="*/ 0 w 1890713"/>
                    <a:gd name="connsiteY37" fmla="*/ 2382 h 1226344"/>
                    <a:gd name="connsiteX38" fmla="*/ 226219 w 1890713"/>
                    <a:gd name="connsiteY38" fmla="*/ 0 h 1226344"/>
                    <a:gd name="connsiteX0" fmla="*/ 226219 w 1890713"/>
                    <a:gd name="connsiteY0" fmla="*/ 0 h 1226344"/>
                    <a:gd name="connsiteX1" fmla="*/ 309563 w 1890713"/>
                    <a:gd name="connsiteY1" fmla="*/ 14287 h 1226344"/>
                    <a:gd name="connsiteX2" fmla="*/ 373857 w 1890713"/>
                    <a:gd name="connsiteY2" fmla="*/ 14287 h 1226344"/>
                    <a:gd name="connsiteX3" fmla="*/ 435769 w 1890713"/>
                    <a:gd name="connsiteY3" fmla="*/ 16669 h 1226344"/>
                    <a:gd name="connsiteX4" fmla="*/ 473869 w 1890713"/>
                    <a:gd name="connsiteY4" fmla="*/ 52387 h 1226344"/>
                    <a:gd name="connsiteX5" fmla="*/ 488157 w 1890713"/>
                    <a:gd name="connsiteY5" fmla="*/ 123825 h 1226344"/>
                    <a:gd name="connsiteX6" fmla="*/ 485776 w 1890713"/>
                    <a:gd name="connsiteY6" fmla="*/ 202406 h 1226344"/>
                    <a:gd name="connsiteX7" fmla="*/ 509588 w 1890713"/>
                    <a:gd name="connsiteY7" fmla="*/ 247650 h 1226344"/>
                    <a:gd name="connsiteX8" fmla="*/ 542926 w 1890713"/>
                    <a:gd name="connsiteY8" fmla="*/ 266700 h 1226344"/>
                    <a:gd name="connsiteX9" fmla="*/ 602457 w 1890713"/>
                    <a:gd name="connsiteY9" fmla="*/ 283369 h 1226344"/>
                    <a:gd name="connsiteX10" fmla="*/ 647701 w 1890713"/>
                    <a:gd name="connsiteY10" fmla="*/ 326231 h 1226344"/>
                    <a:gd name="connsiteX11" fmla="*/ 671513 w 1890713"/>
                    <a:gd name="connsiteY11" fmla="*/ 395287 h 1226344"/>
                    <a:gd name="connsiteX12" fmla="*/ 697707 w 1890713"/>
                    <a:gd name="connsiteY12" fmla="*/ 509587 h 1226344"/>
                    <a:gd name="connsiteX13" fmla="*/ 709613 w 1890713"/>
                    <a:gd name="connsiteY13" fmla="*/ 585787 h 1226344"/>
                    <a:gd name="connsiteX14" fmla="*/ 771526 w 1890713"/>
                    <a:gd name="connsiteY14" fmla="*/ 619125 h 1226344"/>
                    <a:gd name="connsiteX15" fmla="*/ 840582 w 1890713"/>
                    <a:gd name="connsiteY15" fmla="*/ 607219 h 1226344"/>
                    <a:gd name="connsiteX16" fmla="*/ 904876 w 1890713"/>
                    <a:gd name="connsiteY16" fmla="*/ 550069 h 1226344"/>
                    <a:gd name="connsiteX17" fmla="*/ 990601 w 1890713"/>
                    <a:gd name="connsiteY17" fmla="*/ 535781 h 1226344"/>
                    <a:gd name="connsiteX18" fmla="*/ 1102519 w 1890713"/>
                    <a:gd name="connsiteY18" fmla="*/ 547687 h 1226344"/>
                    <a:gd name="connsiteX19" fmla="*/ 1159669 w 1890713"/>
                    <a:gd name="connsiteY19" fmla="*/ 602456 h 1226344"/>
                    <a:gd name="connsiteX20" fmla="*/ 1171576 w 1890713"/>
                    <a:gd name="connsiteY20" fmla="*/ 711994 h 1226344"/>
                    <a:gd name="connsiteX21" fmla="*/ 1178719 w 1890713"/>
                    <a:gd name="connsiteY21" fmla="*/ 838200 h 1226344"/>
                    <a:gd name="connsiteX22" fmla="*/ 1214438 w 1890713"/>
                    <a:gd name="connsiteY22" fmla="*/ 890587 h 1226344"/>
                    <a:gd name="connsiteX23" fmla="*/ 1309688 w 1890713"/>
                    <a:gd name="connsiteY23" fmla="*/ 859631 h 1226344"/>
                    <a:gd name="connsiteX24" fmla="*/ 1385888 w 1890713"/>
                    <a:gd name="connsiteY24" fmla="*/ 823912 h 1226344"/>
                    <a:gd name="connsiteX25" fmla="*/ 1450182 w 1890713"/>
                    <a:gd name="connsiteY25" fmla="*/ 833437 h 1226344"/>
                    <a:gd name="connsiteX26" fmla="*/ 1502569 w 1890713"/>
                    <a:gd name="connsiteY26" fmla="*/ 752475 h 1226344"/>
                    <a:gd name="connsiteX27" fmla="*/ 1540669 w 1890713"/>
                    <a:gd name="connsiteY27" fmla="*/ 673894 h 1226344"/>
                    <a:gd name="connsiteX28" fmla="*/ 1602582 w 1890713"/>
                    <a:gd name="connsiteY28" fmla="*/ 595312 h 1226344"/>
                    <a:gd name="connsiteX29" fmla="*/ 1676401 w 1890713"/>
                    <a:gd name="connsiteY29" fmla="*/ 554831 h 1226344"/>
                    <a:gd name="connsiteX30" fmla="*/ 1759744 w 1890713"/>
                    <a:gd name="connsiteY30" fmla="*/ 573881 h 1226344"/>
                    <a:gd name="connsiteX31" fmla="*/ 1835944 w 1890713"/>
                    <a:gd name="connsiteY31" fmla="*/ 590550 h 1226344"/>
                    <a:gd name="connsiteX32" fmla="*/ 1859757 w 1890713"/>
                    <a:gd name="connsiteY32" fmla="*/ 645319 h 1226344"/>
                    <a:gd name="connsiteX33" fmla="*/ 1876426 w 1890713"/>
                    <a:gd name="connsiteY33" fmla="*/ 731044 h 1226344"/>
                    <a:gd name="connsiteX34" fmla="*/ 1890713 w 1890713"/>
                    <a:gd name="connsiteY34" fmla="*/ 807244 h 1226344"/>
                    <a:gd name="connsiteX35" fmla="*/ 1888332 w 1890713"/>
                    <a:gd name="connsiteY35" fmla="*/ 1195388 h 1226344"/>
                    <a:gd name="connsiteX36" fmla="*/ 1 w 1890713"/>
                    <a:gd name="connsiteY36" fmla="*/ 1226344 h 1226344"/>
                    <a:gd name="connsiteX37" fmla="*/ 0 w 1890713"/>
                    <a:gd name="connsiteY37" fmla="*/ 2382 h 1226344"/>
                    <a:gd name="connsiteX38" fmla="*/ 226219 w 1890713"/>
                    <a:gd name="connsiteY38" fmla="*/ 0 h 1226344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62137 w 1893093"/>
                    <a:gd name="connsiteY32" fmla="*/ 645319 h 1195388"/>
                    <a:gd name="connsiteX33" fmla="*/ 1878806 w 1893093"/>
                    <a:gd name="connsiteY33" fmla="*/ 731044 h 1195388"/>
                    <a:gd name="connsiteX34" fmla="*/ 1893093 w 1893093"/>
                    <a:gd name="connsiteY34" fmla="*/ 807244 h 1195388"/>
                    <a:gd name="connsiteX35" fmla="*/ 1890712 w 1893093"/>
                    <a:gd name="connsiteY35" fmla="*/ 1195388 h 1195388"/>
                    <a:gd name="connsiteX36" fmla="*/ 0 w 1893093"/>
                    <a:gd name="connsiteY36" fmla="*/ 1195388 h 1195388"/>
                    <a:gd name="connsiteX37" fmla="*/ 2380 w 1893093"/>
                    <a:gd name="connsiteY37" fmla="*/ 2382 h 1195388"/>
                    <a:gd name="connsiteX38" fmla="*/ 228599 w 1893093"/>
                    <a:gd name="connsiteY38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88331 w 1893093"/>
                    <a:gd name="connsiteY32" fmla="*/ 645319 h 1195388"/>
                    <a:gd name="connsiteX33" fmla="*/ 1878806 w 1893093"/>
                    <a:gd name="connsiteY33" fmla="*/ 731044 h 1195388"/>
                    <a:gd name="connsiteX34" fmla="*/ 1893093 w 1893093"/>
                    <a:gd name="connsiteY34" fmla="*/ 807244 h 1195388"/>
                    <a:gd name="connsiteX35" fmla="*/ 1890712 w 1893093"/>
                    <a:gd name="connsiteY35" fmla="*/ 1195388 h 1195388"/>
                    <a:gd name="connsiteX36" fmla="*/ 0 w 1893093"/>
                    <a:gd name="connsiteY36" fmla="*/ 1195388 h 1195388"/>
                    <a:gd name="connsiteX37" fmla="*/ 2380 w 1893093"/>
                    <a:gd name="connsiteY37" fmla="*/ 2382 h 1195388"/>
                    <a:gd name="connsiteX38" fmla="*/ 228599 w 1893093"/>
                    <a:gd name="connsiteY38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78806 w 1893093"/>
                    <a:gd name="connsiteY32" fmla="*/ 731044 h 1195388"/>
                    <a:gd name="connsiteX33" fmla="*/ 1893093 w 1893093"/>
                    <a:gd name="connsiteY33" fmla="*/ 807244 h 1195388"/>
                    <a:gd name="connsiteX34" fmla="*/ 1890712 w 1893093"/>
                    <a:gd name="connsiteY34" fmla="*/ 1195388 h 1195388"/>
                    <a:gd name="connsiteX35" fmla="*/ 0 w 1893093"/>
                    <a:gd name="connsiteY35" fmla="*/ 1195388 h 1195388"/>
                    <a:gd name="connsiteX36" fmla="*/ 2380 w 1893093"/>
                    <a:gd name="connsiteY36" fmla="*/ 2382 h 1195388"/>
                    <a:gd name="connsiteX37" fmla="*/ 228599 w 1893093"/>
                    <a:gd name="connsiteY37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807244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2382 h 1195388"/>
                    <a:gd name="connsiteX36" fmla="*/ 228599 w 1893093"/>
                    <a:gd name="connsiteY36" fmla="*/ 0 h 1195388"/>
                    <a:gd name="connsiteX0" fmla="*/ 228599 w 1890817"/>
                    <a:gd name="connsiteY0" fmla="*/ 0 h 1195388"/>
                    <a:gd name="connsiteX1" fmla="*/ 311943 w 1890817"/>
                    <a:gd name="connsiteY1" fmla="*/ 14287 h 1195388"/>
                    <a:gd name="connsiteX2" fmla="*/ 376237 w 1890817"/>
                    <a:gd name="connsiteY2" fmla="*/ 14287 h 1195388"/>
                    <a:gd name="connsiteX3" fmla="*/ 438149 w 1890817"/>
                    <a:gd name="connsiteY3" fmla="*/ 16669 h 1195388"/>
                    <a:gd name="connsiteX4" fmla="*/ 476249 w 1890817"/>
                    <a:gd name="connsiteY4" fmla="*/ 52387 h 1195388"/>
                    <a:gd name="connsiteX5" fmla="*/ 490537 w 1890817"/>
                    <a:gd name="connsiteY5" fmla="*/ 123825 h 1195388"/>
                    <a:gd name="connsiteX6" fmla="*/ 488156 w 1890817"/>
                    <a:gd name="connsiteY6" fmla="*/ 202406 h 1195388"/>
                    <a:gd name="connsiteX7" fmla="*/ 511968 w 1890817"/>
                    <a:gd name="connsiteY7" fmla="*/ 247650 h 1195388"/>
                    <a:gd name="connsiteX8" fmla="*/ 545306 w 1890817"/>
                    <a:gd name="connsiteY8" fmla="*/ 266700 h 1195388"/>
                    <a:gd name="connsiteX9" fmla="*/ 604837 w 1890817"/>
                    <a:gd name="connsiteY9" fmla="*/ 283369 h 1195388"/>
                    <a:gd name="connsiteX10" fmla="*/ 650081 w 1890817"/>
                    <a:gd name="connsiteY10" fmla="*/ 326231 h 1195388"/>
                    <a:gd name="connsiteX11" fmla="*/ 673893 w 1890817"/>
                    <a:gd name="connsiteY11" fmla="*/ 395287 h 1195388"/>
                    <a:gd name="connsiteX12" fmla="*/ 700087 w 1890817"/>
                    <a:gd name="connsiteY12" fmla="*/ 509587 h 1195388"/>
                    <a:gd name="connsiteX13" fmla="*/ 711993 w 1890817"/>
                    <a:gd name="connsiteY13" fmla="*/ 585787 h 1195388"/>
                    <a:gd name="connsiteX14" fmla="*/ 773906 w 1890817"/>
                    <a:gd name="connsiteY14" fmla="*/ 619125 h 1195388"/>
                    <a:gd name="connsiteX15" fmla="*/ 842962 w 1890817"/>
                    <a:gd name="connsiteY15" fmla="*/ 607219 h 1195388"/>
                    <a:gd name="connsiteX16" fmla="*/ 907256 w 1890817"/>
                    <a:gd name="connsiteY16" fmla="*/ 550069 h 1195388"/>
                    <a:gd name="connsiteX17" fmla="*/ 992981 w 1890817"/>
                    <a:gd name="connsiteY17" fmla="*/ 535781 h 1195388"/>
                    <a:gd name="connsiteX18" fmla="*/ 1104899 w 1890817"/>
                    <a:gd name="connsiteY18" fmla="*/ 547687 h 1195388"/>
                    <a:gd name="connsiteX19" fmla="*/ 1162049 w 1890817"/>
                    <a:gd name="connsiteY19" fmla="*/ 602456 h 1195388"/>
                    <a:gd name="connsiteX20" fmla="*/ 1173956 w 1890817"/>
                    <a:gd name="connsiteY20" fmla="*/ 711994 h 1195388"/>
                    <a:gd name="connsiteX21" fmla="*/ 1181099 w 1890817"/>
                    <a:gd name="connsiteY21" fmla="*/ 838200 h 1195388"/>
                    <a:gd name="connsiteX22" fmla="*/ 1216818 w 1890817"/>
                    <a:gd name="connsiteY22" fmla="*/ 890587 h 1195388"/>
                    <a:gd name="connsiteX23" fmla="*/ 1312068 w 1890817"/>
                    <a:gd name="connsiteY23" fmla="*/ 859631 h 1195388"/>
                    <a:gd name="connsiteX24" fmla="*/ 1388268 w 1890817"/>
                    <a:gd name="connsiteY24" fmla="*/ 823912 h 1195388"/>
                    <a:gd name="connsiteX25" fmla="*/ 1452562 w 1890817"/>
                    <a:gd name="connsiteY25" fmla="*/ 833437 h 1195388"/>
                    <a:gd name="connsiteX26" fmla="*/ 1504949 w 1890817"/>
                    <a:gd name="connsiteY26" fmla="*/ 752475 h 1195388"/>
                    <a:gd name="connsiteX27" fmla="*/ 1543049 w 1890817"/>
                    <a:gd name="connsiteY27" fmla="*/ 673894 h 1195388"/>
                    <a:gd name="connsiteX28" fmla="*/ 1604962 w 1890817"/>
                    <a:gd name="connsiteY28" fmla="*/ 595312 h 1195388"/>
                    <a:gd name="connsiteX29" fmla="*/ 1678781 w 1890817"/>
                    <a:gd name="connsiteY29" fmla="*/ 554831 h 1195388"/>
                    <a:gd name="connsiteX30" fmla="*/ 1762124 w 1890817"/>
                    <a:gd name="connsiteY30" fmla="*/ 573881 h 1195388"/>
                    <a:gd name="connsiteX31" fmla="*/ 1838324 w 1890817"/>
                    <a:gd name="connsiteY31" fmla="*/ 590550 h 1195388"/>
                    <a:gd name="connsiteX32" fmla="*/ 1888331 w 1890817"/>
                    <a:gd name="connsiteY32" fmla="*/ 597694 h 1195388"/>
                    <a:gd name="connsiteX33" fmla="*/ 1890712 w 1890817"/>
                    <a:gd name="connsiteY33" fmla="*/ 1195388 h 1195388"/>
                    <a:gd name="connsiteX34" fmla="*/ 0 w 1890817"/>
                    <a:gd name="connsiteY34" fmla="*/ 1195388 h 1195388"/>
                    <a:gd name="connsiteX35" fmla="*/ 2380 w 1890817"/>
                    <a:gd name="connsiteY35" fmla="*/ 2382 h 1195388"/>
                    <a:gd name="connsiteX36" fmla="*/ 228599 w 1890817"/>
                    <a:gd name="connsiteY36" fmla="*/ 0 h 1195388"/>
                    <a:gd name="connsiteX0" fmla="*/ 228599 w 1890941"/>
                    <a:gd name="connsiteY0" fmla="*/ 0 h 1195388"/>
                    <a:gd name="connsiteX1" fmla="*/ 311943 w 1890941"/>
                    <a:gd name="connsiteY1" fmla="*/ 14287 h 1195388"/>
                    <a:gd name="connsiteX2" fmla="*/ 376237 w 1890941"/>
                    <a:gd name="connsiteY2" fmla="*/ 14287 h 1195388"/>
                    <a:gd name="connsiteX3" fmla="*/ 438149 w 1890941"/>
                    <a:gd name="connsiteY3" fmla="*/ 16669 h 1195388"/>
                    <a:gd name="connsiteX4" fmla="*/ 476249 w 1890941"/>
                    <a:gd name="connsiteY4" fmla="*/ 52387 h 1195388"/>
                    <a:gd name="connsiteX5" fmla="*/ 490537 w 1890941"/>
                    <a:gd name="connsiteY5" fmla="*/ 123825 h 1195388"/>
                    <a:gd name="connsiteX6" fmla="*/ 488156 w 1890941"/>
                    <a:gd name="connsiteY6" fmla="*/ 202406 h 1195388"/>
                    <a:gd name="connsiteX7" fmla="*/ 511968 w 1890941"/>
                    <a:gd name="connsiteY7" fmla="*/ 247650 h 1195388"/>
                    <a:gd name="connsiteX8" fmla="*/ 545306 w 1890941"/>
                    <a:gd name="connsiteY8" fmla="*/ 266700 h 1195388"/>
                    <a:gd name="connsiteX9" fmla="*/ 604837 w 1890941"/>
                    <a:gd name="connsiteY9" fmla="*/ 283369 h 1195388"/>
                    <a:gd name="connsiteX10" fmla="*/ 650081 w 1890941"/>
                    <a:gd name="connsiteY10" fmla="*/ 326231 h 1195388"/>
                    <a:gd name="connsiteX11" fmla="*/ 673893 w 1890941"/>
                    <a:gd name="connsiteY11" fmla="*/ 395287 h 1195388"/>
                    <a:gd name="connsiteX12" fmla="*/ 700087 w 1890941"/>
                    <a:gd name="connsiteY12" fmla="*/ 509587 h 1195388"/>
                    <a:gd name="connsiteX13" fmla="*/ 711993 w 1890941"/>
                    <a:gd name="connsiteY13" fmla="*/ 585787 h 1195388"/>
                    <a:gd name="connsiteX14" fmla="*/ 773906 w 1890941"/>
                    <a:gd name="connsiteY14" fmla="*/ 619125 h 1195388"/>
                    <a:gd name="connsiteX15" fmla="*/ 842962 w 1890941"/>
                    <a:gd name="connsiteY15" fmla="*/ 607219 h 1195388"/>
                    <a:gd name="connsiteX16" fmla="*/ 907256 w 1890941"/>
                    <a:gd name="connsiteY16" fmla="*/ 550069 h 1195388"/>
                    <a:gd name="connsiteX17" fmla="*/ 992981 w 1890941"/>
                    <a:gd name="connsiteY17" fmla="*/ 535781 h 1195388"/>
                    <a:gd name="connsiteX18" fmla="*/ 1104899 w 1890941"/>
                    <a:gd name="connsiteY18" fmla="*/ 547687 h 1195388"/>
                    <a:gd name="connsiteX19" fmla="*/ 1162049 w 1890941"/>
                    <a:gd name="connsiteY19" fmla="*/ 602456 h 1195388"/>
                    <a:gd name="connsiteX20" fmla="*/ 1173956 w 1890941"/>
                    <a:gd name="connsiteY20" fmla="*/ 711994 h 1195388"/>
                    <a:gd name="connsiteX21" fmla="*/ 1181099 w 1890941"/>
                    <a:gd name="connsiteY21" fmla="*/ 838200 h 1195388"/>
                    <a:gd name="connsiteX22" fmla="*/ 1216818 w 1890941"/>
                    <a:gd name="connsiteY22" fmla="*/ 890587 h 1195388"/>
                    <a:gd name="connsiteX23" fmla="*/ 1312068 w 1890941"/>
                    <a:gd name="connsiteY23" fmla="*/ 859631 h 1195388"/>
                    <a:gd name="connsiteX24" fmla="*/ 1388268 w 1890941"/>
                    <a:gd name="connsiteY24" fmla="*/ 823912 h 1195388"/>
                    <a:gd name="connsiteX25" fmla="*/ 1452562 w 1890941"/>
                    <a:gd name="connsiteY25" fmla="*/ 833437 h 1195388"/>
                    <a:gd name="connsiteX26" fmla="*/ 1504949 w 1890941"/>
                    <a:gd name="connsiteY26" fmla="*/ 752475 h 1195388"/>
                    <a:gd name="connsiteX27" fmla="*/ 1543049 w 1890941"/>
                    <a:gd name="connsiteY27" fmla="*/ 673894 h 1195388"/>
                    <a:gd name="connsiteX28" fmla="*/ 1604962 w 1890941"/>
                    <a:gd name="connsiteY28" fmla="*/ 595312 h 1195388"/>
                    <a:gd name="connsiteX29" fmla="*/ 1678781 w 1890941"/>
                    <a:gd name="connsiteY29" fmla="*/ 554831 h 1195388"/>
                    <a:gd name="connsiteX30" fmla="*/ 1762124 w 1890941"/>
                    <a:gd name="connsiteY30" fmla="*/ 573881 h 1195388"/>
                    <a:gd name="connsiteX31" fmla="*/ 1838324 w 1890941"/>
                    <a:gd name="connsiteY31" fmla="*/ 590550 h 1195388"/>
                    <a:gd name="connsiteX32" fmla="*/ 1890712 w 1890941"/>
                    <a:gd name="connsiteY32" fmla="*/ 597694 h 1195388"/>
                    <a:gd name="connsiteX33" fmla="*/ 1890712 w 1890941"/>
                    <a:gd name="connsiteY33" fmla="*/ 1195388 h 1195388"/>
                    <a:gd name="connsiteX34" fmla="*/ 0 w 1890941"/>
                    <a:gd name="connsiteY34" fmla="*/ 1195388 h 1195388"/>
                    <a:gd name="connsiteX35" fmla="*/ 2380 w 1890941"/>
                    <a:gd name="connsiteY35" fmla="*/ 2382 h 1195388"/>
                    <a:gd name="connsiteX36" fmla="*/ 228599 w 1890941"/>
                    <a:gd name="connsiteY36" fmla="*/ 0 h 1195388"/>
                    <a:gd name="connsiteX0" fmla="*/ 228599 w 1895475"/>
                    <a:gd name="connsiteY0" fmla="*/ 0 h 1195388"/>
                    <a:gd name="connsiteX1" fmla="*/ 311943 w 1895475"/>
                    <a:gd name="connsiteY1" fmla="*/ 14287 h 1195388"/>
                    <a:gd name="connsiteX2" fmla="*/ 376237 w 1895475"/>
                    <a:gd name="connsiteY2" fmla="*/ 14287 h 1195388"/>
                    <a:gd name="connsiteX3" fmla="*/ 438149 w 1895475"/>
                    <a:gd name="connsiteY3" fmla="*/ 16669 h 1195388"/>
                    <a:gd name="connsiteX4" fmla="*/ 476249 w 1895475"/>
                    <a:gd name="connsiteY4" fmla="*/ 52387 h 1195388"/>
                    <a:gd name="connsiteX5" fmla="*/ 490537 w 1895475"/>
                    <a:gd name="connsiteY5" fmla="*/ 123825 h 1195388"/>
                    <a:gd name="connsiteX6" fmla="*/ 488156 w 1895475"/>
                    <a:gd name="connsiteY6" fmla="*/ 202406 h 1195388"/>
                    <a:gd name="connsiteX7" fmla="*/ 511968 w 1895475"/>
                    <a:gd name="connsiteY7" fmla="*/ 247650 h 1195388"/>
                    <a:gd name="connsiteX8" fmla="*/ 545306 w 1895475"/>
                    <a:gd name="connsiteY8" fmla="*/ 266700 h 1195388"/>
                    <a:gd name="connsiteX9" fmla="*/ 604837 w 1895475"/>
                    <a:gd name="connsiteY9" fmla="*/ 283369 h 1195388"/>
                    <a:gd name="connsiteX10" fmla="*/ 650081 w 1895475"/>
                    <a:gd name="connsiteY10" fmla="*/ 326231 h 1195388"/>
                    <a:gd name="connsiteX11" fmla="*/ 673893 w 1895475"/>
                    <a:gd name="connsiteY11" fmla="*/ 395287 h 1195388"/>
                    <a:gd name="connsiteX12" fmla="*/ 700087 w 1895475"/>
                    <a:gd name="connsiteY12" fmla="*/ 509587 h 1195388"/>
                    <a:gd name="connsiteX13" fmla="*/ 711993 w 1895475"/>
                    <a:gd name="connsiteY13" fmla="*/ 585787 h 1195388"/>
                    <a:gd name="connsiteX14" fmla="*/ 773906 w 1895475"/>
                    <a:gd name="connsiteY14" fmla="*/ 619125 h 1195388"/>
                    <a:gd name="connsiteX15" fmla="*/ 842962 w 1895475"/>
                    <a:gd name="connsiteY15" fmla="*/ 607219 h 1195388"/>
                    <a:gd name="connsiteX16" fmla="*/ 907256 w 1895475"/>
                    <a:gd name="connsiteY16" fmla="*/ 550069 h 1195388"/>
                    <a:gd name="connsiteX17" fmla="*/ 992981 w 1895475"/>
                    <a:gd name="connsiteY17" fmla="*/ 535781 h 1195388"/>
                    <a:gd name="connsiteX18" fmla="*/ 1104899 w 1895475"/>
                    <a:gd name="connsiteY18" fmla="*/ 547687 h 1195388"/>
                    <a:gd name="connsiteX19" fmla="*/ 1162049 w 1895475"/>
                    <a:gd name="connsiteY19" fmla="*/ 602456 h 1195388"/>
                    <a:gd name="connsiteX20" fmla="*/ 1173956 w 1895475"/>
                    <a:gd name="connsiteY20" fmla="*/ 711994 h 1195388"/>
                    <a:gd name="connsiteX21" fmla="*/ 1181099 w 1895475"/>
                    <a:gd name="connsiteY21" fmla="*/ 838200 h 1195388"/>
                    <a:gd name="connsiteX22" fmla="*/ 1216818 w 1895475"/>
                    <a:gd name="connsiteY22" fmla="*/ 890587 h 1195388"/>
                    <a:gd name="connsiteX23" fmla="*/ 1312068 w 1895475"/>
                    <a:gd name="connsiteY23" fmla="*/ 859631 h 1195388"/>
                    <a:gd name="connsiteX24" fmla="*/ 1388268 w 1895475"/>
                    <a:gd name="connsiteY24" fmla="*/ 823912 h 1195388"/>
                    <a:gd name="connsiteX25" fmla="*/ 1452562 w 1895475"/>
                    <a:gd name="connsiteY25" fmla="*/ 833437 h 1195388"/>
                    <a:gd name="connsiteX26" fmla="*/ 1504949 w 1895475"/>
                    <a:gd name="connsiteY26" fmla="*/ 752475 h 1195388"/>
                    <a:gd name="connsiteX27" fmla="*/ 1543049 w 1895475"/>
                    <a:gd name="connsiteY27" fmla="*/ 673894 h 1195388"/>
                    <a:gd name="connsiteX28" fmla="*/ 1604962 w 1895475"/>
                    <a:gd name="connsiteY28" fmla="*/ 595312 h 1195388"/>
                    <a:gd name="connsiteX29" fmla="*/ 1678781 w 1895475"/>
                    <a:gd name="connsiteY29" fmla="*/ 554831 h 1195388"/>
                    <a:gd name="connsiteX30" fmla="*/ 1762124 w 1895475"/>
                    <a:gd name="connsiteY30" fmla="*/ 573881 h 1195388"/>
                    <a:gd name="connsiteX31" fmla="*/ 1838324 w 1895475"/>
                    <a:gd name="connsiteY31" fmla="*/ 590550 h 1195388"/>
                    <a:gd name="connsiteX32" fmla="*/ 1895475 w 1895475"/>
                    <a:gd name="connsiteY32" fmla="*/ 600075 h 1195388"/>
                    <a:gd name="connsiteX33" fmla="*/ 1890712 w 1895475"/>
                    <a:gd name="connsiteY33" fmla="*/ 1195388 h 1195388"/>
                    <a:gd name="connsiteX34" fmla="*/ 0 w 1895475"/>
                    <a:gd name="connsiteY34" fmla="*/ 1195388 h 1195388"/>
                    <a:gd name="connsiteX35" fmla="*/ 2380 w 1895475"/>
                    <a:gd name="connsiteY35" fmla="*/ 2382 h 1195388"/>
                    <a:gd name="connsiteX36" fmla="*/ 228599 w 1895475"/>
                    <a:gd name="connsiteY36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2382 h 1195388"/>
                    <a:gd name="connsiteX36" fmla="*/ 228599 w 1893093"/>
                    <a:gd name="connsiteY36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2382 h 1195388"/>
                    <a:gd name="connsiteX36" fmla="*/ 104775 w 1893093"/>
                    <a:gd name="connsiteY36" fmla="*/ 2382 h 1195388"/>
                    <a:gd name="connsiteX37" fmla="*/ 228599 w 1893093"/>
                    <a:gd name="connsiteY37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2382 h 1195388"/>
                    <a:gd name="connsiteX36" fmla="*/ 104775 w 1893093"/>
                    <a:gd name="connsiteY36" fmla="*/ 40482 h 1195388"/>
                    <a:gd name="connsiteX37" fmla="*/ 228599 w 1893093"/>
                    <a:gd name="connsiteY37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83357 h 1195388"/>
                    <a:gd name="connsiteX36" fmla="*/ 104775 w 1893093"/>
                    <a:gd name="connsiteY36" fmla="*/ 40482 h 1195388"/>
                    <a:gd name="connsiteX37" fmla="*/ 228599 w 1893093"/>
                    <a:gd name="connsiteY37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83357 h 1195388"/>
                    <a:gd name="connsiteX36" fmla="*/ 57150 w 1893093"/>
                    <a:gd name="connsiteY36" fmla="*/ 104776 h 1195388"/>
                    <a:gd name="connsiteX37" fmla="*/ 104775 w 1893093"/>
                    <a:gd name="connsiteY37" fmla="*/ 40482 h 1195388"/>
                    <a:gd name="connsiteX38" fmla="*/ 228599 w 1893093"/>
                    <a:gd name="connsiteY38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83357 h 1195388"/>
                    <a:gd name="connsiteX36" fmla="*/ 71438 w 1893093"/>
                    <a:gd name="connsiteY36" fmla="*/ 121445 h 1195388"/>
                    <a:gd name="connsiteX37" fmla="*/ 104775 w 1893093"/>
                    <a:gd name="connsiteY37" fmla="*/ 40482 h 1195388"/>
                    <a:gd name="connsiteX38" fmla="*/ 228599 w 1893093"/>
                    <a:gd name="connsiteY38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83357 h 1195388"/>
                    <a:gd name="connsiteX36" fmla="*/ 71438 w 1893093"/>
                    <a:gd name="connsiteY36" fmla="*/ 121445 h 1195388"/>
                    <a:gd name="connsiteX37" fmla="*/ 111919 w 1893093"/>
                    <a:gd name="connsiteY37" fmla="*/ 54770 h 1195388"/>
                    <a:gd name="connsiteX38" fmla="*/ 228599 w 1893093"/>
                    <a:gd name="connsiteY38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83357 h 1195388"/>
                    <a:gd name="connsiteX36" fmla="*/ 40482 w 1893093"/>
                    <a:gd name="connsiteY36" fmla="*/ 150020 h 1195388"/>
                    <a:gd name="connsiteX37" fmla="*/ 71438 w 1893093"/>
                    <a:gd name="connsiteY37" fmla="*/ 121445 h 1195388"/>
                    <a:gd name="connsiteX38" fmla="*/ 111919 w 1893093"/>
                    <a:gd name="connsiteY38" fmla="*/ 54770 h 1195388"/>
                    <a:gd name="connsiteX39" fmla="*/ 228599 w 1893093"/>
                    <a:gd name="connsiteY39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83357 h 1195388"/>
                    <a:gd name="connsiteX36" fmla="*/ 47626 w 1893093"/>
                    <a:gd name="connsiteY36" fmla="*/ 159545 h 1195388"/>
                    <a:gd name="connsiteX37" fmla="*/ 71438 w 1893093"/>
                    <a:gd name="connsiteY37" fmla="*/ 121445 h 1195388"/>
                    <a:gd name="connsiteX38" fmla="*/ 111919 w 1893093"/>
                    <a:gd name="connsiteY38" fmla="*/ 54770 h 1195388"/>
                    <a:gd name="connsiteX39" fmla="*/ 228599 w 1893093"/>
                    <a:gd name="connsiteY39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83357 h 1195388"/>
                    <a:gd name="connsiteX36" fmla="*/ 45245 w 1893093"/>
                    <a:gd name="connsiteY36" fmla="*/ 133351 h 1195388"/>
                    <a:gd name="connsiteX37" fmla="*/ 71438 w 1893093"/>
                    <a:gd name="connsiteY37" fmla="*/ 121445 h 1195388"/>
                    <a:gd name="connsiteX38" fmla="*/ 111919 w 1893093"/>
                    <a:gd name="connsiteY38" fmla="*/ 54770 h 1195388"/>
                    <a:gd name="connsiteX39" fmla="*/ 228599 w 1893093"/>
                    <a:gd name="connsiteY39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11968 w 1893093"/>
                    <a:gd name="connsiteY7" fmla="*/ 247650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38113 h 1195388"/>
                    <a:gd name="connsiteX36" fmla="*/ 45245 w 1893093"/>
                    <a:gd name="connsiteY36" fmla="*/ 133351 h 1195388"/>
                    <a:gd name="connsiteX37" fmla="*/ 71438 w 1893093"/>
                    <a:gd name="connsiteY37" fmla="*/ 121445 h 1195388"/>
                    <a:gd name="connsiteX38" fmla="*/ 111919 w 1893093"/>
                    <a:gd name="connsiteY38" fmla="*/ 54770 h 1195388"/>
                    <a:gd name="connsiteX39" fmla="*/ 228599 w 1893093"/>
                    <a:gd name="connsiteY39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488156 w 1893093"/>
                    <a:gd name="connsiteY6" fmla="*/ 202406 h 1195388"/>
                    <a:gd name="connsiteX7" fmla="*/ 521493 w 1893093"/>
                    <a:gd name="connsiteY7" fmla="*/ 250031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38113 h 1195388"/>
                    <a:gd name="connsiteX36" fmla="*/ 45245 w 1893093"/>
                    <a:gd name="connsiteY36" fmla="*/ 133351 h 1195388"/>
                    <a:gd name="connsiteX37" fmla="*/ 71438 w 1893093"/>
                    <a:gd name="connsiteY37" fmla="*/ 121445 h 1195388"/>
                    <a:gd name="connsiteX38" fmla="*/ 111919 w 1893093"/>
                    <a:gd name="connsiteY38" fmla="*/ 54770 h 1195388"/>
                    <a:gd name="connsiteX39" fmla="*/ 228599 w 1893093"/>
                    <a:gd name="connsiteY39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538162 w 1893093"/>
                    <a:gd name="connsiteY6" fmla="*/ 223837 h 1195388"/>
                    <a:gd name="connsiteX7" fmla="*/ 521493 w 1893093"/>
                    <a:gd name="connsiteY7" fmla="*/ 250031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38113 h 1195388"/>
                    <a:gd name="connsiteX36" fmla="*/ 45245 w 1893093"/>
                    <a:gd name="connsiteY36" fmla="*/ 133351 h 1195388"/>
                    <a:gd name="connsiteX37" fmla="*/ 71438 w 1893093"/>
                    <a:gd name="connsiteY37" fmla="*/ 121445 h 1195388"/>
                    <a:gd name="connsiteX38" fmla="*/ 111919 w 1893093"/>
                    <a:gd name="connsiteY38" fmla="*/ 54770 h 1195388"/>
                    <a:gd name="connsiteX39" fmla="*/ 228599 w 1893093"/>
                    <a:gd name="connsiteY39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490537 w 1893093"/>
                    <a:gd name="connsiteY5" fmla="*/ 123825 h 1195388"/>
                    <a:gd name="connsiteX6" fmla="*/ 538162 w 1893093"/>
                    <a:gd name="connsiteY6" fmla="*/ 223837 h 1195388"/>
                    <a:gd name="connsiteX7" fmla="*/ 531018 w 1893093"/>
                    <a:gd name="connsiteY7" fmla="*/ 252412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38113 h 1195388"/>
                    <a:gd name="connsiteX36" fmla="*/ 45245 w 1893093"/>
                    <a:gd name="connsiteY36" fmla="*/ 133351 h 1195388"/>
                    <a:gd name="connsiteX37" fmla="*/ 71438 w 1893093"/>
                    <a:gd name="connsiteY37" fmla="*/ 121445 h 1195388"/>
                    <a:gd name="connsiteX38" fmla="*/ 111919 w 1893093"/>
                    <a:gd name="connsiteY38" fmla="*/ 54770 h 1195388"/>
                    <a:gd name="connsiteX39" fmla="*/ 228599 w 1893093"/>
                    <a:gd name="connsiteY39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476249 w 1893093"/>
                    <a:gd name="connsiteY4" fmla="*/ 52387 h 1195388"/>
                    <a:gd name="connsiteX5" fmla="*/ 547687 w 1893093"/>
                    <a:gd name="connsiteY5" fmla="*/ 154781 h 1195388"/>
                    <a:gd name="connsiteX6" fmla="*/ 538162 w 1893093"/>
                    <a:gd name="connsiteY6" fmla="*/ 223837 h 1195388"/>
                    <a:gd name="connsiteX7" fmla="*/ 531018 w 1893093"/>
                    <a:gd name="connsiteY7" fmla="*/ 252412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38113 h 1195388"/>
                    <a:gd name="connsiteX36" fmla="*/ 45245 w 1893093"/>
                    <a:gd name="connsiteY36" fmla="*/ 133351 h 1195388"/>
                    <a:gd name="connsiteX37" fmla="*/ 71438 w 1893093"/>
                    <a:gd name="connsiteY37" fmla="*/ 121445 h 1195388"/>
                    <a:gd name="connsiteX38" fmla="*/ 111919 w 1893093"/>
                    <a:gd name="connsiteY38" fmla="*/ 54770 h 1195388"/>
                    <a:gd name="connsiteX39" fmla="*/ 228599 w 1893093"/>
                    <a:gd name="connsiteY39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8149 w 1893093"/>
                    <a:gd name="connsiteY3" fmla="*/ 16669 h 1195388"/>
                    <a:gd name="connsiteX4" fmla="*/ 514349 w 1893093"/>
                    <a:gd name="connsiteY4" fmla="*/ 116680 h 1195388"/>
                    <a:gd name="connsiteX5" fmla="*/ 547687 w 1893093"/>
                    <a:gd name="connsiteY5" fmla="*/ 154781 h 1195388"/>
                    <a:gd name="connsiteX6" fmla="*/ 538162 w 1893093"/>
                    <a:gd name="connsiteY6" fmla="*/ 223837 h 1195388"/>
                    <a:gd name="connsiteX7" fmla="*/ 531018 w 1893093"/>
                    <a:gd name="connsiteY7" fmla="*/ 252412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38113 h 1195388"/>
                    <a:gd name="connsiteX36" fmla="*/ 45245 w 1893093"/>
                    <a:gd name="connsiteY36" fmla="*/ 133351 h 1195388"/>
                    <a:gd name="connsiteX37" fmla="*/ 71438 w 1893093"/>
                    <a:gd name="connsiteY37" fmla="*/ 121445 h 1195388"/>
                    <a:gd name="connsiteX38" fmla="*/ 111919 w 1893093"/>
                    <a:gd name="connsiteY38" fmla="*/ 54770 h 1195388"/>
                    <a:gd name="connsiteX39" fmla="*/ 228599 w 1893093"/>
                    <a:gd name="connsiteY39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76237 w 1893093"/>
                    <a:gd name="connsiteY2" fmla="*/ 14287 h 1195388"/>
                    <a:gd name="connsiteX3" fmla="*/ 433387 w 1893093"/>
                    <a:gd name="connsiteY3" fmla="*/ 100013 h 1195388"/>
                    <a:gd name="connsiteX4" fmla="*/ 514349 w 1893093"/>
                    <a:gd name="connsiteY4" fmla="*/ 116680 h 1195388"/>
                    <a:gd name="connsiteX5" fmla="*/ 547687 w 1893093"/>
                    <a:gd name="connsiteY5" fmla="*/ 154781 h 1195388"/>
                    <a:gd name="connsiteX6" fmla="*/ 538162 w 1893093"/>
                    <a:gd name="connsiteY6" fmla="*/ 223837 h 1195388"/>
                    <a:gd name="connsiteX7" fmla="*/ 531018 w 1893093"/>
                    <a:gd name="connsiteY7" fmla="*/ 252412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38113 h 1195388"/>
                    <a:gd name="connsiteX36" fmla="*/ 45245 w 1893093"/>
                    <a:gd name="connsiteY36" fmla="*/ 133351 h 1195388"/>
                    <a:gd name="connsiteX37" fmla="*/ 71438 w 1893093"/>
                    <a:gd name="connsiteY37" fmla="*/ 121445 h 1195388"/>
                    <a:gd name="connsiteX38" fmla="*/ 111919 w 1893093"/>
                    <a:gd name="connsiteY38" fmla="*/ 54770 h 1195388"/>
                    <a:gd name="connsiteX39" fmla="*/ 228599 w 1893093"/>
                    <a:gd name="connsiteY39" fmla="*/ 0 h 1195388"/>
                    <a:gd name="connsiteX0" fmla="*/ 228599 w 1893093"/>
                    <a:gd name="connsiteY0" fmla="*/ 0 h 1195388"/>
                    <a:gd name="connsiteX1" fmla="*/ 311943 w 1893093"/>
                    <a:gd name="connsiteY1" fmla="*/ 14287 h 1195388"/>
                    <a:gd name="connsiteX2" fmla="*/ 311944 w 1893093"/>
                    <a:gd name="connsiteY2" fmla="*/ 73818 h 1195388"/>
                    <a:gd name="connsiteX3" fmla="*/ 433387 w 1893093"/>
                    <a:gd name="connsiteY3" fmla="*/ 100013 h 1195388"/>
                    <a:gd name="connsiteX4" fmla="*/ 514349 w 1893093"/>
                    <a:gd name="connsiteY4" fmla="*/ 116680 h 1195388"/>
                    <a:gd name="connsiteX5" fmla="*/ 547687 w 1893093"/>
                    <a:gd name="connsiteY5" fmla="*/ 154781 h 1195388"/>
                    <a:gd name="connsiteX6" fmla="*/ 538162 w 1893093"/>
                    <a:gd name="connsiteY6" fmla="*/ 223837 h 1195388"/>
                    <a:gd name="connsiteX7" fmla="*/ 531018 w 1893093"/>
                    <a:gd name="connsiteY7" fmla="*/ 252412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38113 h 1195388"/>
                    <a:gd name="connsiteX36" fmla="*/ 45245 w 1893093"/>
                    <a:gd name="connsiteY36" fmla="*/ 133351 h 1195388"/>
                    <a:gd name="connsiteX37" fmla="*/ 71438 w 1893093"/>
                    <a:gd name="connsiteY37" fmla="*/ 121445 h 1195388"/>
                    <a:gd name="connsiteX38" fmla="*/ 111919 w 1893093"/>
                    <a:gd name="connsiteY38" fmla="*/ 54770 h 1195388"/>
                    <a:gd name="connsiteX39" fmla="*/ 228599 w 1893093"/>
                    <a:gd name="connsiteY39" fmla="*/ 0 h 1195388"/>
                    <a:gd name="connsiteX0" fmla="*/ 228599 w 1893093"/>
                    <a:gd name="connsiteY0" fmla="*/ 0 h 1195388"/>
                    <a:gd name="connsiteX1" fmla="*/ 235743 w 1893093"/>
                    <a:gd name="connsiteY1" fmla="*/ 95249 h 1195388"/>
                    <a:gd name="connsiteX2" fmla="*/ 311944 w 1893093"/>
                    <a:gd name="connsiteY2" fmla="*/ 73818 h 1195388"/>
                    <a:gd name="connsiteX3" fmla="*/ 433387 w 1893093"/>
                    <a:gd name="connsiteY3" fmla="*/ 100013 h 1195388"/>
                    <a:gd name="connsiteX4" fmla="*/ 514349 w 1893093"/>
                    <a:gd name="connsiteY4" fmla="*/ 116680 h 1195388"/>
                    <a:gd name="connsiteX5" fmla="*/ 547687 w 1893093"/>
                    <a:gd name="connsiteY5" fmla="*/ 154781 h 1195388"/>
                    <a:gd name="connsiteX6" fmla="*/ 538162 w 1893093"/>
                    <a:gd name="connsiteY6" fmla="*/ 223837 h 1195388"/>
                    <a:gd name="connsiteX7" fmla="*/ 531018 w 1893093"/>
                    <a:gd name="connsiteY7" fmla="*/ 252412 h 1195388"/>
                    <a:gd name="connsiteX8" fmla="*/ 545306 w 1893093"/>
                    <a:gd name="connsiteY8" fmla="*/ 266700 h 1195388"/>
                    <a:gd name="connsiteX9" fmla="*/ 604837 w 1893093"/>
                    <a:gd name="connsiteY9" fmla="*/ 283369 h 1195388"/>
                    <a:gd name="connsiteX10" fmla="*/ 650081 w 1893093"/>
                    <a:gd name="connsiteY10" fmla="*/ 326231 h 1195388"/>
                    <a:gd name="connsiteX11" fmla="*/ 673893 w 1893093"/>
                    <a:gd name="connsiteY11" fmla="*/ 395287 h 1195388"/>
                    <a:gd name="connsiteX12" fmla="*/ 700087 w 1893093"/>
                    <a:gd name="connsiteY12" fmla="*/ 509587 h 1195388"/>
                    <a:gd name="connsiteX13" fmla="*/ 711993 w 1893093"/>
                    <a:gd name="connsiteY13" fmla="*/ 585787 h 1195388"/>
                    <a:gd name="connsiteX14" fmla="*/ 773906 w 1893093"/>
                    <a:gd name="connsiteY14" fmla="*/ 619125 h 1195388"/>
                    <a:gd name="connsiteX15" fmla="*/ 842962 w 1893093"/>
                    <a:gd name="connsiteY15" fmla="*/ 607219 h 1195388"/>
                    <a:gd name="connsiteX16" fmla="*/ 907256 w 1893093"/>
                    <a:gd name="connsiteY16" fmla="*/ 550069 h 1195388"/>
                    <a:gd name="connsiteX17" fmla="*/ 992981 w 1893093"/>
                    <a:gd name="connsiteY17" fmla="*/ 535781 h 1195388"/>
                    <a:gd name="connsiteX18" fmla="*/ 1104899 w 1893093"/>
                    <a:gd name="connsiteY18" fmla="*/ 547687 h 1195388"/>
                    <a:gd name="connsiteX19" fmla="*/ 1162049 w 1893093"/>
                    <a:gd name="connsiteY19" fmla="*/ 602456 h 1195388"/>
                    <a:gd name="connsiteX20" fmla="*/ 1173956 w 1893093"/>
                    <a:gd name="connsiteY20" fmla="*/ 711994 h 1195388"/>
                    <a:gd name="connsiteX21" fmla="*/ 1181099 w 1893093"/>
                    <a:gd name="connsiteY21" fmla="*/ 838200 h 1195388"/>
                    <a:gd name="connsiteX22" fmla="*/ 1216818 w 1893093"/>
                    <a:gd name="connsiteY22" fmla="*/ 890587 h 1195388"/>
                    <a:gd name="connsiteX23" fmla="*/ 1312068 w 1893093"/>
                    <a:gd name="connsiteY23" fmla="*/ 859631 h 1195388"/>
                    <a:gd name="connsiteX24" fmla="*/ 1388268 w 1893093"/>
                    <a:gd name="connsiteY24" fmla="*/ 823912 h 1195388"/>
                    <a:gd name="connsiteX25" fmla="*/ 1452562 w 1893093"/>
                    <a:gd name="connsiteY25" fmla="*/ 833437 h 1195388"/>
                    <a:gd name="connsiteX26" fmla="*/ 1504949 w 1893093"/>
                    <a:gd name="connsiteY26" fmla="*/ 752475 h 1195388"/>
                    <a:gd name="connsiteX27" fmla="*/ 1543049 w 1893093"/>
                    <a:gd name="connsiteY27" fmla="*/ 673894 h 1195388"/>
                    <a:gd name="connsiteX28" fmla="*/ 1604962 w 1893093"/>
                    <a:gd name="connsiteY28" fmla="*/ 595312 h 1195388"/>
                    <a:gd name="connsiteX29" fmla="*/ 1678781 w 1893093"/>
                    <a:gd name="connsiteY29" fmla="*/ 554831 h 1195388"/>
                    <a:gd name="connsiteX30" fmla="*/ 1762124 w 1893093"/>
                    <a:gd name="connsiteY30" fmla="*/ 573881 h 1195388"/>
                    <a:gd name="connsiteX31" fmla="*/ 1838324 w 1893093"/>
                    <a:gd name="connsiteY31" fmla="*/ 590550 h 1195388"/>
                    <a:gd name="connsiteX32" fmla="*/ 1893093 w 1893093"/>
                    <a:gd name="connsiteY32" fmla="*/ 602456 h 1195388"/>
                    <a:gd name="connsiteX33" fmla="*/ 1890712 w 1893093"/>
                    <a:gd name="connsiteY33" fmla="*/ 1195388 h 1195388"/>
                    <a:gd name="connsiteX34" fmla="*/ 0 w 1893093"/>
                    <a:gd name="connsiteY34" fmla="*/ 1195388 h 1195388"/>
                    <a:gd name="connsiteX35" fmla="*/ 2380 w 1893093"/>
                    <a:gd name="connsiteY35" fmla="*/ 138113 h 1195388"/>
                    <a:gd name="connsiteX36" fmla="*/ 45245 w 1893093"/>
                    <a:gd name="connsiteY36" fmla="*/ 133351 h 1195388"/>
                    <a:gd name="connsiteX37" fmla="*/ 71438 w 1893093"/>
                    <a:gd name="connsiteY37" fmla="*/ 121445 h 1195388"/>
                    <a:gd name="connsiteX38" fmla="*/ 111919 w 1893093"/>
                    <a:gd name="connsiteY38" fmla="*/ 54770 h 1195388"/>
                    <a:gd name="connsiteX39" fmla="*/ 228599 w 1893093"/>
                    <a:gd name="connsiteY39" fmla="*/ 0 h 1195388"/>
                    <a:gd name="connsiteX0" fmla="*/ 183355 w 1893093"/>
                    <a:gd name="connsiteY0" fmla="*/ 133349 h 1140618"/>
                    <a:gd name="connsiteX1" fmla="*/ 235743 w 1893093"/>
                    <a:gd name="connsiteY1" fmla="*/ 40479 h 1140618"/>
                    <a:gd name="connsiteX2" fmla="*/ 311944 w 1893093"/>
                    <a:gd name="connsiteY2" fmla="*/ 19048 h 1140618"/>
                    <a:gd name="connsiteX3" fmla="*/ 433387 w 1893093"/>
                    <a:gd name="connsiteY3" fmla="*/ 45243 h 1140618"/>
                    <a:gd name="connsiteX4" fmla="*/ 514349 w 1893093"/>
                    <a:gd name="connsiteY4" fmla="*/ 61910 h 1140618"/>
                    <a:gd name="connsiteX5" fmla="*/ 547687 w 1893093"/>
                    <a:gd name="connsiteY5" fmla="*/ 100011 h 1140618"/>
                    <a:gd name="connsiteX6" fmla="*/ 538162 w 1893093"/>
                    <a:gd name="connsiteY6" fmla="*/ 169067 h 1140618"/>
                    <a:gd name="connsiteX7" fmla="*/ 531018 w 1893093"/>
                    <a:gd name="connsiteY7" fmla="*/ 197642 h 1140618"/>
                    <a:gd name="connsiteX8" fmla="*/ 545306 w 1893093"/>
                    <a:gd name="connsiteY8" fmla="*/ 211930 h 1140618"/>
                    <a:gd name="connsiteX9" fmla="*/ 604837 w 1893093"/>
                    <a:gd name="connsiteY9" fmla="*/ 228599 h 1140618"/>
                    <a:gd name="connsiteX10" fmla="*/ 650081 w 1893093"/>
                    <a:gd name="connsiteY10" fmla="*/ 271461 h 1140618"/>
                    <a:gd name="connsiteX11" fmla="*/ 673893 w 1893093"/>
                    <a:gd name="connsiteY11" fmla="*/ 340517 h 1140618"/>
                    <a:gd name="connsiteX12" fmla="*/ 700087 w 1893093"/>
                    <a:gd name="connsiteY12" fmla="*/ 454817 h 1140618"/>
                    <a:gd name="connsiteX13" fmla="*/ 711993 w 1893093"/>
                    <a:gd name="connsiteY13" fmla="*/ 531017 h 1140618"/>
                    <a:gd name="connsiteX14" fmla="*/ 773906 w 1893093"/>
                    <a:gd name="connsiteY14" fmla="*/ 564355 h 1140618"/>
                    <a:gd name="connsiteX15" fmla="*/ 842962 w 1893093"/>
                    <a:gd name="connsiteY15" fmla="*/ 552449 h 1140618"/>
                    <a:gd name="connsiteX16" fmla="*/ 907256 w 1893093"/>
                    <a:gd name="connsiteY16" fmla="*/ 495299 h 1140618"/>
                    <a:gd name="connsiteX17" fmla="*/ 992981 w 1893093"/>
                    <a:gd name="connsiteY17" fmla="*/ 481011 h 1140618"/>
                    <a:gd name="connsiteX18" fmla="*/ 1104899 w 1893093"/>
                    <a:gd name="connsiteY18" fmla="*/ 492917 h 1140618"/>
                    <a:gd name="connsiteX19" fmla="*/ 1162049 w 1893093"/>
                    <a:gd name="connsiteY19" fmla="*/ 547686 h 1140618"/>
                    <a:gd name="connsiteX20" fmla="*/ 1173956 w 1893093"/>
                    <a:gd name="connsiteY20" fmla="*/ 657224 h 1140618"/>
                    <a:gd name="connsiteX21" fmla="*/ 1181099 w 1893093"/>
                    <a:gd name="connsiteY21" fmla="*/ 783430 h 1140618"/>
                    <a:gd name="connsiteX22" fmla="*/ 1216818 w 1893093"/>
                    <a:gd name="connsiteY22" fmla="*/ 835817 h 1140618"/>
                    <a:gd name="connsiteX23" fmla="*/ 1312068 w 1893093"/>
                    <a:gd name="connsiteY23" fmla="*/ 804861 h 1140618"/>
                    <a:gd name="connsiteX24" fmla="*/ 1388268 w 1893093"/>
                    <a:gd name="connsiteY24" fmla="*/ 769142 h 1140618"/>
                    <a:gd name="connsiteX25" fmla="*/ 1452562 w 1893093"/>
                    <a:gd name="connsiteY25" fmla="*/ 778667 h 1140618"/>
                    <a:gd name="connsiteX26" fmla="*/ 1504949 w 1893093"/>
                    <a:gd name="connsiteY26" fmla="*/ 697705 h 1140618"/>
                    <a:gd name="connsiteX27" fmla="*/ 1543049 w 1893093"/>
                    <a:gd name="connsiteY27" fmla="*/ 619124 h 1140618"/>
                    <a:gd name="connsiteX28" fmla="*/ 1604962 w 1893093"/>
                    <a:gd name="connsiteY28" fmla="*/ 540542 h 1140618"/>
                    <a:gd name="connsiteX29" fmla="*/ 1678781 w 1893093"/>
                    <a:gd name="connsiteY29" fmla="*/ 500061 h 1140618"/>
                    <a:gd name="connsiteX30" fmla="*/ 1762124 w 1893093"/>
                    <a:gd name="connsiteY30" fmla="*/ 519111 h 1140618"/>
                    <a:gd name="connsiteX31" fmla="*/ 1838324 w 1893093"/>
                    <a:gd name="connsiteY31" fmla="*/ 535780 h 1140618"/>
                    <a:gd name="connsiteX32" fmla="*/ 1893093 w 1893093"/>
                    <a:gd name="connsiteY32" fmla="*/ 547686 h 1140618"/>
                    <a:gd name="connsiteX33" fmla="*/ 1890712 w 1893093"/>
                    <a:gd name="connsiteY33" fmla="*/ 1140618 h 1140618"/>
                    <a:gd name="connsiteX34" fmla="*/ 0 w 1893093"/>
                    <a:gd name="connsiteY34" fmla="*/ 1140618 h 1140618"/>
                    <a:gd name="connsiteX35" fmla="*/ 2380 w 1893093"/>
                    <a:gd name="connsiteY35" fmla="*/ 83343 h 1140618"/>
                    <a:gd name="connsiteX36" fmla="*/ 45245 w 1893093"/>
                    <a:gd name="connsiteY36" fmla="*/ 78581 h 1140618"/>
                    <a:gd name="connsiteX37" fmla="*/ 71438 w 1893093"/>
                    <a:gd name="connsiteY37" fmla="*/ 66675 h 1140618"/>
                    <a:gd name="connsiteX38" fmla="*/ 111919 w 1893093"/>
                    <a:gd name="connsiteY38" fmla="*/ 0 h 1140618"/>
                    <a:gd name="connsiteX39" fmla="*/ 183355 w 1893093"/>
                    <a:gd name="connsiteY39" fmla="*/ 133349 h 1140618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2380 w 1893093"/>
                    <a:gd name="connsiteY35" fmla="*/ 68315 h 1125590"/>
                    <a:gd name="connsiteX36" fmla="*/ 45245 w 1893093"/>
                    <a:gd name="connsiteY36" fmla="*/ 63553 h 1125590"/>
                    <a:gd name="connsiteX37" fmla="*/ 71438 w 1893093"/>
                    <a:gd name="connsiteY37" fmla="*/ 51647 h 1125590"/>
                    <a:gd name="connsiteX38" fmla="*/ 183356 w 1893093"/>
                    <a:gd name="connsiteY38" fmla="*/ 218335 h 1125590"/>
                    <a:gd name="connsiteX39" fmla="*/ 183355 w 1893093"/>
                    <a:gd name="connsiteY39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2380 w 1893093"/>
                    <a:gd name="connsiteY35" fmla="*/ 68315 h 1125590"/>
                    <a:gd name="connsiteX36" fmla="*/ 45245 w 1893093"/>
                    <a:gd name="connsiteY36" fmla="*/ 63553 h 1125590"/>
                    <a:gd name="connsiteX37" fmla="*/ 216694 w 1893093"/>
                    <a:gd name="connsiteY37" fmla="*/ 304059 h 1125590"/>
                    <a:gd name="connsiteX38" fmla="*/ 183356 w 1893093"/>
                    <a:gd name="connsiteY38" fmla="*/ 218335 h 1125590"/>
                    <a:gd name="connsiteX39" fmla="*/ 183355 w 1893093"/>
                    <a:gd name="connsiteY39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2380 w 1893093"/>
                    <a:gd name="connsiteY35" fmla="*/ 68315 h 1125590"/>
                    <a:gd name="connsiteX36" fmla="*/ 307183 w 1893093"/>
                    <a:gd name="connsiteY36" fmla="*/ 363590 h 1125590"/>
                    <a:gd name="connsiteX37" fmla="*/ 216694 w 1893093"/>
                    <a:gd name="connsiteY37" fmla="*/ 304059 h 1125590"/>
                    <a:gd name="connsiteX38" fmla="*/ 183356 w 1893093"/>
                    <a:gd name="connsiteY38" fmla="*/ 218335 h 1125590"/>
                    <a:gd name="connsiteX39" fmla="*/ 183355 w 1893093"/>
                    <a:gd name="connsiteY39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352423 w 1893093"/>
                    <a:gd name="connsiteY35" fmla="*/ 361208 h 1125590"/>
                    <a:gd name="connsiteX36" fmla="*/ 307183 w 1893093"/>
                    <a:gd name="connsiteY36" fmla="*/ 363590 h 1125590"/>
                    <a:gd name="connsiteX37" fmla="*/ 216694 w 1893093"/>
                    <a:gd name="connsiteY37" fmla="*/ 304059 h 1125590"/>
                    <a:gd name="connsiteX38" fmla="*/ 183356 w 1893093"/>
                    <a:gd name="connsiteY38" fmla="*/ 218335 h 1125590"/>
                    <a:gd name="connsiteX39" fmla="*/ 183355 w 1893093"/>
                    <a:gd name="connsiteY39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352423 w 1893093"/>
                    <a:gd name="connsiteY35" fmla="*/ 361208 h 1125590"/>
                    <a:gd name="connsiteX36" fmla="*/ 307183 w 1893093"/>
                    <a:gd name="connsiteY36" fmla="*/ 363590 h 1125590"/>
                    <a:gd name="connsiteX37" fmla="*/ 216694 w 1893093"/>
                    <a:gd name="connsiteY37" fmla="*/ 304059 h 1125590"/>
                    <a:gd name="connsiteX38" fmla="*/ 183356 w 1893093"/>
                    <a:gd name="connsiteY38" fmla="*/ 218335 h 1125590"/>
                    <a:gd name="connsiteX39" fmla="*/ 183355 w 1893093"/>
                    <a:gd name="connsiteY39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352423 w 1893093"/>
                    <a:gd name="connsiteY35" fmla="*/ 361208 h 1125590"/>
                    <a:gd name="connsiteX36" fmla="*/ 307183 w 1893093"/>
                    <a:gd name="connsiteY36" fmla="*/ 363590 h 1125590"/>
                    <a:gd name="connsiteX37" fmla="*/ 216694 w 1893093"/>
                    <a:gd name="connsiteY37" fmla="*/ 304059 h 1125590"/>
                    <a:gd name="connsiteX38" fmla="*/ 183356 w 1893093"/>
                    <a:gd name="connsiteY38" fmla="*/ 218335 h 1125590"/>
                    <a:gd name="connsiteX39" fmla="*/ 183355 w 1893093"/>
                    <a:gd name="connsiteY39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323850 w 1893093"/>
                    <a:gd name="connsiteY35" fmla="*/ 420740 h 1125590"/>
                    <a:gd name="connsiteX36" fmla="*/ 352423 w 1893093"/>
                    <a:gd name="connsiteY36" fmla="*/ 361208 h 1125590"/>
                    <a:gd name="connsiteX37" fmla="*/ 307183 w 1893093"/>
                    <a:gd name="connsiteY37" fmla="*/ 363590 h 1125590"/>
                    <a:gd name="connsiteX38" fmla="*/ 216694 w 1893093"/>
                    <a:gd name="connsiteY38" fmla="*/ 304059 h 1125590"/>
                    <a:gd name="connsiteX39" fmla="*/ 183356 w 1893093"/>
                    <a:gd name="connsiteY39" fmla="*/ 218335 h 1125590"/>
                    <a:gd name="connsiteX40" fmla="*/ 183355 w 1893093"/>
                    <a:gd name="connsiteY40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359569 w 1893093"/>
                    <a:gd name="connsiteY35" fmla="*/ 387403 h 1125590"/>
                    <a:gd name="connsiteX36" fmla="*/ 352423 w 1893093"/>
                    <a:gd name="connsiteY36" fmla="*/ 361208 h 1125590"/>
                    <a:gd name="connsiteX37" fmla="*/ 307183 w 1893093"/>
                    <a:gd name="connsiteY37" fmla="*/ 363590 h 1125590"/>
                    <a:gd name="connsiteX38" fmla="*/ 216694 w 1893093"/>
                    <a:gd name="connsiteY38" fmla="*/ 304059 h 1125590"/>
                    <a:gd name="connsiteX39" fmla="*/ 183356 w 1893093"/>
                    <a:gd name="connsiteY39" fmla="*/ 218335 h 1125590"/>
                    <a:gd name="connsiteX40" fmla="*/ 183355 w 1893093"/>
                    <a:gd name="connsiteY40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190500 w 1893093"/>
                    <a:gd name="connsiteY35" fmla="*/ 732684 h 1125590"/>
                    <a:gd name="connsiteX36" fmla="*/ 359569 w 1893093"/>
                    <a:gd name="connsiteY36" fmla="*/ 387403 h 1125590"/>
                    <a:gd name="connsiteX37" fmla="*/ 352423 w 1893093"/>
                    <a:gd name="connsiteY37" fmla="*/ 361208 h 1125590"/>
                    <a:gd name="connsiteX38" fmla="*/ 307183 w 1893093"/>
                    <a:gd name="connsiteY38" fmla="*/ 363590 h 1125590"/>
                    <a:gd name="connsiteX39" fmla="*/ 216694 w 1893093"/>
                    <a:gd name="connsiteY39" fmla="*/ 304059 h 1125590"/>
                    <a:gd name="connsiteX40" fmla="*/ 183356 w 1893093"/>
                    <a:gd name="connsiteY40" fmla="*/ 218335 h 1125590"/>
                    <a:gd name="connsiteX41" fmla="*/ 183355 w 1893093"/>
                    <a:gd name="connsiteY41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350044 w 1893093"/>
                    <a:gd name="connsiteY35" fmla="*/ 435028 h 1125590"/>
                    <a:gd name="connsiteX36" fmla="*/ 359569 w 1893093"/>
                    <a:gd name="connsiteY36" fmla="*/ 387403 h 1125590"/>
                    <a:gd name="connsiteX37" fmla="*/ 352423 w 1893093"/>
                    <a:gd name="connsiteY37" fmla="*/ 361208 h 1125590"/>
                    <a:gd name="connsiteX38" fmla="*/ 307183 w 1893093"/>
                    <a:gd name="connsiteY38" fmla="*/ 363590 h 1125590"/>
                    <a:gd name="connsiteX39" fmla="*/ 216694 w 1893093"/>
                    <a:gd name="connsiteY39" fmla="*/ 304059 h 1125590"/>
                    <a:gd name="connsiteX40" fmla="*/ 183356 w 1893093"/>
                    <a:gd name="connsiteY40" fmla="*/ 218335 h 1125590"/>
                    <a:gd name="connsiteX41" fmla="*/ 183355 w 1893093"/>
                    <a:gd name="connsiteY41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183357 w 1893093"/>
                    <a:gd name="connsiteY35" fmla="*/ 756497 h 1125590"/>
                    <a:gd name="connsiteX36" fmla="*/ 350044 w 1893093"/>
                    <a:gd name="connsiteY36" fmla="*/ 435028 h 1125590"/>
                    <a:gd name="connsiteX37" fmla="*/ 359569 w 1893093"/>
                    <a:gd name="connsiteY37" fmla="*/ 387403 h 1125590"/>
                    <a:gd name="connsiteX38" fmla="*/ 352423 w 1893093"/>
                    <a:gd name="connsiteY38" fmla="*/ 361208 h 1125590"/>
                    <a:gd name="connsiteX39" fmla="*/ 307183 w 1893093"/>
                    <a:gd name="connsiteY39" fmla="*/ 363590 h 1125590"/>
                    <a:gd name="connsiteX40" fmla="*/ 216694 w 1893093"/>
                    <a:gd name="connsiteY40" fmla="*/ 304059 h 1125590"/>
                    <a:gd name="connsiteX41" fmla="*/ 183356 w 1893093"/>
                    <a:gd name="connsiteY41" fmla="*/ 218335 h 1125590"/>
                    <a:gd name="connsiteX42" fmla="*/ 183355 w 1893093"/>
                    <a:gd name="connsiteY42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304801 w 1893093"/>
                    <a:gd name="connsiteY35" fmla="*/ 465984 h 1125590"/>
                    <a:gd name="connsiteX36" fmla="*/ 350044 w 1893093"/>
                    <a:gd name="connsiteY36" fmla="*/ 435028 h 1125590"/>
                    <a:gd name="connsiteX37" fmla="*/ 359569 w 1893093"/>
                    <a:gd name="connsiteY37" fmla="*/ 387403 h 1125590"/>
                    <a:gd name="connsiteX38" fmla="*/ 352423 w 1893093"/>
                    <a:gd name="connsiteY38" fmla="*/ 361208 h 1125590"/>
                    <a:gd name="connsiteX39" fmla="*/ 307183 w 1893093"/>
                    <a:gd name="connsiteY39" fmla="*/ 363590 h 1125590"/>
                    <a:gd name="connsiteX40" fmla="*/ 216694 w 1893093"/>
                    <a:gd name="connsiteY40" fmla="*/ 304059 h 1125590"/>
                    <a:gd name="connsiteX41" fmla="*/ 183356 w 1893093"/>
                    <a:gd name="connsiteY41" fmla="*/ 218335 h 1125590"/>
                    <a:gd name="connsiteX42" fmla="*/ 183355 w 1893093"/>
                    <a:gd name="connsiteY42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152400 w 1893093"/>
                    <a:gd name="connsiteY35" fmla="*/ 792215 h 1125590"/>
                    <a:gd name="connsiteX36" fmla="*/ 304801 w 1893093"/>
                    <a:gd name="connsiteY36" fmla="*/ 465984 h 1125590"/>
                    <a:gd name="connsiteX37" fmla="*/ 350044 w 1893093"/>
                    <a:gd name="connsiteY37" fmla="*/ 435028 h 1125590"/>
                    <a:gd name="connsiteX38" fmla="*/ 359569 w 1893093"/>
                    <a:gd name="connsiteY38" fmla="*/ 387403 h 1125590"/>
                    <a:gd name="connsiteX39" fmla="*/ 352423 w 1893093"/>
                    <a:gd name="connsiteY39" fmla="*/ 361208 h 1125590"/>
                    <a:gd name="connsiteX40" fmla="*/ 307183 w 1893093"/>
                    <a:gd name="connsiteY40" fmla="*/ 363590 h 1125590"/>
                    <a:gd name="connsiteX41" fmla="*/ 216694 w 1893093"/>
                    <a:gd name="connsiteY41" fmla="*/ 304059 h 1125590"/>
                    <a:gd name="connsiteX42" fmla="*/ 183356 w 1893093"/>
                    <a:gd name="connsiteY42" fmla="*/ 218335 h 1125590"/>
                    <a:gd name="connsiteX43" fmla="*/ 183355 w 1893093"/>
                    <a:gd name="connsiteY43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273844 w 1893093"/>
                    <a:gd name="connsiteY35" fmla="*/ 456459 h 1125590"/>
                    <a:gd name="connsiteX36" fmla="*/ 304801 w 1893093"/>
                    <a:gd name="connsiteY36" fmla="*/ 465984 h 1125590"/>
                    <a:gd name="connsiteX37" fmla="*/ 350044 w 1893093"/>
                    <a:gd name="connsiteY37" fmla="*/ 435028 h 1125590"/>
                    <a:gd name="connsiteX38" fmla="*/ 359569 w 1893093"/>
                    <a:gd name="connsiteY38" fmla="*/ 387403 h 1125590"/>
                    <a:gd name="connsiteX39" fmla="*/ 352423 w 1893093"/>
                    <a:gd name="connsiteY39" fmla="*/ 361208 h 1125590"/>
                    <a:gd name="connsiteX40" fmla="*/ 307183 w 1893093"/>
                    <a:gd name="connsiteY40" fmla="*/ 363590 h 1125590"/>
                    <a:gd name="connsiteX41" fmla="*/ 216694 w 1893093"/>
                    <a:gd name="connsiteY41" fmla="*/ 304059 h 1125590"/>
                    <a:gd name="connsiteX42" fmla="*/ 183356 w 1893093"/>
                    <a:gd name="connsiteY42" fmla="*/ 218335 h 1125590"/>
                    <a:gd name="connsiteX43" fmla="*/ 183355 w 1893093"/>
                    <a:gd name="connsiteY43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107157 w 1893093"/>
                    <a:gd name="connsiteY35" fmla="*/ 861272 h 1125590"/>
                    <a:gd name="connsiteX36" fmla="*/ 273844 w 1893093"/>
                    <a:gd name="connsiteY36" fmla="*/ 456459 h 1125590"/>
                    <a:gd name="connsiteX37" fmla="*/ 304801 w 1893093"/>
                    <a:gd name="connsiteY37" fmla="*/ 465984 h 1125590"/>
                    <a:gd name="connsiteX38" fmla="*/ 350044 w 1893093"/>
                    <a:gd name="connsiteY38" fmla="*/ 435028 h 1125590"/>
                    <a:gd name="connsiteX39" fmla="*/ 359569 w 1893093"/>
                    <a:gd name="connsiteY39" fmla="*/ 387403 h 1125590"/>
                    <a:gd name="connsiteX40" fmla="*/ 352423 w 1893093"/>
                    <a:gd name="connsiteY40" fmla="*/ 361208 h 1125590"/>
                    <a:gd name="connsiteX41" fmla="*/ 307183 w 1893093"/>
                    <a:gd name="connsiteY41" fmla="*/ 363590 h 1125590"/>
                    <a:gd name="connsiteX42" fmla="*/ 216694 w 1893093"/>
                    <a:gd name="connsiteY42" fmla="*/ 304059 h 1125590"/>
                    <a:gd name="connsiteX43" fmla="*/ 183356 w 1893093"/>
                    <a:gd name="connsiteY43" fmla="*/ 218335 h 1125590"/>
                    <a:gd name="connsiteX44" fmla="*/ 183355 w 1893093"/>
                    <a:gd name="connsiteY44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238126 w 1893093"/>
                    <a:gd name="connsiteY35" fmla="*/ 413597 h 1125590"/>
                    <a:gd name="connsiteX36" fmla="*/ 273844 w 1893093"/>
                    <a:gd name="connsiteY36" fmla="*/ 456459 h 1125590"/>
                    <a:gd name="connsiteX37" fmla="*/ 304801 w 1893093"/>
                    <a:gd name="connsiteY37" fmla="*/ 465984 h 1125590"/>
                    <a:gd name="connsiteX38" fmla="*/ 350044 w 1893093"/>
                    <a:gd name="connsiteY38" fmla="*/ 435028 h 1125590"/>
                    <a:gd name="connsiteX39" fmla="*/ 359569 w 1893093"/>
                    <a:gd name="connsiteY39" fmla="*/ 387403 h 1125590"/>
                    <a:gd name="connsiteX40" fmla="*/ 352423 w 1893093"/>
                    <a:gd name="connsiteY40" fmla="*/ 361208 h 1125590"/>
                    <a:gd name="connsiteX41" fmla="*/ 307183 w 1893093"/>
                    <a:gd name="connsiteY41" fmla="*/ 363590 h 1125590"/>
                    <a:gd name="connsiteX42" fmla="*/ 216694 w 1893093"/>
                    <a:gd name="connsiteY42" fmla="*/ 304059 h 1125590"/>
                    <a:gd name="connsiteX43" fmla="*/ 183356 w 1893093"/>
                    <a:gd name="connsiteY43" fmla="*/ 218335 h 1125590"/>
                    <a:gd name="connsiteX44" fmla="*/ 183355 w 1893093"/>
                    <a:gd name="connsiteY44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121444 w 1893093"/>
                    <a:gd name="connsiteY35" fmla="*/ 758878 h 1125590"/>
                    <a:gd name="connsiteX36" fmla="*/ 238126 w 1893093"/>
                    <a:gd name="connsiteY36" fmla="*/ 413597 h 1125590"/>
                    <a:gd name="connsiteX37" fmla="*/ 273844 w 1893093"/>
                    <a:gd name="connsiteY37" fmla="*/ 456459 h 1125590"/>
                    <a:gd name="connsiteX38" fmla="*/ 304801 w 1893093"/>
                    <a:gd name="connsiteY38" fmla="*/ 465984 h 1125590"/>
                    <a:gd name="connsiteX39" fmla="*/ 350044 w 1893093"/>
                    <a:gd name="connsiteY39" fmla="*/ 435028 h 1125590"/>
                    <a:gd name="connsiteX40" fmla="*/ 359569 w 1893093"/>
                    <a:gd name="connsiteY40" fmla="*/ 387403 h 1125590"/>
                    <a:gd name="connsiteX41" fmla="*/ 352423 w 1893093"/>
                    <a:gd name="connsiteY41" fmla="*/ 361208 h 1125590"/>
                    <a:gd name="connsiteX42" fmla="*/ 307183 w 1893093"/>
                    <a:gd name="connsiteY42" fmla="*/ 363590 h 1125590"/>
                    <a:gd name="connsiteX43" fmla="*/ 216694 w 1893093"/>
                    <a:gd name="connsiteY43" fmla="*/ 304059 h 1125590"/>
                    <a:gd name="connsiteX44" fmla="*/ 183356 w 1893093"/>
                    <a:gd name="connsiteY44" fmla="*/ 218335 h 1125590"/>
                    <a:gd name="connsiteX45" fmla="*/ 183355 w 1893093"/>
                    <a:gd name="connsiteY45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176213 w 1893093"/>
                    <a:gd name="connsiteY35" fmla="*/ 401690 h 1125590"/>
                    <a:gd name="connsiteX36" fmla="*/ 238126 w 1893093"/>
                    <a:gd name="connsiteY36" fmla="*/ 413597 h 1125590"/>
                    <a:gd name="connsiteX37" fmla="*/ 273844 w 1893093"/>
                    <a:gd name="connsiteY37" fmla="*/ 456459 h 1125590"/>
                    <a:gd name="connsiteX38" fmla="*/ 304801 w 1893093"/>
                    <a:gd name="connsiteY38" fmla="*/ 465984 h 1125590"/>
                    <a:gd name="connsiteX39" fmla="*/ 350044 w 1893093"/>
                    <a:gd name="connsiteY39" fmla="*/ 435028 h 1125590"/>
                    <a:gd name="connsiteX40" fmla="*/ 359569 w 1893093"/>
                    <a:gd name="connsiteY40" fmla="*/ 387403 h 1125590"/>
                    <a:gd name="connsiteX41" fmla="*/ 352423 w 1893093"/>
                    <a:gd name="connsiteY41" fmla="*/ 361208 h 1125590"/>
                    <a:gd name="connsiteX42" fmla="*/ 307183 w 1893093"/>
                    <a:gd name="connsiteY42" fmla="*/ 363590 h 1125590"/>
                    <a:gd name="connsiteX43" fmla="*/ 216694 w 1893093"/>
                    <a:gd name="connsiteY43" fmla="*/ 304059 h 1125590"/>
                    <a:gd name="connsiteX44" fmla="*/ 183356 w 1893093"/>
                    <a:gd name="connsiteY44" fmla="*/ 218335 h 1125590"/>
                    <a:gd name="connsiteX45" fmla="*/ 183355 w 1893093"/>
                    <a:gd name="connsiteY45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95250 w 1893093"/>
                    <a:gd name="connsiteY35" fmla="*/ 739828 h 1125590"/>
                    <a:gd name="connsiteX36" fmla="*/ 176213 w 1893093"/>
                    <a:gd name="connsiteY36" fmla="*/ 401690 h 1125590"/>
                    <a:gd name="connsiteX37" fmla="*/ 238126 w 1893093"/>
                    <a:gd name="connsiteY37" fmla="*/ 413597 h 1125590"/>
                    <a:gd name="connsiteX38" fmla="*/ 273844 w 1893093"/>
                    <a:gd name="connsiteY38" fmla="*/ 456459 h 1125590"/>
                    <a:gd name="connsiteX39" fmla="*/ 304801 w 1893093"/>
                    <a:gd name="connsiteY39" fmla="*/ 465984 h 1125590"/>
                    <a:gd name="connsiteX40" fmla="*/ 350044 w 1893093"/>
                    <a:gd name="connsiteY40" fmla="*/ 435028 h 1125590"/>
                    <a:gd name="connsiteX41" fmla="*/ 359569 w 1893093"/>
                    <a:gd name="connsiteY41" fmla="*/ 387403 h 1125590"/>
                    <a:gd name="connsiteX42" fmla="*/ 352423 w 1893093"/>
                    <a:gd name="connsiteY42" fmla="*/ 361208 h 1125590"/>
                    <a:gd name="connsiteX43" fmla="*/ 307183 w 1893093"/>
                    <a:gd name="connsiteY43" fmla="*/ 363590 h 1125590"/>
                    <a:gd name="connsiteX44" fmla="*/ 216694 w 1893093"/>
                    <a:gd name="connsiteY44" fmla="*/ 304059 h 1125590"/>
                    <a:gd name="connsiteX45" fmla="*/ 183356 w 1893093"/>
                    <a:gd name="connsiteY45" fmla="*/ 218335 h 1125590"/>
                    <a:gd name="connsiteX46" fmla="*/ 183355 w 1893093"/>
                    <a:gd name="connsiteY46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145256 w 1893093"/>
                    <a:gd name="connsiteY35" fmla="*/ 375497 h 1125590"/>
                    <a:gd name="connsiteX36" fmla="*/ 176213 w 1893093"/>
                    <a:gd name="connsiteY36" fmla="*/ 401690 h 1125590"/>
                    <a:gd name="connsiteX37" fmla="*/ 238126 w 1893093"/>
                    <a:gd name="connsiteY37" fmla="*/ 413597 h 1125590"/>
                    <a:gd name="connsiteX38" fmla="*/ 273844 w 1893093"/>
                    <a:gd name="connsiteY38" fmla="*/ 456459 h 1125590"/>
                    <a:gd name="connsiteX39" fmla="*/ 304801 w 1893093"/>
                    <a:gd name="connsiteY39" fmla="*/ 465984 h 1125590"/>
                    <a:gd name="connsiteX40" fmla="*/ 350044 w 1893093"/>
                    <a:gd name="connsiteY40" fmla="*/ 435028 h 1125590"/>
                    <a:gd name="connsiteX41" fmla="*/ 359569 w 1893093"/>
                    <a:gd name="connsiteY41" fmla="*/ 387403 h 1125590"/>
                    <a:gd name="connsiteX42" fmla="*/ 352423 w 1893093"/>
                    <a:gd name="connsiteY42" fmla="*/ 361208 h 1125590"/>
                    <a:gd name="connsiteX43" fmla="*/ 307183 w 1893093"/>
                    <a:gd name="connsiteY43" fmla="*/ 363590 h 1125590"/>
                    <a:gd name="connsiteX44" fmla="*/ 216694 w 1893093"/>
                    <a:gd name="connsiteY44" fmla="*/ 304059 h 1125590"/>
                    <a:gd name="connsiteX45" fmla="*/ 183356 w 1893093"/>
                    <a:gd name="connsiteY45" fmla="*/ 218335 h 1125590"/>
                    <a:gd name="connsiteX46" fmla="*/ 183355 w 1893093"/>
                    <a:gd name="connsiteY46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76200 w 1893093"/>
                    <a:gd name="connsiteY35" fmla="*/ 737447 h 1125590"/>
                    <a:gd name="connsiteX36" fmla="*/ 145256 w 1893093"/>
                    <a:gd name="connsiteY36" fmla="*/ 375497 h 1125590"/>
                    <a:gd name="connsiteX37" fmla="*/ 176213 w 1893093"/>
                    <a:gd name="connsiteY37" fmla="*/ 401690 h 1125590"/>
                    <a:gd name="connsiteX38" fmla="*/ 238126 w 1893093"/>
                    <a:gd name="connsiteY38" fmla="*/ 413597 h 1125590"/>
                    <a:gd name="connsiteX39" fmla="*/ 273844 w 1893093"/>
                    <a:gd name="connsiteY39" fmla="*/ 456459 h 1125590"/>
                    <a:gd name="connsiteX40" fmla="*/ 304801 w 1893093"/>
                    <a:gd name="connsiteY40" fmla="*/ 465984 h 1125590"/>
                    <a:gd name="connsiteX41" fmla="*/ 350044 w 1893093"/>
                    <a:gd name="connsiteY41" fmla="*/ 435028 h 1125590"/>
                    <a:gd name="connsiteX42" fmla="*/ 359569 w 1893093"/>
                    <a:gd name="connsiteY42" fmla="*/ 387403 h 1125590"/>
                    <a:gd name="connsiteX43" fmla="*/ 352423 w 1893093"/>
                    <a:gd name="connsiteY43" fmla="*/ 361208 h 1125590"/>
                    <a:gd name="connsiteX44" fmla="*/ 307183 w 1893093"/>
                    <a:gd name="connsiteY44" fmla="*/ 363590 h 1125590"/>
                    <a:gd name="connsiteX45" fmla="*/ 216694 w 1893093"/>
                    <a:gd name="connsiteY45" fmla="*/ 304059 h 1125590"/>
                    <a:gd name="connsiteX46" fmla="*/ 183356 w 1893093"/>
                    <a:gd name="connsiteY46" fmla="*/ 218335 h 1125590"/>
                    <a:gd name="connsiteX47" fmla="*/ 183355 w 1893093"/>
                    <a:gd name="connsiteY47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147637 w 1893093"/>
                    <a:gd name="connsiteY35" fmla="*/ 337397 h 1125590"/>
                    <a:gd name="connsiteX36" fmla="*/ 145256 w 1893093"/>
                    <a:gd name="connsiteY36" fmla="*/ 375497 h 1125590"/>
                    <a:gd name="connsiteX37" fmla="*/ 176213 w 1893093"/>
                    <a:gd name="connsiteY37" fmla="*/ 401690 h 1125590"/>
                    <a:gd name="connsiteX38" fmla="*/ 238126 w 1893093"/>
                    <a:gd name="connsiteY38" fmla="*/ 413597 h 1125590"/>
                    <a:gd name="connsiteX39" fmla="*/ 273844 w 1893093"/>
                    <a:gd name="connsiteY39" fmla="*/ 456459 h 1125590"/>
                    <a:gd name="connsiteX40" fmla="*/ 304801 w 1893093"/>
                    <a:gd name="connsiteY40" fmla="*/ 465984 h 1125590"/>
                    <a:gd name="connsiteX41" fmla="*/ 350044 w 1893093"/>
                    <a:gd name="connsiteY41" fmla="*/ 435028 h 1125590"/>
                    <a:gd name="connsiteX42" fmla="*/ 359569 w 1893093"/>
                    <a:gd name="connsiteY42" fmla="*/ 387403 h 1125590"/>
                    <a:gd name="connsiteX43" fmla="*/ 352423 w 1893093"/>
                    <a:gd name="connsiteY43" fmla="*/ 361208 h 1125590"/>
                    <a:gd name="connsiteX44" fmla="*/ 307183 w 1893093"/>
                    <a:gd name="connsiteY44" fmla="*/ 363590 h 1125590"/>
                    <a:gd name="connsiteX45" fmla="*/ 216694 w 1893093"/>
                    <a:gd name="connsiteY45" fmla="*/ 304059 h 1125590"/>
                    <a:gd name="connsiteX46" fmla="*/ 183356 w 1893093"/>
                    <a:gd name="connsiteY46" fmla="*/ 218335 h 1125590"/>
                    <a:gd name="connsiteX47" fmla="*/ 183355 w 1893093"/>
                    <a:gd name="connsiteY47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61913 w 1893093"/>
                    <a:gd name="connsiteY35" fmla="*/ 780309 h 1125590"/>
                    <a:gd name="connsiteX36" fmla="*/ 147637 w 1893093"/>
                    <a:gd name="connsiteY36" fmla="*/ 337397 h 1125590"/>
                    <a:gd name="connsiteX37" fmla="*/ 145256 w 1893093"/>
                    <a:gd name="connsiteY37" fmla="*/ 375497 h 1125590"/>
                    <a:gd name="connsiteX38" fmla="*/ 176213 w 1893093"/>
                    <a:gd name="connsiteY38" fmla="*/ 401690 h 1125590"/>
                    <a:gd name="connsiteX39" fmla="*/ 238126 w 1893093"/>
                    <a:gd name="connsiteY39" fmla="*/ 413597 h 1125590"/>
                    <a:gd name="connsiteX40" fmla="*/ 273844 w 1893093"/>
                    <a:gd name="connsiteY40" fmla="*/ 456459 h 1125590"/>
                    <a:gd name="connsiteX41" fmla="*/ 304801 w 1893093"/>
                    <a:gd name="connsiteY41" fmla="*/ 465984 h 1125590"/>
                    <a:gd name="connsiteX42" fmla="*/ 350044 w 1893093"/>
                    <a:gd name="connsiteY42" fmla="*/ 435028 h 1125590"/>
                    <a:gd name="connsiteX43" fmla="*/ 359569 w 1893093"/>
                    <a:gd name="connsiteY43" fmla="*/ 387403 h 1125590"/>
                    <a:gd name="connsiteX44" fmla="*/ 352423 w 1893093"/>
                    <a:gd name="connsiteY44" fmla="*/ 361208 h 1125590"/>
                    <a:gd name="connsiteX45" fmla="*/ 307183 w 1893093"/>
                    <a:gd name="connsiteY45" fmla="*/ 363590 h 1125590"/>
                    <a:gd name="connsiteX46" fmla="*/ 216694 w 1893093"/>
                    <a:gd name="connsiteY46" fmla="*/ 304059 h 1125590"/>
                    <a:gd name="connsiteX47" fmla="*/ 183356 w 1893093"/>
                    <a:gd name="connsiteY47" fmla="*/ 218335 h 1125590"/>
                    <a:gd name="connsiteX48" fmla="*/ 183355 w 1893093"/>
                    <a:gd name="connsiteY48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154782 w 1893093"/>
                    <a:gd name="connsiteY35" fmla="*/ 285009 h 1125590"/>
                    <a:gd name="connsiteX36" fmla="*/ 147637 w 1893093"/>
                    <a:gd name="connsiteY36" fmla="*/ 337397 h 1125590"/>
                    <a:gd name="connsiteX37" fmla="*/ 145256 w 1893093"/>
                    <a:gd name="connsiteY37" fmla="*/ 375497 h 1125590"/>
                    <a:gd name="connsiteX38" fmla="*/ 176213 w 1893093"/>
                    <a:gd name="connsiteY38" fmla="*/ 401690 h 1125590"/>
                    <a:gd name="connsiteX39" fmla="*/ 238126 w 1893093"/>
                    <a:gd name="connsiteY39" fmla="*/ 413597 h 1125590"/>
                    <a:gd name="connsiteX40" fmla="*/ 273844 w 1893093"/>
                    <a:gd name="connsiteY40" fmla="*/ 456459 h 1125590"/>
                    <a:gd name="connsiteX41" fmla="*/ 304801 w 1893093"/>
                    <a:gd name="connsiteY41" fmla="*/ 465984 h 1125590"/>
                    <a:gd name="connsiteX42" fmla="*/ 350044 w 1893093"/>
                    <a:gd name="connsiteY42" fmla="*/ 435028 h 1125590"/>
                    <a:gd name="connsiteX43" fmla="*/ 359569 w 1893093"/>
                    <a:gd name="connsiteY43" fmla="*/ 387403 h 1125590"/>
                    <a:gd name="connsiteX44" fmla="*/ 352423 w 1893093"/>
                    <a:gd name="connsiteY44" fmla="*/ 361208 h 1125590"/>
                    <a:gd name="connsiteX45" fmla="*/ 307183 w 1893093"/>
                    <a:gd name="connsiteY45" fmla="*/ 363590 h 1125590"/>
                    <a:gd name="connsiteX46" fmla="*/ 216694 w 1893093"/>
                    <a:gd name="connsiteY46" fmla="*/ 304059 h 1125590"/>
                    <a:gd name="connsiteX47" fmla="*/ 183356 w 1893093"/>
                    <a:gd name="connsiteY47" fmla="*/ 218335 h 1125590"/>
                    <a:gd name="connsiteX48" fmla="*/ 183355 w 1893093"/>
                    <a:gd name="connsiteY48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64294 w 1893093"/>
                    <a:gd name="connsiteY35" fmla="*/ 775547 h 1125590"/>
                    <a:gd name="connsiteX36" fmla="*/ 154782 w 1893093"/>
                    <a:gd name="connsiteY36" fmla="*/ 285009 h 1125590"/>
                    <a:gd name="connsiteX37" fmla="*/ 147637 w 1893093"/>
                    <a:gd name="connsiteY37" fmla="*/ 337397 h 1125590"/>
                    <a:gd name="connsiteX38" fmla="*/ 145256 w 1893093"/>
                    <a:gd name="connsiteY38" fmla="*/ 375497 h 1125590"/>
                    <a:gd name="connsiteX39" fmla="*/ 176213 w 1893093"/>
                    <a:gd name="connsiteY39" fmla="*/ 401690 h 1125590"/>
                    <a:gd name="connsiteX40" fmla="*/ 238126 w 1893093"/>
                    <a:gd name="connsiteY40" fmla="*/ 413597 h 1125590"/>
                    <a:gd name="connsiteX41" fmla="*/ 273844 w 1893093"/>
                    <a:gd name="connsiteY41" fmla="*/ 456459 h 1125590"/>
                    <a:gd name="connsiteX42" fmla="*/ 304801 w 1893093"/>
                    <a:gd name="connsiteY42" fmla="*/ 465984 h 1125590"/>
                    <a:gd name="connsiteX43" fmla="*/ 350044 w 1893093"/>
                    <a:gd name="connsiteY43" fmla="*/ 435028 h 1125590"/>
                    <a:gd name="connsiteX44" fmla="*/ 359569 w 1893093"/>
                    <a:gd name="connsiteY44" fmla="*/ 387403 h 1125590"/>
                    <a:gd name="connsiteX45" fmla="*/ 352423 w 1893093"/>
                    <a:gd name="connsiteY45" fmla="*/ 361208 h 1125590"/>
                    <a:gd name="connsiteX46" fmla="*/ 307183 w 1893093"/>
                    <a:gd name="connsiteY46" fmla="*/ 363590 h 1125590"/>
                    <a:gd name="connsiteX47" fmla="*/ 216694 w 1893093"/>
                    <a:gd name="connsiteY47" fmla="*/ 304059 h 1125590"/>
                    <a:gd name="connsiteX48" fmla="*/ 183356 w 1893093"/>
                    <a:gd name="connsiteY48" fmla="*/ 218335 h 1125590"/>
                    <a:gd name="connsiteX49" fmla="*/ 183355 w 1893093"/>
                    <a:gd name="connsiteY49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126206 w 1893093"/>
                    <a:gd name="connsiteY35" fmla="*/ 206428 h 1125590"/>
                    <a:gd name="connsiteX36" fmla="*/ 154782 w 1893093"/>
                    <a:gd name="connsiteY36" fmla="*/ 285009 h 1125590"/>
                    <a:gd name="connsiteX37" fmla="*/ 147637 w 1893093"/>
                    <a:gd name="connsiteY37" fmla="*/ 337397 h 1125590"/>
                    <a:gd name="connsiteX38" fmla="*/ 145256 w 1893093"/>
                    <a:gd name="connsiteY38" fmla="*/ 375497 h 1125590"/>
                    <a:gd name="connsiteX39" fmla="*/ 176213 w 1893093"/>
                    <a:gd name="connsiteY39" fmla="*/ 401690 h 1125590"/>
                    <a:gd name="connsiteX40" fmla="*/ 238126 w 1893093"/>
                    <a:gd name="connsiteY40" fmla="*/ 413597 h 1125590"/>
                    <a:gd name="connsiteX41" fmla="*/ 273844 w 1893093"/>
                    <a:gd name="connsiteY41" fmla="*/ 456459 h 1125590"/>
                    <a:gd name="connsiteX42" fmla="*/ 304801 w 1893093"/>
                    <a:gd name="connsiteY42" fmla="*/ 465984 h 1125590"/>
                    <a:gd name="connsiteX43" fmla="*/ 350044 w 1893093"/>
                    <a:gd name="connsiteY43" fmla="*/ 435028 h 1125590"/>
                    <a:gd name="connsiteX44" fmla="*/ 359569 w 1893093"/>
                    <a:gd name="connsiteY44" fmla="*/ 387403 h 1125590"/>
                    <a:gd name="connsiteX45" fmla="*/ 352423 w 1893093"/>
                    <a:gd name="connsiteY45" fmla="*/ 361208 h 1125590"/>
                    <a:gd name="connsiteX46" fmla="*/ 307183 w 1893093"/>
                    <a:gd name="connsiteY46" fmla="*/ 363590 h 1125590"/>
                    <a:gd name="connsiteX47" fmla="*/ 216694 w 1893093"/>
                    <a:gd name="connsiteY47" fmla="*/ 304059 h 1125590"/>
                    <a:gd name="connsiteX48" fmla="*/ 183356 w 1893093"/>
                    <a:gd name="connsiteY48" fmla="*/ 218335 h 1125590"/>
                    <a:gd name="connsiteX49" fmla="*/ 183355 w 1893093"/>
                    <a:gd name="connsiteY49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66675 w 1893093"/>
                    <a:gd name="connsiteY35" fmla="*/ 651722 h 1125590"/>
                    <a:gd name="connsiteX36" fmla="*/ 126206 w 1893093"/>
                    <a:gd name="connsiteY36" fmla="*/ 206428 h 1125590"/>
                    <a:gd name="connsiteX37" fmla="*/ 154782 w 1893093"/>
                    <a:gd name="connsiteY37" fmla="*/ 285009 h 1125590"/>
                    <a:gd name="connsiteX38" fmla="*/ 147637 w 1893093"/>
                    <a:gd name="connsiteY38" fmla="*/ 337397 h 1125590"/>
                    <a:gd name="connsiteX39" fmla="*/ 145256 w 1893093"/>
                    <a:gd name="connsiteY39" fmla="*/ 375497 h 1125590"/>
                    <a:gd name="connsiteX40" fmla="*/ 176213 w 1893093"/>
                    <a:gd name="connsiteY40" fmla="*/ 401690 h 1125590"/>
                    <a:gd name="connsiteX41" fmla="*/ 238126 w 1893093"/>
                    <a:gd name="connsiteY41" fmla="*/ 413597 h 1125590"/>
                    <a:gd name="connsiteX42" fmla="*/ 273844 w 1893093"/>
                    <a:gd name="connsiteY42" fmla="*/ 456459 h 1125590"/>
                    <a:gd name="connsiteX43" fmla="*/ 304801 w 1893093"/>
                    <a:gd name="connsiteY43" fmla="*/ 465984 h 1125590"/>
                    <a:gd name="connsiteX44" fmla="*/ 350044 w 1893093"/>
                    <a:gd name="connsiteY44" fmla="*/ 435028 h 1125590"/>
                    <a:gd name="connsiteX45" fmla="*/ 359569 w 1893093"/>
                    <a:gd name="connsiteY45" fmla="*/ 387403 h 1125590"/>
                    <a:gd name="connsiteX46" fmla="*/ 352423 w 1893093"/>
                    <a:gd name="connsiteY46" fmla="*/ 361208 h 1125590"/>
                    <a:gd name="connsiteX47" fmla="*/ 307183 w 1893093"/>
                    <a:gd name="connsiteY47" fmla="*/ 363590 h 1125590"/>
                    <a:gd name="connsiteX48" fmla="*/ 216694 w 1893093"/>
                    <a:gd name="connsiteY48" fmla="*/ 304059 h 1125590"/>
                    <a:gd name="connsiteX49" fmla="*/ 183356 w 1893093"/>
                    <a:gd name="connsiteY49" fmla="*/ 218335 h 1125590"/>
                    <a:gd name="connsiteX50" fmla="*/ 183355 w 1893093"/>
                    <a:gd name="connsiteY50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104775 w 1893093"/>
                    <a:gd name="connsiteY35" fmla="*/ 101653 h 1125590"/>
                    <a:gd name="connsiteX36" fmla="*/ 126206 w 1893093"/>
                    <a:gd name="connsiteY36" fmla="*/ 206428 h 1125590"/>
                    <a:gd name="connsiteX37" fmla="*/ 154782 w 1893093"/>
                    <a:gd name="connsiteY37" fmla="*/ 285009 h 1125590"/>
                    <a:gd name="connsiteX38" fmla="*/ 147637 w 1893093"/>
                    <a:gd name="connsiteY38" fmla="*/ 337397 h 1125590"/>
                    <a:gd name="connsiteX39" fmla="*/ 145256 w 1893093"/>
                    <a:gd name="connsiteY39" fmla="*/ 375497 h 1125590"/>
                    <a:gd name="connsiteX40" fmla="*/ 176213 w 1893093"/>
                    <a:gd name="connsiteY40" fmla="*/ 401690 h 1125590"/>
                    <a:gd name="connsiteX41" fmla="*/ 238126 w 1893093"/>
                    <a:gd name="connsiteY41" fmla="*/ 413597 h 1125590"/>
                    <a:gd name="connsiteX42" fmla="*/ 273844 w 1893093"/>
                    <a:gd name="connsiteY42" fmla="*/ 456459 h 1125590"/>
                    <a:gd name="connsiteX43" fmla="*/ 304801 w 1893093"/>
                    <a:gd name="connsiteY43" fmla="*/ 465984 h 1125590"/>
                    <a:gd name="connsiteX44" fmla="*/ 350044 w 1893093"/>
                    <a:gd name="connsiteY44" fmla="*/ 435028 h 1125590"/>
                    <a:gd name="connsiteX45" fmla="*/ 359569 w 1893093"/>
                    <a:gd name="connsiteY45" fmla="*/ 387403 h 1125590"/>
                    <a:gd name="connsiteX46" fmla="*/ 352423 w 1893093"/>
                    <a:gd name="connsiteY46" fmla="*/ 361208 h 1125590"/>
                    <a:gd name="connsiteX47" fmla="*/ 307183 w 1893093"/>
                    <a:gd name="connsiteY47" fmla="*/ 363590 h 1125590"/>
                    <a:gd name="connsiteX48" fmla="*/ 216694 w 1893093"/>
                    <a:gd name="connsiteY48" fmla="*/ 304059 h 1125590"/>
                    <a:gd name="connsiteX49" fmla="*/ 183356 w 1893093"/>
                    <a:gd name="connsiteY49" fmla="*/ 218335 h 1125590"/>
                    <a:gd name="connsiteX50" fmla="*/ 183355 w 1893093"/>
                    <a:gd name="connsiteY50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40482 w 1893093"/>
                    <a:gd name="connsiteY35" fmla="*/ 716015 h 1125590"/>
                    <a:gd name="connsiteX36" fmla="*/ 104775 w 1893093"/>
                    <a:gd name="connsiteY36" fmla="*/ 101653 h 1125590"/>
                    <a:gd name="connsiteX37" fmla="*/ 126206 w 1893093"/>
                    <a:gd name="connsiteY37" fmla="*/ 206428 h 1125590"/>
                    <a:gd name="connsiteX38" fmla="*/ 154782 w 1893093"/>
                    <a:gd name="connsiteY38" fmla="*/ 285009 h 1125590"/>
                    <a:gd name="connsiteX39" fmla="*/ 147637 w 1893093"/>
                    <a:gd name="connsiteY39" fmla="*/ 337397 h 1125590"/>
                    <a:gd name="connsiteX40" fmla="*/ 145256 w 1893093"/>
                    <a:gd name="connsiteY40" fmla="*/ 375497 h 1125590"/>
                    <a:gd name="connsiteX41" fmla="*/ 176213 w 1893093"/>
                    <a:gd name="connsiteY41" fmla="*/ 401690 h 1125590"/>
                    <a:gd name="connsiteX42" fmla="*/ 238126 w 1893093"/>
                    <a:gd name="connsiteY42" fmla="*/ 413597 h 1125590"/>
                    <a:gd name="connsiteX43" fmla="*/ 273844 w 1893093"/>
                    <a:gd name="connsiteY43" fmla="*/ 456459 h 1125590"/>
                    <a:gd name="connsiteX44" fmla="*/ 304801 w 1893093"/>
                    <a:gd name="connsiteY44" fmla="*/ 465984 h 1125590"/>
                    <a:gd name="connsiteX45" fmla="*/ 350044 w 1893093"/>
                    <a:gd name="connsiteY45" fmla="*/ 435028 h 1125590"/>
                    <a:gd name="connsiteX46" fmla="*/ 359569 w 1893093"/>
                    <a:gd name="connsiteY46" fmla="*/ 387403 h 1125590"/>
                    <a:gd name="connsiteX47" fmla="*/ 352423 w 1893093"/>
                    <a:gd name="connsiteY47" fmla="*/ 361208 h 1125590"/>
                    <a:gd name="connsiteX48" fmla="*/ 307183 w 1893093"/>
                    <a:gd name="connsiteY48" fmla="*/ 363590 h 1125590"/>
                    <a:gd name="connsiteX49" fmla="*/ 216694 w 1893093"/>
                    <a:gd name="connsiteY49" fmla="*/ 304059 h 1125590"/>
                    <a:gd name="connsiteX50" fmla="*/ 183356 w 1893093"/>
                    <a:gd name="connsiteY50" fmla="*/ 218335 h 1125590"/>
                    <a:gd name="connsiteX51" fmla="*/ 183355 w 1893093"/>
                    <a:gd name="connsiteY51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47625 w 1893093"/>
                    <a:gd name="connsiteY35" fmla="*/ 56409 h 1125590"/>
                    <a:gd name="connsiteX36" fmla="*/ 104775 w 1893093"/>
                    <a:gd name="connsiteY36" fmla="*/ 101653 h 1125590"/>
                    <a:gd name="connsiteX37" fmla="*/ 126206 w 1893093"/>
                    <a:gd name="connsiteY37" fmla="*/ 206428 h 1125590"/>
                    <a:gd name="connsiteX38" fmla="*/ 154782 w 1893093"/>
                    <a:gd name="connsiteY38" fmla="*/ 285009 h 1125590"/>
                    <a:gd name="connsiteX39" fmla="*/ 147637 w 1893093"/>
                    <a:gd name="connsiteY39" fmla="*/ 337397 h 1125590"/>
                    <a:gd name="connsiteX40" fmla="*/ 145256 w 1893093"/>
                    <a:gd name="connsiteY40" fmla="*/ 375497 h 1125590"/>
                    <a:gd name="connsiteX41" fmla="*/ 176213 w 1893093"/>
                    <a:gd name="connsiteY41" fmla="*/ 401690 h 1125590"/>
                    <a:gd name="connsiteX42" fmla="*/ 238126 w 1893093"/>
                    <a:gd name="connsiteY42" fmla="*/ 413597 h 1125590"/>
                    <a:gd name="connsiteX43" fmla="*/ 273844 w 1893093"/>
                    <a:gd name="connsiteY43" fmla="*/ 456459 h 1125590"/>
                    <a:gd name="connsiteX44" fmla="*/ 304801 w 1893093"/>
                    <a:gd name="connsiteY44" fmla="*/ 465984 h 1125590"/>
                    <a:gd name="connsiteX45" fmla="*/ 350044 w 1893093"/>
                    <a:gd name="connsiteY45" fmla="*/ 435028 h 1125590"/>
                    <a:gd name="connsiteX46" fmla="*/ 359569 w 1893093"/>
                    <a:gd name="connsiteY46" fmla="*/ 387403 h 1125590"/>
                    <a:gd name="connsiteX47" fmla="*/ 352423 w 1893093"/>
                    <a:gd name="connsiteY47" fmla="*/ 361208 h 1125590"/>
                    <a:gd name="connsiteX48" fmla="*/ 307183 w 1893093"/>
                    <a:gd name="connsiteY48" fmla="*/ 363590 h 1125590"/>
                    <a:gd name="connsiteX49" fmla="*/ 216694 w 1893093"/>
                    <a:gd name="connsiteY49" fmla="*/ 304059 h 1125590"/>
                    <a:gd name="connsiteX50" fmla="*/ 183356 w 1893093"/>
                    <a:gd name="connsiteY50" fmla="*/ 218335 h 1125590"/>
                    <a:gd name="connsiteX51" fmla="*/ 183355 w 1893093"/>
                    <a:gd name="connsiteY51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26194 w 1893093"/>
                    <a:gd name="connsiteY35" fmla="*/ 480272 h 1125590"/>
                    <a:gd name="connsiteX36" fmla="*/ 47625 w 1893093"/>
                    <a:gd name="connsiteY36" fmla="*/ 56409 h 1125590"/>
                    <a:gd name="connsiteX37" fmla="*/ 104775 w 1893093"/>
                    <a:gd name="connsiteY37" fmla="*/ 101653 h 1125590"/>
                    <a:gd name="connsiteX38" fmla="*/ 126206 w 1893093"/>
                    <a:gd name="connsiteY38" fmla="*/ 206428 h 1125590"/>
                    <a:gd name="connsiteX39" fmla="*/ 154782 w 1893093"/>
                    <a:gd name="connsiteY39" fmla="*/ 285009 h 1125590"/>
                    <a:gd name="connsiteX40" fmla="*/ 147637 w 1893093"/>
                    <a:gd name="connsiteY40" fmla="*/ 337397 h 1125590"/>
                    <a:gd name="connsiteX41" fmla="*/ 145256 w 1893093"/>
                    <a:gd name="connsiteY41" fmla="*/ 375497 h 1125590"/>
                    <a:gd name="connsiteX42" fmla="*/ 176213 w 1893093"/>
                    <a:gd name="connsiteY42" fmla="*/ 401690 h 1125590"/>
                    <a:gd name="connsiteX43" fmla="*/ 238126 w 1893093"/>
                    <a:gd name="connsiteY43" fmla="*/ 413597 h 1125590"/>
                    <a:gd name="connsiteX44" fmla="*/ 273844 w 1893093"/>
                    <a:gd name="connsiteY44" fmla="*/ 456459 h 1125590"/>
                    <a:gd name="connsiteX45" fmla="*/ 304801 w 1893093"/>
                    <a:gd name="connsiteY45" fmla="*/ 465984 h 1125590"/>
                    <a:gd name="connsiteX46" fmla="*/ 350044 w 1893093"/>
                    <a:gd name="connsiteY46" fmla="*/ 435028 h 1125590"/>
                    <a:gd name="connsiteX47" fmla="*/ 359569 w 1893093"/>
                    <a:gd name="connsiteY47" fmla="*/ 387403 h 1125590"/>
                    <a:gd name="connsiteX48" fmla="*/ 352423 w 1893093"/>
                    <a:gd name="connsiteY48" fmla="*/ 361208 h 1125590"/>
                    <a:gd name="connsiteX49" fmla="*/ 307183 w 1893093"/>
                    <a:gd name="connsiteY49" fmla="*/ 363590 h 1125590"/>
                    <a:gd name="connsiteX50" fmla="*/ 216694 w 1893093"/>
                    <a:gd name="connsiteY50" fmla="*/ 304059 h 1125590"/>
                    <a:gd name="connsiteX51" fmla="*/ 183356 w 1893093"/>
                    <a:gd name="connsiteY51" fmla="*/ 218335 h 1125590"/>
                    <a:gd name="connsiteX52" fmla="*/ 183355 w 1893093"/>
                    <a:gd name="connsiteY52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4763 w 1893093"/>
                    <a:gd name="connsiteY35" fmla="*/ 68316 h 1125590"/>
                    <a:gd name="connsiteX36" fmla="*/ 47625 w 1893093"/>
                    <a:gd name="connsiteY36" fmla="*/ 56409 h 1125590"/>
                    <a:gd name="connsiteX37" fmla="*/ 104775 w 1893093"/>
                    <a:gd name="connsiteY37" fmla="*/ 101653 h 1125590"/>
                    <a:gd name="connsiteX38" fmla="*/ 126206 w 1893093"/>
                    <a:gd name="connsiteY38" fmla="*/ 206428 h 1125590"/>
                    <a:gd name="connsiteX39" fmla="*/ 154782 w 1893093"/>
                    <a:gd name="connsiteY39" fmla="*/ 285009 h 1125590"/>
                    <a:gd name="connsiteX40" fmla="*/ 147637 w 1893093"/>
                    <a:gd name="connsiteY40" fmla="*/ 337397 h 1125590"/>
                    <a:gd name="connsiteX41" fmla="*/ 145256 w 1893093"/>
                    <a:gd name="connsiteY41" fmla="*/ 375497 h 1125590"/>
                    <a:gd name="connsiteX42" fmla="*/ 176213 w 1893093"/>
                    <a:gd name="connsiteY42" fmla="*/ 401690 h 1125590"/>
                    <a:gd name="connsiteX43" fmla="*/ 238126 w 1893093"/>
                    <a:gd name="connsiteY43" fmla="*/ 413597 h 1125590"/>
                    <a:gd name="connsiteX44" fmla="*/ 273844 w 1893093"/>
                    <a:gd name="connsiteY44" fmla="*/ 456459 h 1125590"/>
                    <a:gd name="connsiteX45" fmla="*/ 304801 w 1893093"/>
                    <a:gd name="connsiteY45" fmla="*/ 465984 h 1125590"/>
                    <a:gd name="connsiteX46" fmla="*/ 350044 w 1893093"/>
                    <a:gd name="connsiteY46" fmla="*/ 435028 h 1125590"/>
                    <a:gd name="connsiteX47" fmla="*/ 359569 w 1893093"/>
                    <a:gd name="connsiteY47" fmla="*/ 387403 h 1125590"/>
                    <a:gd name="connsiteX48" fmla="*/ 352423 w 1893093"/>
                    <a:gd name="connsiteY48" fmla="*/ 361208 h 1125590"/>
                    <a:gd name="connsiteX49" fmla="*/ 307183 w 1893093"/>
                    <a:gd name="connsiteY49" fmla="*/ 363590 h 1125590"/>
                    <a:gd name="connsiteX50" fmla="*/ 216694 w 1893093"/>
                    <a:gd name="connsiteY50" fmla="*/ 304059 h 1125590"/>
                    <a:gd name="connsiteX51" fmla="*/ 183356 w 1893093"/>
                    <a:gd name="connsiteY51" fmla="*/ 218335 h 1125590"/>
                    <a:gd name="connsiteX52" fmla="*/ 183355 w 1893093"/>
                    <a:gd name="connsiteY52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4763 w 1893093"/>
                    <a:gd name="connsiteY35" fmla="*/ 68316 h 1125590"/>
                    <a:gd name="connsiteX36" fmla="*/ 47625 w 1893093"/>
                    <a:gd name="connsiteY36" fmla="*/ 56409 h 1125590"/>
                    <a:gd name="connsiteX37" fmla="*/ 104775 w 1893093"/>
                    <a:gd name="connsiteY37" fmla="*/ 101653 h 1125590"/>
                    <a:gd name="connsiteX38" fmla="*/ 126206 w 1893093"/>
                    <a:gd name="connsiteY38" fmla="*/ 206428 h 1125590"/>
                    <a:gd name="connsiteX39" fmla="*/ 154782 w 1893093"/>
                    <a:gd name="connsiteY39" fmla="*/ 285009 h 1125590"/>
                    <a:gd name="connsiteX40" fmla="*/ 159543 w 1893093"/>
                    <a:gd name="connsiteY40" fmla="*/ 332634 h 1125590"/>
                    <a:gd name="connsiteX41" fmla="*/ 145256 w 1893093"/>
                    <a:gd name="connsiteY41" fmla="*/ 375497 h 1125590"/>
                    <a:gd name="connsiteX42" fmla="*/ 176213 w 1893093"/>
                    <a:gd name="connsiteY42" fmla="*/ 401690 h 1125590"/>
                    <a:gd name="connsiteX43" fmla="*/ 238126 w 1893093"/>
                    <a:gd name="connsiteY43" fmla="*/ 413597 h 1125590"/>
                    <a:gd name="connsiteX44" fmla="*/ 273844 w 1893093"/>
                    <a:gd name="connsiteY44" fmla="*/ 456459 h 1125590"/>
                    <a:gd name="connsiteX45" fmla="*/ 304801 w 1893093"/>
                    <a:gd name="connsiteY45" fmla="*/ 465984 h 1125590"/>
                    <a:gd name="connsiteX46" fmla="*/ 350044 w 1893093"/>
                    <a:gd name="connsiteY46" fmla="*/ 435028 h 1125590"/>
                    <a:gd name="connsiteX47" fmla="*/ 359569 w 1893093"/>
                    <a:gd name="connsiteY47" fmla="*/ 387403 h 1125590"/>
                    <a:gd name="connsiteX48" fmla="*/ 352423 w 1893093"/>
                    <a:gd name="connsiteY48" fmla="*/ 361208 h 1125590"/>
                    <a:gd name="connsiteX49" fmla="*/ 307183 w 1893093"/>
                    <a:gd name="connsiteY49" fmla="*/ 363590 h 1125590"/>
                    <a:gd name="connsiteX50" fmla="*/ 216694 w 1893093"/>
                    <a:gd name="connsiteY50" fmla="*/ 304059 h 1125590"/>
                    <a:gd name="connsiteX51" fmla="*/ 183356 w 1893093"/>
                    <a:gd name="connsiteY51" fmla="*/ 218335 h 1125590"/>
                    <a:gd name="connsiteX52" fmla="*/ 183355 w 1893093"/>
                    <a:gd name="connsiteY52" fmla="*/ 118321 h 1125590"/>
                    <a:gd name="connsiteX0" fmla="*/ 183812 w 1893550"/>
                    <a:gd name="connsiteY0" fmla="*/ 118321 h 1125590"/>
                    <a:gd name="connsiteX1" fmla="*/ 236200 w 1893550"/>
                    <a:gd name="connsiteY1" fmla="*/ 25451 h 1125590"/>
                    <a:gd name="connsiteX2" fmla="*/ 312401 w 1893550"/>
                    <a:gd name="connsiteY2" fmla="*/ 4020 h 1125590"/>
                    <a:gd name="connsiteX3" fmla="*/ 433844 w 1893550"/>
                    <a:gd name="connsiteY3" fmla="*/ 30215 h 1125590"/>
                    <a:gd name="connsiteX4" fmla="*/ 514806 w 1893550"/>
                    <a:gd name="connsiteY4" fmla="*/ 46882 h 1125590"/>
                    <a:gd name="connsiteX5" fmla="*/ 548144 w 1893550"/>
                    <a:gd name="connsiteY5" fmla="*/ 84983 h 1125590"/>
                    <a:gd name="connsiteX6" fmla="*/ 538619 w 1893550"/>
                    <a:gd name="connsiteY6" fmla="*/ 154039 h 1125590"/>
                    <a:gd name="connsiteX7" fmla="*/ 531475 w 1893550"/>
                    <a:gd name="connsiteY7" fmla="*/ 182614 h 1125590"/>
                    <a:gd name="connsiteX8" fmla="*/ 545763 w 1893550"/>
                    <a:gd name="connsiteY8" fmla="*/ 196902 h 1125590"/>
                    <a:gd name="connsiteX9" fmla="*/ 605294 w 1893550"/>
                    <a:gd name="connsiteY9" fmla="*/ 213571 h 1125590"/>
                    <a:gd name="connsiteX10" fmla="*/ 650538 w 1893550"/>
                    <a:gd name="connsiteY10" fmla="*/ 256433 h 1125590"/>
                    <a:gd name="connsiteX11" fmla="*/ 674350 w 1893550"/>
                    <a:gd name="connsiteY11" fmla="*/ 325489 h 1125590"/>
                    <a:gd name="connsiteX12" fmla="*/ 700544 w 1893550"/>
                    <a:gd name="connsiteY12" fmla="*/ 439789 h 1125590"/>
                    <a:gd name="connsiteX13" fmla="*/ 712450 w 1893550"/>
                    <a:gd name="connsiteY13" fmla="*/ 515989 h 1125590"/>
                    <a:gd name="connsiteX14" fmla="*/ 774363 w 1893550"/>
                    <a:gd name="connsiteY14" fmla="*/ 549327 h 1125590"/>
                    <a:gd name="connsiteX15" fmla="*/ 843419 w 1893550"/>
                    <a:gd name="connsiteY15" fmla="*/ 537421 h 1125590"/>
                    <a:gd name="connsiteX16" fmla="*/ 907713 w 1893550"/>
                    <a:gd name="connsiteY16" fmla="*/ 480271 h 1125590"/>
                    <a:gd name="connsiteX17" fmla="*/ 993438 w 1893550"/>
                    <a:gd name="connsiteY17" fmla="*/ 465983 h 1125590"/>
                    <a:gd name="connsiteX18" fmla="*/ 1105356 w 1893550"/>
                    <a:gd name="connsiteY18" fmla="*/ 477889 h 1125590"/>
                    <a:gd name="connsiteX19" fmla="*/ 1162506 w 1893550"/>
                    <a:gd name="connsiteY19" fmla="*/ 532658 h 1125590"/>
                    <a:gd name="connsiteX20" fmla="*/ 1174413 w 1893550"/>
                    <a:gd name="connsiteY20" fmla="*/ 642196 h 1125590"/>
                    <a:gd name="connsiteX21" fmla="*/ 1181556 w 1893550"/>
                    <a:gd name="connsiteY21" fmla="*/ 768402 h 1125590"/>
                    <a:gd name="connsiteX22" fmla="*/ 1217275 w 1893550"/>
                    <a:gd name="connsiteY22" fmla="*/ 820789 h 1125590"/>
                    <a:gd name="connsiteX23" fmla="*/ 1312525 w 1893550"/>
                    <a:gd name="connsiteY23" fmla="*/ 789833 h 1125590"/>
                    <a:gd name="connsiteX24" fmla="*/ 1388725 w 1893550"/>
                    <a:gd name="connsiteY24" fmla="*/ 754114 h 1125590"/>
                    <a:gd name="connsiteX25" fmla="*/ 1453019 w 1893550"/>
                    <a:gd name="connsiteY25" fmla="*/ 763639 h 1125590"/>
                    <a:gd name="connsiteX26" fmla="*/ 1505406 w 1893550"/>
                    <a:gd name="connsiteY26" fmla="*/ 682677 h 1125590"/>
                    <a:gd name="connsiteX27" fmla="*/ 1543506 w 1893550"/>
                    <a:gd name="connsiteY27" fmla="*/ 604096 h 1125590"/>
                    <a:gd name="connsiteX28" fmla="*/ 1605419 w 1893550"/>
                    <a:gd name="connsiteY28" fmla="*/ 525514 h 1125590"/>
                    <a:gd name="connsiteX29" fmla="*/ 1679238 w 1893550"/>
                    <a:gd name="connsiteY29" fmla="*/ 485033 h 1125590"/>
                    <a:gd name="connsiteX30" fmla="*/ 1762581 w 1893550"/>
                    <a:gd name="connsiteY30" fmla="*/ 504083 h 1125590"/>
                    <a:gd name="connsiteX31" fmla="*/ 1838781 w 1893550"/>
                    <a:gd name="connsiteY31" fmla="*/ 520752 h 1125590"/>
                    <a:gd name="connsiteX32" fmla="*/ 1893550 w 1893550"/>
                    <a:gd name="connsiteY32" fmla="*/ 532658 h 1125590"/>
                    <a:gd name="connsiteX33" fmla="*/ 1891169 w 1893550"/>
                    <a:gd name="connsiteY33" fmla="*/ 1125590 h 1125590"/>
                    <a:gd name="connsiteX34" fmla="*/ 457 w 1893550"/>
                    <a:gd name="connsiteY34" fmla="*/ 1125590 h 1125590"/>
                    <a:gd name="connsiteX35" fmla="*/ 458 w 1893550"/>
                    <a:gd name="connsiteY35" fmla="*/ 68316 h 1125590"/>
                    <a:gd name="connsiteX36" fmla="*/ 48082 w 1893550"/>
                    <a:gd name="connsiteY36" fmla="*/ 56409 h 1125590"/>
                    <a:gd name="connsiteX37" fmla="*/ 105232 w 1893550"/>
                    <a:gd name="connsiteY37" fmla="*/ 101653 h 1125590"/>
                    <a:gd name="connsiteX38" fmla="*/ 126663 w 1893550"/>
                    <a:gd name="connsiteY38" fmla="*/ 206428 h 1125590"/>
                    <a:gd name="connsiteX39" fmla="*/ 155239 w 1893550"/>
                    <a:gd name="connsiteY39" fmla="*/ 285009 h 1125590"/>
                    <a:gd name="connsiteX40" fmla="*/ 160000 w 1893550"/>
                    <a:gd name="connsiteY40" fmla="*/ 332634 h 1125590"/>
                    <a:gd name="connsiteX41" fmla="*/ 145713 w 1893550"/>
                    <a:gd name="connsiteY41" fmla="*/ 375497 h 1125590"/>
                    <a:gd name="connsiteX42" fmla="*/ 176670 w 1893550"/>
                    <a:gd name="connsiteY42" fmla="*/ 401690 h 1125590"/>
                    <a:gd name="connsiteX43" fmla="*/ 238583 w 1893550"/>
                    <a:gd name="connsiteY43" fmla="*/ 413597 h 1125590"/>
                    <a:gd name="connsiteX44" fmla="*/ 274301 w 1893550"/>
                    <a:gd name="connsiteY44" fmla="*/ 456459 h 1125590"/>
                    <a:gd name="connsiteX45" fmla="*/ 305258 w 1893550"/>
                    <a:gd name="connsiteY45" fmla="*/ 465984 h 1125590"/>
                    <a:gd name="connsiteX46" fmla="*/ 350501 w 1893550"/>
                    <a:gd name="connsiteY46" fmla="*/ 435028 h 1125590"/>
                    <a:gd name="connsiteX47" fmla="*/ 360026 w 1893550"/>
                    <a:gd name="connsiteY47" fmla="*/ 387403 h 1125590"/>
                    <a:gd name="connsiteX48" fmla="*/ 352880 w 1893550"/>
                    <a:gd name="connsiteY48" fmla="*/ 361208 h 1125590"/>
                    <a:gd name="connsiteX49" fmla="*/ 307640 w 1893550"/>
                    <a:gd name="connsiteY49" fmla="*/ 363590 h 1125590"/>
                    <a:gd name="connsiteX50" fmla="*/ 217151 w 1893550"/>
                    <a:gd name="connsiteY50" fmla="*/ 304059 h 1125590"/>
                    <a:gd name="connsiteX51" fmla="*/ 183813 w 1893550"/>
                    <a:gd name="connsiteY51" fmla="*/ 218335 h 1125590"/>
                    <a:gd name="connsiteX52" fmla="*/ 183812 w 1893550"/>
                    <a:gd name="connsiteY52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38324 w 1893093"/>
                    <a:gd name="connsiteY31" fmla="*/ 520752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4764 w 1893093"/>
                    <a:gd name="connsiteY35" fmla="*/ 70697 h 1125590"/>
                    <a:gd name="connsiteX36" fmla="*/ 47625 w 1893093"/>
                    <a:gd name="connsiteY36" fmla="*/ 56409 h 1125590"/>
                    <a:gd name="connsiteX37" fmla="*/ 104775 w 1893093"/>
                    <a:gd name="connsiteY37" fmla="*/ 101653 h 1125590"/>
                    <a:gd name="connsiteX38" fmla="*/ 126206 w 1893093"/>
                    <a:gd name="connsiteY38" fmla="*/ 206428 h 1125590"/>
                    <a:gd name="connsiteX39" fmla="*/ 154782 w 1893093"/>
                    <a:gd name="connsiteY39" fmla="*/ 285009 h 1125590"/>
                    <a:gd name="connsiteX40" fmla="*/ 159543 w 1893093"/>
                    <a:gd name="connsiteY40" fmla="*/ 332634 h 1125590"/>
                    <a:gd name="connsiteX41" fmla="*/ 145256 w 1893093"/>
                    <a:gd name="connsiteY41" fmla="*/ 375497 h 1125590"/>
                    <a:gd name="connsiteX42" fmla="*/ 176213 w 1893093"/>
                    <a:gd name="connsiteY42" fmla="*/ 401690 h 1125590"/>
                    <a:gd name="connsiteX43" fmla="*/ 238126 w 1893093"/>
                    <a:gd name="connsiteY43" fmla="*/ 413597 h 1125590"/>
                    <a:gd name="connsiteX44" fmla="*/ 273844 w 1893093"/>
                    <a:gd name="connsiteY44" fmla="*/ 456459 h 1125590"/>
                    <a:gd name="connsiteX45" fmla="*/ 304801 w 1893093"/>
                    <a:gd name="connsiteY45" fmla="*/ 465984 h 1125590"/>
                    <a:gd name="connsiteX46" fmla="*/ 350044 w 1893093"/>
                    <a:gd name="connsiteY46" fmla="*/ 435028 h 1125590"/>
                    <a:gd name="connsiteX47" fmla="*/ 359569 w 1893093"/>
                    <a:gd name="connsiteY47" fmla="*/ 387403 h 1125590"/>
                    <a:gd name="connsiteX48" fmla="*/ 352423 w 1893093"/>
                    <a:gd name="connsiteY48" fmla="*/ 361208 h 1125590"/>
                    <a:gd name="connsiteX49" fmla="*/ 307183 w 1893093"/>
                    <a:gd name="connsiteY49" fmla="*/ 363590 h 1125590"/>
                    <a:gd name="connsiteX50" fmla="*/ 216694 w 1893093"/>
                    <a:gd name="connsiteY50" fmla="*/ 304059 h 1125590"/>
                    <a:gd name="connsiteX51" fmla="*/ 183356 w 1893093"/>
                    <a:gd name="connsiteY51" fmla="*/ 218335 h 1125590"/>
                    <a:gd name="connsiteX52" fmla="*/ 183355 w 1893093"/>
                    <a:gd name="connsiteY52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26418 w 1893093"/>
                    <a:gd name="connsiteY31" fmla="*/ 592189 h 1125590"/>
                    <a:gd name="connsiteX32" fmla="*/ 1893093 w 1893093"/>
                    <a:gd name="connsiteY32" fmla="*/ 5326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4764 w 1893093"/>
                    <a:gd name="connsiteY35" fmla="*/ 70697 h 1125590"/>
                    <a:gd name="connsiteX36" fmla="*/ 47625 w 1893093"/>
                    <a:gd name="connsiteY36" fmla="*/ 56409 h 1125590"/>
                    <a:gd name="connsiteX37" fmla="*/ 104775 w 1893093"/>
                    <a:gd name="connsiteY37" fmla="*/ 101653 h 1125590"/>
                    <a:gd name="connsiteX38" fmla="*/ 126206 w 1893093"/>
                    <a:gd name="connsiteY38" fmla="*/ 206428 h 1125590"/>
                    <a:gd name="connsiteX39" fmla="*/ 154782 w 1893093"/>
                    <a:gd name="connsiteY39" fmla="*/ 285009 h 1125590"/>
                    <a:gd name="connsiteX40" fmla="*/ 159543 w 1893093"/>
                    <a:gd name="connsiteY40" fmla="*/ 332634 h 1125590"/>
                    <a:gd name="connsiteX41" fmla="*/ 145256 w 1893093"/>
                    <a:gd name="connsiteY41" fmla="*/ 375497 h 1125590"/>
                    <a:gd name="connsiteX42" fmla="*/ 176213 w 1893093"/>
                    <a:gd name="connsiteY42" fmla="*/ 401690 h 1125590"/>
                    <a:gd name="connsiteX43" fmla="*/ 238126 w 1893093"/>
                    <a:gd name="connsiteY43" fmla="*/ 413597 h 1125590"/>
                    <a:gd name="connsiteX44" fmla="*/ 273844 w 1893093"/>
                    <a:gd name="connsiteY44" fmla="*/ 456459 h 1125590"/>
                    <a:gd name="connsiteX45" fmla="*/ 304801 w 1893093"/>
                    <a:gd name="connsiteY45" fmla="*/ 465984 h 1125590"/>
                    <a:gd name="connsiteX46" fmla="*/ 350044 w 1893093"/>
                    <a:gd name="connsiteY46" fmla="*/ 435028 h 1125590"/>
                    <a:gd name="connsiteX47" fmla="*/ 359569 w 1893093"/>
                    <a:gd name="connsiteY47" fmla="*/ 387403 h 1125590"/>
                    <a:gd name="connsiteX48" fmla="*/ 352423 w 1893093"/>
                    <a:gd name="connsiteY48" fmla="*/ 361208 h 1125590"/>
                    <a:gd name="connsiteX49" fmla="*/ 307183 w 1893093"/>
                    <a:gd name="connsiteY49" fmla="*/ 363590 h 1125590"/>
                    <a:gd name="connsiteX50" fmla="*/ 216694 w 1893093"/>
                    <a:gd name="connsiteY50" fmla="*/ 304059 h 1125590"/>
                    <a:gd name="connsiteX51" fmla="*/ 183356 w 1893093"/>
                    <a:gd name="connsiteY51" fmla="*/ 218335 h 1125590"/>
                    <a:gd name="connsiteX52" fmla="*/ 183355 w 1893093"/>
                    <a:gd name="connsiteY52" fmla="*/ 118321 h 1125590"/>
                    <a:gd name="connsiteX0" fmla="*/ 183355 w 1893093"/>
                    <a:gd name="connsiteY0" fmla="*/ 118321 h 1125590"/>
                    <a:gd name="connsiteX1" fmla="*/ 235743 w 1893093"/>
                    <a:gd name="connsiteY1" fmla="*/ 25451 h 1125590"/>
                    <a:gd name="connsiteX2" fmla="*/ 311944 w 1893093"/>
                    <a:gd name="connsiteY2" fmla="*/ 4020 h 1125590"/>
                    <a:gd name="connsiteX3" fmla="*/ 433387 w 1893093"/>
                    <a:gd name="connsiteY3" fmla="*/ 30215 h 1125590"/>
                    <a:gd name="connsiteX4" fmla="*/ 514349 w 1893093"/>
                    <a:gd name="connsiteY4" fmla="*/ 46882 h 1125590"/>
                    <a:gd name="connsiteX5" fmla="*/ 547687 w 1893093"/>
                    <a:gd name="connsiteY5" fmla="*/ 84983 h 1125590"/>
                    <a:gd name="connsiteX6" fmla="*/ 538162 w 1893093"/>
                    <a:gd name="connsiteY6" fmla="*/ 154039 h 1125590"/>
                    <a:gd name="connsiteX7" fmla="*/ 531018 w 1893093"/>
                    <a:gd name="connsiteY7" fmla="*/ 182614 h 1125590"/>
                    <a:gd name="connsiteX8" fmla="*/ 545306 w 1893093"/>
                    <a:gd name="connsiteY8" fmla="*/ 196902 h 1125590"/>
                    <a:gd name="connsiteX9" fmla="*/ 604837 w 1893093"/>
                    <a:gd name="connsiteY9" fmla="*/ 213571 h 1125590"/>
                    <a:gd name="connsiteX10" fmla="*/ 650081 w 1893093"/>
                    <a:gd name="connsiteY10" fmla="*/ 256433 h 1125590"/>
                    <a:gd name="connsiteX11" fmla="*/ 673893 w 1893093"/>
                    <a:gd name="connsiteY11" fmla="*/ 325489 h 1125590"/>
                    <a:gd name="connsiteX12" fmla="*/ 700087 w 1893093"/>
                    <a:gd name="connsiteY12" fmla="*/ 439789 h 1125590"/>
                    <a:gd name="connsiteX13" fmla="*/ 711993 w 1893093"/>
                    <a:gd name="connsiteY13" fmla="*/ 515989 h 1125590"/>
                    <a:gd name="connsiteX14" fmla="*/ 773906 w 1893093"/>
                    <a:gd name="connsiteY14" fmla="*/ 549327 h 1125590"/>
                    <a:gd name="connsiteX15" fmla="*/ 842962 w 1893093"/>
                    <a:gd name="connsiteY15" fmla="*/ 537421 h 1125590"/>
                    <a:gd name="connsiteX16" fmla="*/ 907256 w 1893093"/>
                    <a:gd name="connsiteY16" fmla="*/ 480271 h 1125590"/>
                    <a:gd name="connsiteX17" fmla="*/ 992981 w 1893093"/>
                    <a:gd name="connsiteY17" fmla="*/ 465983 h 1125590"/>
                    <a:gd name="connsiteX18" fmla="*/ 1104899 w 1893093"/>
                    <a:gd name="connsiteY18" fmla="*/ 477889 h 1125590"/>
                    <a:gd name="connsiteX19" fmla="*/ 1162049 w 1893093"/>
                    <a:gd name="connsiteY19" fmla="*/ 532658 h 1125590"/>
                    <a:gd name="connsiteX20" fmla="*/ 1173956 w 1893093"/>
                    <a:gd name="connsiteY20" fmla="*/ 642196 h 1125590"/>
                    <a:gd name="connsiteX21" fmla="*/ 1181099 w 1893093"/>
                    <a:gd name="connsiteY21" fmla="*/ 768402 h 1125590"/>
                    <a:gd name="connsiteX22" fmla="*/ 1216818 w 1893093"/>
                    <a:gd name="connsiteY22" fmla="*/ 820789 h 1125590"/>
                    <a:gd name="connsiteX23" fmla="*/ 1312068 w 1893093"/>
                    <a:gd name="connsiteY23" fmla="*/ 789833 h 1125590"/>
                    <a:gd name="connsiteX24" fmla="*/ 1388268 w 1893093"/>
                    <a:gd name="connsiteY24" fmla="*/ 754114 h 1125590"/>
                    <a:gd name="connsiteX25" fmla="*/ 1452562 w 1893093"/>
                    <a:gd name="connsiteY25" fmla="*/ 763639 h 1125590"/>
                    <a:gd name="connsiteX26" fmla="*/ 1504949 w 1893093"/>
                    <a:gd name="connsiteY26" fmla="*/ 682677 h 1125590"/>
                    <a:gd name="connsiteX27" fmla="*/ 1543049 w 1893093"/>
                    <a:gd name="connsiteY27" fmla="*/ 604096 h 1125590"/>
                    <a:gd name="connsiteX28" fmla="*/ 1604962 w 1893093"/>
                    <a:gd name="connsiteY28" fmla="*/ 525514 h 1125590"/>
                    <a:gd name="connsiteX29" fmla="*/ 1678781 w 1893093"/>
                    <a:gd name="connsiteY29" fmla="*/ 485033 h 1125590"/>
                    <a:gd name="connsiteX30" fmla="*/ 1762124 w 1893093"/>
                    <a:gd name="connsiteY30" fmla="*/ 504083 h 1125590"/>
                    <a:gd name="connsiteX31" fmla="*/ 1826418 w 1893093"/>
                    <a:gd name="connsiteY31" fmla="*/ 592189 h 1125590"/>
                    <a:gd name="connsiteX32" fmla="*/ 1893093 w 1893093"/>
                    <a:gd name="connsiteY32" fmla="*/ 723158 h 1125590"/>
                    <a:gd name="connsiteX33" fmla="*/ 1890712 w 1893093"/>
                    <a:gd name="connsiteY33" fmla="*/ 1125590 h 1125590"/>
                    <a:gd name="connsiteX34" fmla="*/ 0 w 1893093"/>
                    <a:gd name="connsiteY34" fmla="*/ 1125590 h 1125590"/>
                    <a:gd name="connsiteX35" fmla="*/ 4764 w 1893093"/>
                    <a:gd name="connsiteY35" fmla="*/ 70697 h 1125590"/>
                    <a:gd name="connsiteX36" fmla="*/ 47625 w 1893093"/>
                    <a:gd name="connsiteY36" fmla="*/ 56409 h 1125590"/>
                    <a:gd name="connsiteX37" fmla="*/ 104775 w 1893093"/>
                    <a:gd name="connsiteY37" fmla="*/ 101653 h 1125590"/>
                    <a:gd name="connsiteX38" fmla="*/ 126206 w 1893093"/>
                    <a:gd name="connsiteY38" fmla="*/ 206428 h 1125590"/>
                    <a:gd name="connsiteX39" fmla="*/ 154782 w 1893093"/>
                    <a:gd name="connsiteY39" fmla="*/ 285009 h 1125590"/>
                    <a:gd name="connsiteX40" fmla="*/ 159543 w 1893093"/>
                    <a:gd name="connsiteY40" fmla="*/ 332634 h 1125590"/>
                    <a:gd name="connsiteX41" fmla="*/ 145256 w 1893093"/>
                    <a:gd name="connsiteY41" fmla="*/ 375497 h 1125590"/>
                    <a:gd name="connsiteX42" fmla="*/ 176213 w 1893093"/>
                    <a:gd name="connsiteY42" fmla="*/ 401690 h 1125590"/>
                    <a:gd name="connsiteX43" fmla="*/ 238126 w 1893093"/>
                    <a:gd name="connsiteY43" fmla="*/ 413597 h 1125590"/>
                    <a:gd name="connsiteX44" fmla="*/ 273844 w 1893093"/>
                    <a:gd name="connsiteY44" fmla="*/ 456459 h 1125590"/>
                    <a:gd name="connsiteX45" fmla="*/ 304801 w 1893093"/>
                    <a:gd name="connsiteY45" fmla="*/ 465984 h 1125590"/>
                    <a:gd name="connsiteX46" fmla="*/ 350044 w 1893093"/>
                    <a:gd name="connsiteY46" fmla="*/ 435028 h 1125590"/>
                    <a:gd name="connsiteX47" fmla="*/ 359569 w 1893093"/>
                    <a:gd name="connsiteY47" fmla="*/ 387403 h 1125590"/>
                    <a:gd name="connsiteX48" fmla="*/ 352423 w 1893093"/>
                    <a:gd name="connsiteY48" fmla="*/ 361208 h 1125590"/>
                    <a:gd name="connsiteX49" fmla="*/ 307183 w 1893093"/>
                    <a:gd name="connsiteY49" fmla="*/ 363590 h 1125590"/>
                    <a:gd name="connsiteX50" fmla="*/ 216694 w 1893093"/>
                    <a:gd name="connsiteY50" fmla="*/ 304059 h 1125590"/>
                    <a:gd name="connsiteX51" fmla="*/ 183356 w 1893093"/>
                    <a:gd name="connsiteY51" fmla="*/ 218335 h 1125590"/>
                    <a:gd name="connsiteX52" fmla="*/ 183355 w 1893093"/>
                    <a:gd name="connsiteY52" fmla="*/ 118321 h 1125590"/>
                    <a:gd name="connsiteX0" fmla="*/ 183355 w 1890941"/>
                    <a:gd name="connsiteY0" fmla="*/ 118321 h 1125590"/>
                    <a:gd name="connsiteX1" fmla="*/ 235743 w 1890941"/>
                    <a:gd name="connsiteY1" fmla="*/ 25451 h 1125590"/>
                    <a:gd name="connsiteX2" fmla="*/ 311944 w 1890941"/>
                    <a:gd name="connsiteY2" fmla="*/ 4020 h 1125590"/>
                    <a:gd name="connsiteX3" fmla="*/ 433387 w 1890941"/>
                    <a:gd name="connsiteY3" fmla="*/ 30215 h 1125590"/>
                    <a:gd name="connsiteX4" fmla="*/ 514349 w 1890941"/>
                    <a:gd name="connsiteY4" fmla="*/ 46882 h 1125590"/>
                    <a:gd name="connsiteX5" fmla="*/ 547687 w 1890941"/>
                    <a:gd name="connsiteY5" fmla="*/ 84983 h 1125590"/>
                    <a:gd name="connsiteX6" fmla="*/ 538162 w 1890941"/>
                    <a:gd name="connsiteY6" fmla="*/ 154039 h 1125590"/>
                    <a:gd name="connsiteX7" fmla="*/ 531018 w 1890941"/>
                    <a:gd name="connsiteY7" fmla="*/ 182614 h 1125590"/>
                    <a:gd name="connsiteX8" fmla="*/ 545306 w 1890941"/>
                    <a:gd name="connsiteY8" fmla="*/ 196902 h 1125590"/>
                    <a:gd name="connsiteX9" fmla="*/ 604837 w 1890941"/>
                    <a:gd name="connsiteY9" fmla="*/ 213571 h 1125590"/>
                    <a:gd name="connsiteX10" fmla="*/ 650081 w 1890941"/>
                    <a:gd name="connsiteY10" fmla="*/ 256433 h 1125590"/>
                    <a:gd name="connsiteX11" fmla="*/ 673893 w 1890941"/>
                    <a:gd name="connsiteY11" fmla="*/ 325489 h 1125590"/>
                    <a:gd name="connsiteX12" fmla="*/ 700087 w 1890941"/>
                    <a:gd name="connsiteY12" fmla="*/ 439789 h 1125590"/>
                    <a:gd name="connsiteX13" fmla="*/ 711993 w 1890941"/>
                    <a:gd name="connsiteY13" fmla="*/ 515989 h 1125590"/>
                    <a:gd name="connsiteX14" fmla="*/ 773906 w 1890941"/>
                    <a:gd name="connsiteY14" fmla="*/ 549327 h 1125590"/>
                    <a:gd name="connsiteX15" fmla="*/ 842962 w 1890941"/>
                    <a:gd name="connsiteY15" fmla="*/ 537421 h 1125590"/>
                    <a:gd name="connsiteX16" fmla="*/ 907256 w 1890941"/>
                    <a:gd name="connsiteY16" fmla="*/ 480271 h 1125590"/>
                    <a:gd name="connsiteX17" fmla="*/ 992981 w 1890941"/>
                    <a:gd name="connsiteY17" fmla="*/ 465983 h 1125590"/>
                    <a:gd name="connsiteX18" fmla="*/ 1104899 w 1890941"/>
                    <a:gd name="connsiteY18" fmla="*/ 477889 h 1125590"/>
                    <a:gd name="connsiteX19" fmla="*/ 1162049 w 1890941"/>
                    <a:gd name="connsiteY19" fmla="*/ 532658 h 1125590"/>
                    <a:gd name="connsiteX20" fmla="*/ 1173956 w 1890941"/>
                    <a:gd name="connsiteY20" fmla="*/ 642196 h 1125590"/>
                    <a:gd name="connsiteX21" fmla="*/ 1181099 w 1890941"/>
                    <a:gd name="connsiteY21" fmla="*/ 768402 h 1125590"/>
                    <a:gd name="connsiteX22" fmla="*/ 1216818 w 1890941"/>
                    <a:gd name="connsiteY22" fmla="*/ 820789 h 1125590"/>
                    <a:gd name="connsiteX23" fmla="*/ 1312068 w 1890941"/>
                    <a:gd name="connsiteY23" fmla="*/ 789833 h 1125590"/>
                    <a:gd name="connsiteX24" fmla="*/ 1388268 w 1890941"/>
                    <a:gd name="connsiteY24" fmla="*/ 754114 h 1125590"/>
                    <a:gd name="connsiteX25" fmla="*/ 1452562 w 1890941"/>
                    <a:gd name="connsiteY25" fmla="*/ 763639 h 1125590"/>
                    <a:gd name="connsiteX26" fmla="*/ 1504949 w 1890941"/>
                    <a:gd name="connsiteY26" fmla="*/ 682677 h 1125590"/>
                    <a:gd name="connsiteX27" fmla="*/ 1543049 w 1890941"/>
                    <a:gd name="connsiteY27" fmla="*/ 604096 h 1125590"/>
                    <a:gd name="connsiteX28" fmla="*/ 1604962 w 1890941"/>
                    <a:gd name="connsiteY28" fmla="*/ 525514 h 1125590"/>
                    <a:gd name="connsiteX29" fmla="*/ 1678781 w 1890941"/>
                    <a:gd name="connsiteY29" fmla="*/ 485033 h 1125590"/>
                    <a:gd name="connsiteX30" fmla="*/ 1762124 w 1890941"/>
                    <a:gd name="connsiteY30" fmla="*/ 504083 h 1125590"/>
                    <a:gd name="connsiteX31" fmla="*/ 1826418 w 1890941"/>
                    <a:gd name="connsiteY31" fmla="*/ 592189 h 1125590"/>
                    <a:gd name="connsiteX32" fmla="*/ 1890712 w 1890941"/>
                    <a:gd name="connsiteY32" fmla="*/ 723158 h 1125590"/>
                    <a:gd name="connsiteX33" fmla="*/ 1890712 w 1890941"/>
                    <a:gd name="connsiteY33" fmla="*/ 1125590 h 1125590"/>
                    <a:gd name="connsiteX34" fmla="*/ 0 w 1890941"/>
                    <a:gd name="connsiteY34" fmla="*/ 1125590 h 1125590"/>
                    <a:gd name="connsiteX35" fmla="*/ 4764 w 1890941"/>
                    <a:gd name="connsiteY35" fmla="*/ 70697 h 1125590"/>
                    <a:gd name="connsiteX36" fmla="*/ 47625 w 1890941"/>
                    <a:gd name="connsiteY36" fmla="*/ 56409 h 1125590"/>
                    <a:gd name="connsiteX37" fmla="*/ 104775 w 1890941"/>
                    <a:gd name="connsiteY37" fmla="*/ 101653 h 1125590"/>
                    <a:gd name="connsiteX38" fmla="*/ 126206 w 1890941"/>
                    <a:gd name="connsiteY38" fmla="*/ 206428 h 1125590"/>
                    <a:gd name="connsiteX39" fmla="*/ 154782 w 1890941"/>
                    <a:gd name="connsiteY39" fmla="*/ 285009 h 1125590"/>
                    <a:gd name="connsiteX40" fmla="*/ 159543 w 1890941"/>
                    <a:gd name="connsiteY40" fmla="*/ 332634 h 1125590"/>
                    <a:gd name="connsiteX41" fmla="*/ 145256 w 1890941"/>
                    <a:gd name="connsiteY41" fmla="*/ 375497 h 1125590"/>
                    <a:gd name="connsiteX42" fmla="*/ 176213 w 1890941"/>
                    <a:gd name="connsiteY42" fmla="*/ 401690 h 1125590"/>
                    <a:gd name="connsiteX43" fmla="*/ 238126 w 1890941"/>
                    <a:gd name="connsiteY43" fmla="*/ 413597 h 1125590"/>
                    <a:gd name="connsiteX44" fmla="*/ 273844 w 1890941"/>
                    <a:gd name="connsiteY44" fmla="*/ 456459 h 1125590"/>
                    <a:gd name="connsiteX45" fmla="*/ 304801 w 1890941"/>
                    <a:gd name="connsiteY45" fmla="*/ 465984 h 1125590"/>
                    <a:gd name="connsiteX46" fmla="*/ 350044 w 1890941"/>
                    <a:gd name="connsiteY46" fmla="*/ 435028 h 1125590"/>
                    <a:gd name="connsiteX47" fmla="*/ 359569 w 1890941"/>
                    <a:gd name="connsiteY47" fmla="*/ 387403 h 1125590"/>
                    <a:gd name="connsiteX48" fmla="*/ 352423 w 1890941"/>
                    <a:gd name="connsiteY48" fmla="*/ 361208 h 1125590"/>
                    <a:gd name="connsiteX49" fmla="*/ 307183 w 1890941"/>
                    <a:gd name="connsiteY49" fmla="*/ 363590 h 1125590"/>
                    <a:gd name="connsiteX50" fmla="*/ 216694 w 1890941"/>
                    <a:gd name="connsiteY50" fmla="*/ 304059 h 1125590"/>
                    <a:gd name="connsiteX51" fmla="*/ 183356 w 1890941"/>
                    <a:gd name="connsiteY51" fmla="*/ 218335 h 1125590"/>
                    <a:gd name="connsiteX52" fmla="*/ 183355 w 1890941"/>
                    <a:gd name="connsiteY52" fmla="*/ 118321 h 1125590"/>
                    <a:gd name="connsiteX0" fmla="*/ 183355 w 1890941"/>
                    <a:gd name="connsiteY0" fmla="*/ 118321 h 1125590"/>
                    <a:gd name="connsiteX1" fmla="*/ 235743 w 1890941"/>
                    <a:gd name="connsiteY1" fmla="*/ 25451 h 1125590"/>
                    <a:gd name="connsiteX2" fmla="*/ 311944 w 1890941"/>
                    <a:gd name="connsiteY2" fmla="*/ 4020 h 1125590"/>
                    <a:gd name="connsiteX3" fmla="*/ 433387 w 1890941"/>
                    <a:gd name="connsiteY3" fmla="*/ 30215 h 1125590"/>
                    <a:gd name="connsiteX4" fmla="*/ 514349 w 1890941"/>
                    <a:gd name="connsiteY4" fmla="*/ 46882 h 1125590"/>
                    <a:gd name="connsiteX5" fmla="*/ 547687 w 1890941"/>
                    <a:gd name="connsiteY5" fmla="*/ 84983 h 1125590"/>
                    <a:gd name="connsiteX6" fmla="*/ 538162 w 1890941"/>
                    <a:gd name="connsiteY6" fmla="*/ 154039 h 1125590"/>
                    <a:gd name="connsiteX7" fmla="*/ 531018 w 1890941"/>
                    <a:gd name="connsiteY7" fmla="*/ 182614 h 1125590"/>
                    <a:gd name="connsiteX8" fmla="*/ 545306 w 1890941"/>
                    <a:gd name="connsiteY8" fmla="*/ 196902 h 1125590"/>
                    <a:gd name="connsiteX9" fmla="*/ 604837 w 1890941"/>
                    <a:gd name="connsiteY9" fmla="*/ 213571 h 1125590"/>
                    <a:gd name="connsiteX10" fmla="*/ 650081 w 1890941"/>
                    <a:gd name="connsiteY10" fmla="*/ 256433 h 1125590"/>
                    <a:gd name="connsiteX11" fmla="*/ 673893 w 1890941"/>
                    <a:gd name="connsiteY11" fmla="*/ 325489 h 1125590"/>
                    <a:gd name="connsiteX12" fmla="*/ 700087 w 1890941"/>
                    <a:gd name="connsiteY12" fmla="*/ 439789 h 1125590"/>
                    <a:gd name="connsiteX13" fmla="*/ 711993 w 1890941"/>
                    <a:gd name="connsiteY13" fmla="*/ 515989 h 1125590"/>
                    <a:gd name="connsiteX14" fmla="*/ 773906 w 1890941"/>
                    <a:gd name="connsiteY14" fmla="*/ 549327 h 1125590"/>
                    <a:gd name="connsiteX15" fmla="*/ 842962 w 1890941"/>
                    <a:gd name="connsiteY15" fmla="*/ 537421 h 1125590"/>
                    <a:gd name="connsiteX16" fmla="*/ 907256 w 1890941"/>
                    <a:gd name="connsiteY16" fmla="*/ 480271 h 1125590"/>
                    <a:gd name="connsiteX17" fmla="*/ 992981 w 1890941"/>
                    <a:gd name="connsiteY17" fmla="*/ 465983 h 1125590"/>
                    <a:gd name="connsiteX18" fmla="*/ 1104899 w 1890941"/>
                    <a:gd name="connsiteY18" fmla="*/ 477889 h 1125590"/>
                    <a:gd name="connsiteX19" fmla="*/ 1162049 w 1890941"/>
                    <a:gd name="connsiteY19" fmla="*/ 532658 h 1125590"/>
                    <a:gd name="connsiteX20" fmla="*/ 1173956 w 1890941"/>
                    <a:gd name="connsiteY20" fmla="*/ 642196 h 1125590"/>
                    <a:gd name="connsiteX21" fmla="*/ 1181099 w 1890941"/>
                    <a:gd name="connsiteY21" fmla="*/ 768402 h 1125590"/>
                    <a:gd name="connsiteX22" fmla="*/ 1216818 w 1890941"/>
                    <a:gd name="connsiteY22" fmla="*/ 820789 h 1125590"/>
                    <a:gd name="connsiteX23" fmla="*/ 1312068 w 1890941"/>
                    <a:gd name="connsiteY23" fmla="*/ 789833 h 1125590"/>
                    <a:gd name="connsiteX24" fmla="*/ 1388268 w 1890941"/>
                    <a:gd name="connsiteY24" fmla="*/ 754114 h 1125590"/>
                    <a:gd name="connsiteX25" fmla="*/ 1452562 w 1890941"/>
                    <a:gd name="connsiteY25" fmla="*/ 763639 h 1125590"/>
                    <a:gd name="connsiteX26" fmla="*/ 1504949 w 1890941"/>
                    <a:gd name="connsiteY26" fmla="*/ 682677 h 1125590"/>
                    <a:gd name="connsiteX27" fmla="*/ 1543049 w 1890941"/>
                    <a:gd name="connsiteY27" fmla="*/ 604096 h 1125590"/>
                    <a:gd name="connsiteX28" fmla="*/ 1604962 w 1890941"/>
                    <a:gd name="connsiteY28" fmla="*/ 525514 h 1125590"/>
                    <a:gd name="connsiteX29" fmla="*/ 1678781 w 1890941"/>
                    <a:gd name="connsiteY29" fmla="*/ 485033 h 1125590"/>
                    <a:gd name="connsiteX30" fmla="*/ 1762124 w 1890941"/>
                    <a:gd name="connsiteY30" fmla="*/ 504083 h 1125590"/>
                    <a:gd name="connsiteX31" fmla="*/ 1826418 w 1890941"/>
                    <a:gd name="connsiteY31" fmla="*/ 592189 h 1125590"/>
                    <a:gd name="connsiteX32" fmla="*/ 1890712 w 1890941"/>
                    <a:gd name="connsiteY32" fmla="*/ 723158 h 1125590"/>
                    <a:gd name="connsiteX33" fmla="*/ 1890712 w 1890941"/>
                    <a:gd name="connsiteY33" fmla="*/ 1125590 h 1125590"/>
                    <a:gd name="connsiteX34" fmla="*/ 0 w 1890941"/>
                    <a:gd name="connsiteY34" fmla="*/ 1125590 h 1125590"/>
                    <a:gd name="connsiteX35" fmla="*/ 4764 w 1890941"/>
                    <a:gd name="connsiteY35" fmla="*/ 70697 h 1125590"/>
                    <a:gd name="connsiteX36" fmla="*/ 47625 w 1890941"/>
                    <a:gd name="connsiteY36" fmla="*/ 56409 h 1125590"/>
                    <a:gd name="connsiteX37" fmla="*/ 104775 w 1890941"/>
                    <a:gd name="connsiteY37" fmla="*/ 101653 h 1125590"/>
                    <a:gd name="connsiteX38" fmla="*/ 126206 w 1890941"/>
                    <a:gd name="connsiteY38" fmla="*/ 206428 h 1125590"/>
                    <a:gd name="connsiteX39" fmla="*/ 154782 w 1890941"/>
                    <a:gd name="connsiteY39" fmla="*/ 285009 h 1125590"/>
                    <a:gd name="connsiteX40" fmla="*/ 159543 w 1890941"/>
                    <a:gd name="connsiteY40" fmla="*/ 332634 h 1125590"/>
                    <a:gd name="connsiteX41" fmla="*/ 145256 w 1890941"/>
                    <a:gd name="connsiteY41" fmla="*/ 375497 h 1125590"/>
                    <a:gd name="connsiteX42" fmla="*/ 176213 w 1890941"/>
                    <a:gd name="connsiteY42" fmla="*/ 401690 h 1125590"/>
                    <a:gd name="connsiteX43" fmla="*/ 238126 w 1890941"/>
                    <a:gd name="connsiteY43" fmla="*/ 413597 h 1125590"/>
                    <a:gd name="connsiteX44" fmla="*/ 273844 w 1890941"/>
                    <a:gd name="connsiteY44" fmla="*/ 456459 h 1125590"/>
                    <a:gd name="connsiteX45" fmla="*/ 304801 w 1890941"/>
                    <a:gd name="connsiteY45" fmla="*/ 465984 h 1125590"/>
                    <a:gd name="connsiteX46" fmla="*/ 350044 w 1890941"/>
                    <a:gd name="connsiteY46" fmla="*/ 435028 h 1125590"/>
                    <a:gd name="connsiteX47" fmla="*/ 359569 w 1890941"/>
                    <a:gd name="connsiteY47" fmla="*/ 387403 h 1125590"/>
                    <a:gd name="connsiteX48" fmla="*/ 338135 w 1890941"/>
                    <a:gd name="connsiteY48" fmla="*/ 385021 h 1125590"/>
                    <a:gd name="connsiteX49" fmla="*/ 307183 w 1890941"/>
                    <a:gd name="connsiteY49" fmla="*/ 363590 h 1125590"/>
                    <a:gd name="connsiteX50" fmla="*/ 216694 w 1890941"/>
                    <a:gd name="connsiteY50" fmla="*/ 304059 h 1125590"/>
                    <a:gd name="connsiteX51" fmla="*/ 183356 w 1890941"/>
                    <a:gd name="connsiteY51" fmla="*/ 218335 h 1125590"/>
                    <a:gd name="connsiteX52" fmla="*/ 183355 w 1890941"/>
                    <a:gd name="connsiteY52" fmla="*/ 118321 h 112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890941" h="1125590">
                      <a:moveTo>
                        <a:pt x="183355" y="118321"/>
                      </a:moveTo>
                      <a:lnTo>
                        <a:pt x="235743" y="25451"/>
                      </a:lnTo>
                      <a:cubicBezTo>
                        <a:pt x="235743" y="45295"/>
                        <a:pt x="311944" y="-15824"/>
                        <a:pt x="311944" y="4020"/>
                      </a:cubicBezTo>
                      <a:lnTo>
                        <a:pt x="433387" y="30215"/>
                      </a:lnTo>
                      <a:lnTo>
                        <a:pt x="514349" y="46882"/>
                      </a:lnTo>
                      <a:lnTo>
                        <a:pt x="547687" y="84983"/>
                      </a:lnTo>
                      <a:cubicBezTo>
                        <a:pt x="546893" y="111177"/>
                        <a:pt x="538956" y="127845"/>
                        <a:pt x="538162" y="154039"/>
                      </a:cubicBezTo>
                      <a:lnTo>
                        <a:pt x="531018" y="182614"/>
                      </a:lnTo>
                      <a:lnTo>
                        <a:pt x="545306" y="196902"/>
                      </a:lnTo>
                      <a:lnTo>
                        <a:pt x="604837" y="213571"/>
                      </a:lnTo>
                      <a:lnTo>
                        <a:pt x="650081" y="256433"/>
                      </a:lnTo>
                      <a:lnTo>
                        <a:pt x="673893" y="325489"/>
                      </a:lnTo>
                      <a:lnTo>
                        <a:pt x="700087" y="439789"/>
                      </a:lnTo>
                      <a:lnTo>
                        <a:pt x="711993" y="515989"/>
                      </a:lnTo>
                      <a:lnTo>
                        <a:pt x="773906" y="549327"/>
                      </a:lnTo>
                      <a:lnTo>
                        <a:pt x="842962" y="537421"/>
                      </a:lnTo>
                      <a:lnTo>
                        <a:pt x="907256" y="480271"/>
                      </a:lnTo>
                      <a:lnTo>
                        <a:pt x="992981" y="465983"/>
                      </a:lnTo>
                      <a:lnTo>
                        <a:pt x="1104899" y="477889"/>
                      </a:lnTo>
                      <a:lnTo>
                        <a:pt x="1162049" y="532658"/>
                      </a:lnTo>
                      <a:lnTo>
                        <a:pt x="1173956" y="642196"/>
                      </a:lnTo>
                      <a:lnTo>
                        <a:pt x="1181099" y="768402"/>
                      </a:lnTo>
                      <a:lnTo>
                        <a:pt x="1216818" y="820789"/>
                      </a:lnTo>
                      <a:lnTo>
                        <a:pt x="1312068" y="789833"/>
                      </a:lnTo>
                      <a:lnTo>
                        <a:pt x="1388268" y="754114"/>
                      </a:lnTo>
                      <a:lnTo>
                        <a:pt x="1452562" y="763639"/>
                      </a:lnTo>
                      <a:lnTo>
                        <a:pt x="1504949" y="682677"/>
                      </a:lnTo>
                      <a:lnTo>
                        <a:pt x="1543049" y="604096"/>
                      </a:lnTo>
                      <a:lnTo>
                        <a:pt x="1604962" y="525514"/>
                      </a:lnTo>
                      <a:lnTo>
                        <a:pt x="1678781" y="485033"/>
                      </a:lnTo>
                      <a:cubicBezTo>
                        <a:pt x="1706562" y="491383"/>
                        <a:pt x="1737518" y="486224"/>
                        <a:pt x="1762124" y="504083"/>
                      </a:cubicBezTo>
                      <a:cubicBezTo>
                        <a:pt x="1786730" y="521942"/>
                        <a:pt x="1804987" y="562820"/>
                        <a:pt x="1826418" y="592189"/>
                      </a:cubicBezTo>
                      <a:lnTo>
                        <a:pt x="1890712" y="723158"/>
                      </a:lnTo>
                      <a:cubicBezTo>
                        <a:pt x="1889918" y="743002"/>
                        <a:pt x="1891506" y="1105746"/>
                        <a:pt x="1890712" y="1125590"/>
                      </a:cubicBezTo>
                      <a:lnTo>
                        <a:pt x="0" y="1125590"/>
                      </a:lnTo>
                      <a:cubicBezTo>
                        <a:pt x="1588" y="773165"/>
                        <a:pt x="3176" y="423122"/>
                        <a:pt x="4764" y="70697"/>
                      </a:cubicBezTo>
                      <a:lnTo>
                        <a:pt x="47625" y="56409"/>
                      </a:lnTo>
                      <a:lnTo>
                        <a:pt x="104775" y="101653"/>
                      </a:lnTo>
                      <a:lnTo>
                        <a:pt x="126206" y="206428"/>
                      </a:lnTo>
                      <a:lnTo>
                        <a:pt x="154782" y="285009"/>
                      </a:lnTo>
                      <a:lnTo>
                        <a:pt x="159543" y="332634"/>
                      </a:lnTo>
                      <a:lnTo>
                        <a:pt x="145256" y="375497"/>
                      </a:lnTo>
                      <a:lnTo>
                        <a:pt x="176213" y="401690"/>
                      </a:lnTo>
                      <a:lnTo>
                        <a:pt x="238126" y="413597"/>
                      </a:lnTo>
                      <a:lnTo>
                        <a:pt x="273844" y="456459"/>
                      </a:lnTo>
                      <a:lnTo>
                        <a:pt x="304801" y="465984"/>
                      </a:lnTo>
                      <a:lnTo>
                        <a:pt x="350044" y="435028"/>
                      </a:lnTo>
                      <a:lnTo>
                        <a:pt x="359569" y="387403"/>
                      </a:lnTo>
                      <a:lnTo>
                        <a:pt x="338135" y="385021"/>
                      </a:lnTo>
                      <a:lnTo>
                        <a:pt x="307183" y="363590"/>
                      </a:lnTo>
                      <a:lnTo>
                        <a:pt x="216694" y="304059"/>
                      </a:lnTo>
                      <a:lnTo>
                        <a:pt x="183356" y="218335"/>
                      </a:lnTo>
                      <a:cubicBezTo>
                        <a:pt x="183356" y="184997"/>
                        <a:pt x="183355" y="151659"/>
                        <a:pt x="183355" y="118321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 rot="373203">
                  <a:off x="6704571" y="2604282"/>
                  <a:ext cx="421966" cy="418169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9088" h="319088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9525" y="228600"/>
                      </a:lnTo>
                      <a:lnTo>
                        <a:pt x="52388" y="290513"/>
                      </a:lnTo>
                      <a:lnTo>
                        <a:pt x="128588" y="319088"/>
                      </a:lnTo>
                      <a:lnTo>
                        <a:pt x="190500" y="295275"/>
                      </a:lnTo>
                      <a:lnTo>
                        <a:pt x="233363" y="223838"/>
                      </a:lnTo>
                      <a:lnTo>
                        <a:pt x="285750" y="157163"/>
                      </a:lnTo>
                      <a:lnTo>
                        <a:pt x="319088" y="114300"/>
                      </a:lnTo>
                      <a:lnTo>
                        <a:pt x="314325" y="33338"/>
                      </a:lnTo>
                      <a:lnTo>
                        <a:pt x="280988" y="14288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7217651" y="2355825"/>
                  <a:ext cx="418003" cy="418003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9088" h="319088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9525" y="228600"/>
                      </a:lnTo>
                      <a:lnTo>
                        <a:pt x="52388" y="290513"/>
                      </a:lnTo>
                      <a:lnTo>
                        <a:pt x="128588" y="319088"/>
                      </a:lnTo>
                      <a:lnTo>
                        <a:pt x="190500" y="295275"/>
                      </a:lnTo>
                      <a:lnTo>
                        <a:pt x="233363" y="223838"/>
                      </a:lnTo>
                      <a:lnTo>
                        <a:pt x="285750" y="157163"/>
                      </a:lnTo>
                      <a:lnTo>
                        <a:pt x="319088" y="114300"/>
                      </a:lnTo>
                      <a:lnTo>
                        <a:pt x="314325" y="33338"/>
                      </a:lnTo>
                      <a:lnTo>
                        <a:pt x="280988" y="14288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 rot="18891699">
                  <a:off x="6974184" y="2900162"/>
                  <a:ext cx="393358" cy="418003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9088" h="319088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9525" y="228600"/>
                      </a:lnTo>
                      <a:lnTo>
                        <a:pt x="52388" y="290513"/>
                      </a:lnTo>
                      <a:lnTo>
                        <a:pt x="128588" y="319088"/>
                      </a:lnTo>
                      <a:lnTo>
                        <a:pt x="190500" y="295275"/>
                      </a:lnTo>
                      <a:lnTo>
                        <a:pt x="233363" y="223838"/>
                      </a:lnTo>
                      <a:lnTo>
                        <a:pt x="285750" y="157163"/>
                      </a:lnTo>
                      <a:lnTo>
                        <a:pt x="319088" y="114300"/>
                      </a:lnTo>
                      <a:lnTo>
                        <a:pt x="314325" y="33338"/>
                      </a:lnTo>
                      <a:lnTo>
                        <a:pt x="280988" y="14288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 rot="10800000">
                  <a:off x="7537980" y="2682260"/>
                  <a:ext cx="418003" cy="418003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9088" h="319088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9525" y="228600"/>
                      </a:lnTo>
                      <a:lnTo>
                        <a:pt x="52388" y="290513"/>
                      </a:lnTo>
                      <a:lnTo>
                        <a:pt x="128588" y="319088"/>
                      </a:lnTo>
                      <a:lnTo>
                        <a:pt x="190500" y="295275"/>
                      </a:lnTo>
                      <a:lnTo>
                        <a:pt x="233363" y="223838"/>
                      </a:lnTo>
                      <a:lnTo>
                        <a:pt x="285750" y="157163"/>
                      </a:lnTo>
                      <a:lnTo>
                        <a:pt x="319088" y="114300"/>
                      </a:lnTo>
                      <a:lnTo>
                        <a:pt x="314325" y="33338"/>
                      </a:lnTo>
                      <a:lnTo>
                        <a:pt x="280988" y="14288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6481232" y="3109165"/>
                  <a:ext cx="290343" cy="418003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9088" h="319088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9525" y="228600"/>
                      </a:lnTo>
                      <a:lnTo>
                        <a:pt x="52388" y="290513"/>
                      </a:lnTo>
                      <a:lnTo>
                        <a:pt x="128588" y="319088"/>
                      </a:lnTo>
                      <a:lnTo>
                        <a:pt x="190500" y="295275"/>
                      </a:lnTo>
                      <a:lnTo>
                        <a:pt x="233363" y="223838"/>
                      </a:lnTo>
                      <a:lnTo>
                        <a:pt x="285750" y="157163"/>
                      </a:lnTo>
                      <a:lnTo>
                        <a:pt x="319088" y="114300"/>
                      </a:lnTo>
                      <a:lnTo>
                        <a:pt x="314325" y="33338"/>
                      </a:lnTo>
                      <a:lnTo>
                        <a:pt x="280988" y="14288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 rot="18434426">
                  <a:off x="6728211" y="3466757"/>
                  <a:ext cx="418003" cy="418003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9088" h="319088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9525" y="228600"/>
                      </a:lnTo>
                      <a:lnTo>
                        <a:pt x="52388" y="290513"/>
                      </a:lnTo>
                      <a:lnTo>
                        <a:pt x="128588" y="319088"/>
                      </a:lnTo>
                      <a:lnTo>
                        <a:pt x="190500" y="295275"/>
                      </a:lnTo>
                      <a:lnTo>
                        <a:pt x="233363" y="223838"/>
                      </a:lnTo>
                      <a:lnTo>
                        <a:pt x="285750" y="157163"/>
                      </a:lnTo>
                      <a:lnTo>
                        <a:pt x="319088" y="114300"/>
                      </a:lnTo>
                      <a:lnTo>
                        <a:pt x="314325" y="33338"/>
                      </a:lnTo>
                      <a:lnTo>
                        <a:pt x="280988" y="14288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 85"/>
                <p:cNvSpPr/>
                <p:nvPr/>
              </p:nvSpPr>
              <p:spPr>
                <a:xfrm rot="5058671">
                  <a:off x="7537977" y="3217699"/>
                  <a:ext cx="418003" cy="418003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9088" h="319088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9525" y="228600"/>
                      </a:lnTo>
                      <a:lnTo>
                        <a:pt x="52388" y="290513"/>
                      </a:lnTo>
                      <a:lnTo>
                        <a:pt x="128588" y="319088"/>
                      </a:lnTo>
                      <a:lnTo>
                        <a:pt x="190500" y="295275"/>
                      </a:lnTo>
                      <a:lnTo>
                        <a:pt x="233363" y="223838"/>
                      </a:lnTo>
                      <a:lnTo>
                        <a:pt x="285750" y="157163"/>
                      </a:lnTo>
                      <a:lnTo>
                        <a:pt x="319088" y="114300"/>
                      </a:lnTo>
                      <a:lnTo>
                        <a:pt x="314325" y="33338"/>
                      </a:lnTo>
                      <a:lnTo>
                        <a:pt x="280988" y="14288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 rot="7275969">
                  <a:off x="7170861" y="3521422"/>
                  <a:ext cx="418003" cy="418003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9088" h="319088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9525" y="228600"/>
                      </a:lnTo>
                      <a:lnTo>
                        <a:pt x="52388" y="290513"/>
                      </a:lnTo>
                      <a:lnTo>
                        <a:pt x="128588" y="319088"/>
                      </a:lnTo>
                      <a:lnTo>
                        <a:pt x="190500" y="295275"/>
                      </a:lnTo>
                      <a:lnTo>
                        <a:pt x="233363" y="223838"/>
                      </a:lnTo>
                      <a:lnTo>
                        <a:pt x="285750" y="157163"/>
                      </a:lnTo>
                      <a:lnTo>
                        <a:pt x="319088" y="114300"/>
                      </a:lnTo>
                      <a:lnTo>
                        <a:pt x="314325" y="33338"/>
                      </a:lnTo>
                      <a:lnTo>
                        <a:pt x="280988" y="14288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811260" y="2292290"/>
                  <a:ext cx="418003" cy="336083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9088" h="319088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9525" y="228600"/>
                      </a:lnTo>
                      <a:lnTo>
                        <a:pt x="52388" y="290513"/>
                      </a:lnTo>
                      <a:lnTo>
                        <a:pt x="128588" y="319088"/>
                      </a:lnTo>
                      <a:lnTo>
                        <a:pt x="190500" y="295275"/>
                      </a:lnTo>
                      <a:lnTo>
                        <a:pt x="233363" y="223838"/>
                      </a:lnTo>
                      <a:lnTo>
                        <a:pt x="285750" y="157163"/>
                      </a:lnTo>
                      <a:lnTo>
                        <a:pt x="319088" y="114300"/>
                      </a:lnTo>
                      <a:lnTo>
                        <a:pt x="314325" y="33338"/>
                      </a:lnTo>
                      <a:lnTo>
                        <a:pt x="280988" y="14288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 rot="11469104">
                  <a:off x="8088989" y="2541136"/>
                  <a:ext cx="418003" cy="418003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9088" h="319088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9525" y="228600"/>
                      </a:lnTo>
                      <a:lnTo>
                        <a:pt x="52388" y="290513"/>
                      </a:lnTo>
                      <a:lnTo>
                        <a:pt x="128588" y="319088"/>
                      </a:lnTo>
                      <a:lnTo>
                        <a:pt x="190500" y="295275"/>
                      </a:lnTo>
                      <a:lnTo>
                        <a:pt x="233363" y="223838"/>
                      </a:lnTo>
                      <a:lnTo>
                        <a:pt x="285750" y="157163"/>
                      </a:lnTo>
                      <a:lnTo>
                        <a:pt x="319088" y="114300"/>
                      </a:lnTo>
                      <a:lnTo>
                        <a:pt x="314325" y="33338"/>
                      </a:lnTo>
                      <a:lnTo>
                        <a:pt x="280988" y="14288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8067308" y="3043649"/>
                  <a:ext cx="418003" cy="418003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9088" h="319088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9525" y="228600"/>
                      </a:lnTo>
                      <a:lnTo>
                        <a:pt x="52388" y="290513"/>
                      </a:lnTo>
                      <a:lnTo>
                        <a:pt x="128588" y="319088"/>
                      </a:lnTo>
                      <a:lnTo>
                        <a:pt x="190500" y="295275"/>
                      </a:lnTo>
                      <a:lnTo>
                        <a:pt x="233363" y="223838"/>
                      </a:lnTo>
                      <a:lnTo>
                        <a:pt x="285750" y="157163"/>
                      </a:lnTo>
                      <a:lnTo>
                        <a:pt x="319088" y="114300"/>
                      </a:lnTo>
                      <a:lnTo>
                        <a:pt x="314325" y="33338"/>
                      </a:lnTo>
                      <a:lnTo>
                        <a:pt x="280988" y="14288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 rot="18062430">
                  <a:off x="8456262" y="3302419"/>
                  <a:ext cx="418003" cy="418003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9088" h="319088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9525" y="228600"/>
                      </a:lnTo>
                      <a:lnTo>
                        <a:pt x="52388" y="290513"/>
                      </a:lnTo>
                      <a:lnTo>
                        <a:pt x="128588" y="319088"/>
                      </a:lnTo>
                      <a:lnTo>
                        <a:pt x="190500" y="295275"/>
                      </a:lnTo>
                      <a:lnTo>
                        <a:pt x="233363" y="223838"/>
                      </a:lnTo>
                      <a:lnTo>
                        <a:pt x="285750" y="157163"/>
                      </a:lnTo>
                      <a:lnTo>
                        <a:pt x="319088" y="114300"/>
                      </a:lnTo>
                      <a:lnTo>
                        <a:pt x="314325" y="33338"/>
                      </a:lnTo>
                      <a:lnTo>
                        <a:pt x="280988" y="14288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 rot="14666286">
                  <a:off x="7786201" y="3627468"/>
                  <a:ext cx="318365" cy="418003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9088" h="319088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9525" y="228600"/>
                      </a:lnTo>
                      <a:lnTo>
                        <a:pt x="52388" y="290513"/>
                      </a:lnTo>
                      <a:lnTo>
                        <a:pt x="128588" y="319088"/>
                      </a:lnTo>
                      <a:lnTo>
                        <a:pt x="190500" y="295275"/>
                      </a:lnTo>
                      <a:lnTo>
                        <a:pt x="233363" y="223838"/>
                      </a:lnTo>
                      <a:lnTo>
                        <a:pt x="285750" y="157163"/>
                      </a:lnTo>
                      <a:lnTo>
                        <a:pt x="319088" y="114300"/>
                      </a:lnTo>
                      <a:lnTo>
                        <a:pt x="314325" y="33338"/>
                      </a:lnTo>
                      <a:lnTo>
                        <a:pt x="280988" y="14288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 rot="7819685">
                  <a:off x="8190404" y="3574199"/>
                  <a:ext cx="285344" cy="418003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9088" h="319088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9525" y="228600"/>
                      </a:lnTo>
                      <a:lnTo>
                        <a:pt x="52388" y="290513"/>
                      </a:lnTo>
                      <a:lnTo>
                        <a:pt x="128588" y="319088"/>
                      </a:lnTo>
                      <a:lnTo>
                        <a:pt x="190500" y="295275"/>
                      </a:lnTo>
                      <a:lnTo>
                        <a:pt x="233363" y="223838"/>
                      </a:lnTo>
                      <a:lnTo>
                        <a:pt x="285750" y="157163"/>
                      </a:lnTo>
                      <a:lnTo>
                        <a:pt x="319088" y="114300"/>
                      </a:lnTo>
                      <a:lnTo>
                        <a:pt x="314325" y="33338"/>
                      </a:lnTo>
                      <a:lnTo>
                        <a:pt x="280988" y="14288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 93"/>
                <p:cNvSpPr/>
                <p:nvPr/>
              </p:nvSpPr>
              <p:spPr>
                <a:xfrm rot="21002553">
                  <a:off x="8655026" y="3796025"/>
                  <a:ext cx="280748" cy="267992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14313 w 319088"/>
                    <a:gd name="connsiteY12" fmla="*/ 14288 h 319088"/>
                    <a:gd name="connsiteX13" fmla="*/ 95250 w 319088"/>
                    <a:gd name="connsiteY13" fmla="*/ 0 h 319088"/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214313 w 319088"/>
                    <a:gd name="connsiteY11" fmla="*/ 14288 h 319088"/>
                    <a:gd name="connsiteX12" fmla="*/ 95250 w 319088"/>
                    <a:gd name="connsiteY12" fmla="*/ 0 h 319088"/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5056 w 319088"/>
                    <a:gd name="connsiteY11" fmla="*/ 118126 h 319088"/>
                    <a:gd name="connsiteX12" fmla="*/ 214313 w 319088"/>
                    <a:gd name="connsiteY12" fmla="*/ 14288 h 319088"/>
                    <a:gd name="connsiteX13" fmla="*/ 95250 w 319088"/>
                    <a:gd name="connsiteY13" fmla="*/ 0 h 319088"/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214313 w 319088"/>
                    <a:gd name="connsiteY11" fmla="*/ 14288 h 319088"/>
                    <a:gd name="connsiteX12" fmla="*/ 95250 w 319088"/>
                    <a:gd name="connsiteY12" fmla="*/ 0 h 319088"/>
                    <a:gd name="connsiteX0" fmla="*/ 95250 w 285750"/>
                    <a:gd name="connsiteY0" fmla="*/ 0 h 319088"/>
                    <a:gd name="connsiteX1" fmla="*/ 33338 w 285750"/>
                    <a:gd name="connsiteY1" fmla="*/ 28575 h 319088"/>
                    <a:gd name="connsiteX2" fmla="*/ 0 w 285750"/>
                    <a:gd name="connsiteY2" fmla="*/ 109538 h 319088"/>
                    <a:gd name="connsiteX3" fmla="*/ 0 w 285750"/>
                    <a:gd name="connsiteY3" fmla="*/ 171450 h 319088"/>
                    <a:gd name="connsiteX4" fmla="*/ 9525 w 285750"/>
                    <a:gd name="connsiteY4" fmla="*/ 228600 h 319088"/>
                    <a:gd name="connsiteX5" fmla="*/ 52388 w 285750"/>
                    <a:gd name="connsiteY5" fmla="*/ 290513 h 319088"/>
                    <a:gd name="connsiteX6" fmla="*/ 128588 w 285750"/>
                    <a:gd name="connsiteY6" fmla="*/ 319088 h 319088"/>
                    <a:gd name="connsiteX7" fmla="*/ 190500 w 285750"/>
                    <a:gd name="connsiteY7" fmla="*/ 295275 h 319088"/>
                    <a:gd name="connsiteX8" fmla="*/ 233363 w 285750"/>
                    <a:gd name="connsiteY8" fmla="*/ 223838 h 319088"/>
                    <a:gd name="connsiteX9" fmla="*/ 285750 w 285750"/>
                    <a:gd name="connsiteY9" fmla="*/ 157163 h 319088"/>
                    <a:gd name="connsiteX10" fmla="*/ 214313 w 285750"/>
                    <a:gd name="connsiteY10" fmla="*/ 14288 h 319088"/>
                    <a:gd name="connsiteX11" fmla="*/ 95250 w 285750"/>
                    <a:gd name="connsiteY11" fmla="*/ 0 h 319088"/>
                    <a:gd name="connsiteX0" fmla="*/ 95250 w 233363"/>
                    <a:gd name="connsiteY0" fmla="*/ 0 h 319088"/>
                    <a:gd name="connsiteX1" fmla="*/ 33338 w 233363"/>
                    <a:gd name="connsiteY1" fmla="*/ 28575 h 319088"/>
                    <a:gd name="connsiteX2" fmla="*/ 0 w 233363"/>
                    <a:gd name="connsiteY2" fmla="*/ 109538 h 319088"/>
                    <a:gd name="connsiteX3" fmla="*/ 0 w 233363"/>
                    <a:gd name="connsiteY3" fmla="*/ 171450 h 319088"/>
                    <a:gd name="connsiteX4" fmla="*/ 9525 w 233363"/>
                    <a:gd name="connsiteY4" fmla="*/ 228600 h 319088"/>
                    <a:gd name="connsiteX5" fmla="*/ 52388 w 233363"/>
                    <a:gd name="connsiteY5" fmla="*/ 290513 h 319088"/>
                    <a:gd name="connsiteX6" fmla="*/ 128588 w 233363"/>
                    <a:gd name="connsiteY6" fmla="*/ 319088 h 319088"/>
                    <a:gd name="connsiteX7" fmla="*/ 190500 w 233363"/>
                    <a:gd name="connsiteY7" fmla="*/ 295275 h 319088"/>
                    <a:gd name="connsiteX8" fmla="*/ 233363 w 233363"/>
                    <a:gd name="connsiteY8" fmla="*/ 223838 h 319088"/>
                    <a:gd name="connsiteX9" fmla="*/ 214313 w 233363"/>
                    <a:gd name="connsiteY9" fmla="*/ 14288 h 319088"/>
                    <a:gd name="connsiteX10" fmla="*/ 95250 w 233363"/>
                    <a:gd name="connsiteY10" fmla="*/ 0 h 319088"/>
                    <a:gd name="connsiteX0" fmla="*/ 95250 w 233363"/>
                    <a:gd name="connsiteY0" fmla="*/ 0 h 319088"/>
                    <a:gd name="connsiteX1" fmla="*/ 33338 w 233363"/>
                    <a:gd name="connsiteY1" fmla="*/ 28575 h 319088"/>
                    <a:gd name="connsiteX2" fmla="*/ 0 w 233363"/>
                    <a:gd name="connsiteY2" fmla="*/ 109538 h 319088"/>
                    <a:gd name="connsiteX3" fmla="*/ 0 w 233363"/>
                    <a:gd name="connsiteY3" fmla="*/ 171450 h 319088"/>
                    <a:gd name="connsiteX4" fmla="*/ 9525 w 233363"/>
                    <a:gd name="connsiteY4" fmla="*/ 228600 h 319088"/>
                    <a:gd name="connsiteX5" fmla="*/ 52388 w 233363"/>
                    <a:gd name="connsiteY5" fmla="*/ 290513 h 319088"/>
                    <a:gd name="connsiteX6" fmla="*/ 128588 w 233363"/>
                    <a:gd name="connsiteY6" fmla="*/ 319088 h 319088"/>
                    <a:gd name="connsiteX7" fmla="*/ 233363 w 233363"/>
                    <a:gd name="connsiteY7" fmla="*/ 223838 h 319088"/>
                    <a:gd name="connsiteX8" fmla="*/ 214313 w 233363"/>
                    <a:gd name="connsiteY8" fmla="*/ 14288 h 319088"/>
                    <a:gd name="connsiteX9" fmla="*/ 95250 w 233363"/>
                    <a:gd name="connsiteY9" fmla="*/ 0 h 319088"/>
                    <a:gd name="connsiteX0" fmla="*/ 95250 w 233363"/>
                    <a:gd name="connsiteY0" fmla="*/ 0 h 290513"/>
                    <a:gd name="connsiteX1" fmla="*/ 33338 w 233363"/>
                    <a:gd name="connsiteY1" fmla="*/ 28575 h 290513"/>
                    <a:gd name="connsiteX2" fmla="*/ 0 w 233363"/>
                    <a:gd name="connsiteY2" fmla="*/ 109538 h 290513"/>
                    <a:gd name="connsiteX3" fmla="*/ 0 w 233363"/>
                    <a:gd name="connsiteY3" fmla="*/ 171450 h 290513"/>
                    <a:gd name="connsiteX4" fmla="*/ 9525 w 233363"/>
                    <a:gd name="connsiteY4" fmla="*/ 228600 h 290513"/>
                    <a:gd name="connsiteX5" fmla="*/ 52388 w 233363"/>
                    <a:gd name="connsiteY5" fmla="*/ 290513 h 290513"/>
                    <a:gd name="connsiteX6" fmla="*/ 233363 w 233363"/>
                    <a:gd name="connsiteY6" fmla="*/ 223838 h 290513"/>
                    <a:gd name="connsiteX7" fmla="*/ 214313 w 233363"/>
                    <a:gd name="connsiteY7" fmla="*/ 14288 h 290513"/>
                    <a:gd name="connsiteX8" fmla="*/ 95250 w 233363"/>
                    <a:gd name="connsiteY8" fmla="*/ 0 h 290513"/>
                    <a:gd name="connsiteX0" fmla="*/ 95250 w 233363"/>
                    <a:gd name="connsiteY0" fmla="*/ 0 h 228600"/>
                    <a:gd name="connsiteX1" fmla="*/ 33338 w 233363"/>
                    <a:gd name="connsiteY1" fmla="*/ 28575 h 228600"/>
                    <a:gd name="connsiteX2" fmla="*/ 0 w 233363"/>
                    <a:gd name="connsiteY2" fmla="*/ 109538 h 228600"/>
                    <a:gd name="connsiteX3" fmla="*/ 0 w 233363"/>
                    <a:gd name="connsiteY3" fmla="*/ 171450 h 228600"/>
                    <a:gd name="connsiteX4" fmla="*/ 9525 w 233363"/>
                    <a:gd name="connsiteY4" fmla="*/ 228600 h 228600"/>
                    <a:gd name="connsiteX5" fmla="*/ 233363 w 233363"/>
                    <a:gd name="connsiteY5" fmla="*/ 223838 h 228600"/>
                    <a:gd name="connsiteX6" fmla="*/ 214313 w 233363"/>
                    <a:gd name="connsiteY6" fmla="*/ 14288 h 228600"/>
                    <a:gd name="connsiteX7" fmla="*/ 95250 w 233363"/>
                    <a:gd name="connsiteY7" fmla="*/ 0 h 228600"/>
                    <a:gd name="connsiteX0" fmla="*/ 95250 w 233363"/>
                    <a:gd name="connsiteY0" fmla="*/ 0 h 223838"/>
                    <a:gd name="connsiteX1" fmla="*/ 33338 w 233363"/>
                    <a:gd name="connsiteY1" fmla="*/ 28575 h 223838"/>
                    <a:gd name="connsiteX2" fmla="*/ 0 w 233363"/>
                    <a:gd name="connsiteY2" fmla="*/ 109538 h 223838"/>
                    <a:gd name="connsiteX3" fmla="*/ 0 w 233363"/>
                    <a:gd name="connsiteY3" fmla="*/ 171450 h 223838"/>
                    <a:gd name="connsiteX4" fmla="*/ 233363 w 233363"/>
                    <a:gd name="connsiteY4" fmla="*/ 223838 h 223838"/>
                    <a:gd name="connsiteX5" fmla="*/ 214313 w 233363"/>
                    <a:gd name="connsiteY5" fmla="*/ 14288 h 223838"/>
                    <a:gd name="connsiteX6" fmla="*/ 95250 w 233363"/>
                    <a:gd name="connsiteY6" fmla="*/ 0 h 223838"/>
                    <a:gd name="connsiteX0" fmla="*/ 95250 w 214313"/>
                    <a:gd name="connsiteY0" fmla="*/ 0 h 204575"/>
                    <a:gd name="connsiteX1" fmla="*/ 33338 w 214313"/>
                    <a:gd name="connsiteY1" fmla="*/ 28575 h 204575"/>
                    <a:gd name="connsiteX2" fmla="*/ 0 w 214313"/>
                    <a:gd name="connsiteY2" fmla="*/ 109538 h 204575"/>
                    <a:gd name="connsiteX3" fmla="*/ 0 w 214313"/>
                    <a:gd name="connsiteY3" fmla="*/ 171450 h 204575"/>
                    <a:gd name="connsiteX4" fmla="*/ 178721 w 214313"/>
                    <a:gd name="connsiteY4" fmla="*/ 204575 h 204575"/>
                    <a:gd name="connsiteX5" fmla="*/ 214313 w 214313"/>
                    <a:gd name="connsiteY5" fmla="*/ 14288 h 204575"/>
                    <a:gd name="connsiteX6" fmla="*/ 95250 w 214313"/>
                    <a:gd name="connsiteY6" fmla="*/ 0 h 204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4313" h="204575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178721" y="204575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>
                <a:xfrm rot="4754547">
                  <a:off x="6417147" y="3794174"/>
                  <a:ext cx="280748" cy="267992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14313 w 319088"/>
                    <a:gd name="connsiteY12" fmla="*/ 14288 h 319088"/>
                    <a:gd name="connsiteX13" fmla="*/ 95250 w 319088"/>
                    <a:gd name="connsiteY13" fmla="*/ 0 h 319088"/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214313 w 319088"/>
                    <a:gd name="connsiteY11" fmla="*/ 14288 h 319088"/>
                    <a:gd name="connsiteX12" fmla="*/ 95250 w 319088"/>
                    <a:gd name="connsiteY12" fmla="*/ 0 h 319088"/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5056 w 319088"/>
                    <a:gd name="connsiteY11" fmla="*/ 118126 h 319088"/>
                    <a:gd name="connsiteX12" fmla="*/ 214313 w 319088"/>
                    <a:gd name="connsiteY12" fmla="*/ 14288 h 319088"/>
                    <a:gd name="connsiteX13" fmla="*/ 95250 w 319088"/>
                    <a:gd name="connsiteY13" fmla="*/ 0 h 319088"/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214313 w 319088"/>
                    <a:gd name="connsiteY11" fmla="*/ 14288 h 319088"/>
                    <a:gd name="connsiteX12" fmla="*/ 95250 w 319088"/>
                    <a:gd name="connsiteY12" fmla="*/ 0 h 319088"/>
                    <a:gd name="connsiteX0" fmla="*/ 95250 w 285750"/>
                    <a:gd name="connsiteY0" fmla="*/ 0 h 319088"/>
                    <a:gd name="connsiteX1" fmla="*/ 33338 w 285750"/>
                    <a:gd name="connsiteY1" fmla="*/ 28575 h 319088"/>
                    <a:gd name="connsiteX2" fmla="*/ 0 w 285750"/>
                    <a:gd name="connsiteY2" fmla="*/ 109538 h 319088"/>
                    <a:gd name="connsiteX3" fmla="*/ 0 w 285750"/>
                    <a:gd name="connsiteY3" fmla="*/ 171450 h 319088"/>
                    <a:gd name="connsiteX4" fmla="*/ 9525 w 285750"/>
                    <a:gd name="connsiteY4" fmla="*/ 228600 h 319088"/>
                    <a:gd name="connsiteX5" fmla="*/ 52388 w 285750"/>
                    <a:gd name="connsiteY5" fmla="*/ 290513 h 319088"/>
                    <a:gd name="connsiteX6" fmla="*/ 128588 w 285750"/>
                    <a:gd name="connsiteY6" fmla="*/ 319088 h 319088"/>
                    <a:gd name="connsiteX7" fmla="*/ 190500 w 285750"/>
                    <a:gd name="connsiteY7" fmla="*/ 295275 h 319088"/>
                    <a:gd name="connsiteX8" fmla="*/ 233363 w 285750"/>
                    <a:gd name="connsiteY8" fmla="*/ 223838 h 319088"/>
                    <a:gd name="connsiteX9" fmla="*/ 285750 w 285750"/>
                    <a:gd name="connsiteY9" fmla="*/ 157163 h 319088"/>
                    <a:gd name="connsiteX10" fmla="*/ 214313 w 285750"/>
                    <a:gd name="connsiteY10" fmla="*/ 14288 h 319088"/>
                    <a:gd name="connsiteX11" fmla="*/ 95250 w 285750"/>
                    <a:gd name="connsiteY11" fmla="*/ 0 h 319088"/>
                    <a:gd name="connsiteX0" fmla="*/ 95250 w 233363"/>
                    <a:gd name="connsiteY0" fmla="*/ 0 h 319088"/>
                    <a:gd name="connsiteX1" fmla="*/ 33338 w 233363"/>
                    <a:gd name="connsiteY1" fmla="*/ 28575 h 319088"/>
                    <a:gd name="connsiteX2" fmla="*/ 0 w 233363"/>
                    <a:gd name="connsiteY2" fmla="*/ 109538 h 319088"/>
                    <a:gd name="connsiteX3" fmla="*/ 0 w 233363"/>
                    <a:gd name="connsiteY3" fmla="*/ 171450 h 319088"/>
                    <a:gd name="connsiteX4" fmla="*/ 9525 w 233363"/>
                    <a:gd name="connsiteY4" fmla="*/ 228600 h 319088"/>
                    <a:gd name="connsiteX5" fmla="*/ 52388 w 233363"/>
                    <a:gd name="connsiteY5" fmla="*/ 290513 h 319088"/>
                    <a:gd name="connsiteX6" fmla="*/ 128588 w 233363"/>
                    <a:gd name="connsiteY6" fmla="*/ 319088 h 319088"/>
                    <a:gd name="connsiteX7" fmla="*/ 190500 w 233363"/>
                    <a:gd name="connsiteY7" fmla="*/ 295275 h 319088"/>
                    <a:gd name="connsiteX8" fmla="*/ 233363 w 233363"/>
                    <a:gd name="connsiteY8" fmla="*/ 223838 h 319088"/>
                    <a:gd name="connsiteX9" fmla="*/ 214313 w 233363"/>
                    <a:gd name="connsiteY9" fmla="*/ 14288 h 319088"/>
                    <a:gd name="connsiteX10" fmla="*/ 95250 w 233363"/>
                    <a:gd name="connsiteY10" fmla="*/ 0 h 319088"/>
                    <a:gd name="connsiteX0" fmla="*/ 95250 w 233363"/>
                    <a:gd name="connsiteY0" fmla="*/ 0 h 319088"/>
                    <a:gd name="connsiteX1" fmla="*/ 33338 w 233363"/>
                    <a:gd name="connsiteY1" fmla="*/ 28575 h 319088"/>
                    <a:gd name="connsiteX2" fmla="*/ 0 w 233363"/>
                    <a:gd name="connsiteY2" fmla="*/ 109538 h 319088"/>
                    <a:gd name="connsiteX3" fmla="*/ 0 w 233363"/>
                    <a:gd name="connsiteY3" fmla="*/ 171450 h 319088"/>
                    <a:gd name="connsiteX4" fmla="*/ 9525 w 233363"/>
                    <a:gd name="connsiteY4" fmla="*/ 228600 h 319088"/>
                    <a:gd name="connsiteX5" fmla="*/ 52388 w 233363"/>
                    <a:gd name="connsiteY5" fmla="*/ 290513 h 319088"/>
                    <a:gd name="connsiteX6" fmla="*/ 128588 w 233363"/>
                    <a:gd name="connsiteY6" fmla="*/ 319088 h 319088"/>
                    <a:gd name="connsiteX7" fmla="*/ 233363 w 233363"/>
                    <a:gd name="connsiteY7" fmla="*/ 223838 h 319088"/>
                    <a:gd name="connsiteX8" fmla="*/ 214313 w 233363"/>
                    <a:gd name="connsiteY8" fmla="*/ 14288 h 319088"/>
                    <a:gd name="connsiteX9" fmla="*/ 95250 w 233363"/>
                    <a:gd name="connsiteY9" fmla="*/ 0 h 319088"/>
                    <a:gd name="connsiteX0" fmla="*/ 95250 w 233363"/>
                    <a:gd name="connsiteY0" fmla="*/ 0 h 290513"/>
                    <a:gd name="connsiteX1" fmla="*/ 33338 w 233363"/>
                    <a:gd name="connsiteY1" fmla="*/ 28575 h 290513"/>
                    <a:gd name="connsiteX2" fmla="*/ 0 w 233363"/>
                    <a:gd name="connsiteY2" fmla="*/ 109538 h 290513"/>
                    <a:gd name="connsiteX3" fmla="*/ 0 w 233363"/>
                    <a:gd name="connsiteY3" fmla="*/ 171450 h 290513"/>
                    <a:gd name="connsiteX4" fmla="*/ 9525 w 233363"/>
                    <a:gd name="connsiteY4" fmla="*/ 228600 h 290513"/>
                    <a:gd name="connsiteX5" fmla="*/ 52388 w 233363"/>
                    <a:gd name="connsiteY5" fmla="*/ 290513 h 290513"/>
                    <a:gd name="connsiteX6" fmla="*/ 233363 w 233363"/>
                    <a:gd name="connsiteY6" fmla="*/ 223838 h 290513"/>
                    <a:gd name="connsiteX7" fmla="*/ 214313 w 233363"/>
                    <a:gd name="connsiteY7" fmla="*/ 14288 h 290513"/>
                    <a:gd name="connsiteX8" fmla="*/ 95250 w 233363"/>
                    <a:gd name="connsiteY8" fmla="*/ 0 h 290513"/>
                    <a:gd name="connsiteX0" fmla="*/ 95250 w 233363"/>
                    <a:gd name="connsiteY0" fmla="*/ 0 h 228600"/>
                    <a:gd name="connsiteX1" fmla="*/ 33338 w 233363"/>
                    <a:gd name="connsiteY1" fmla="*/ 28575 h 228600"/>
                    <a:gd name="connsiteX2" fmla="*/ 0 w 233363"/>
                    <a:gd name="connsiteY2" fmla="*/ 109538 h 228600"/>
                    <a:gd name="connsiteX3" fmla="*/ 0 w 233363"/>
                    <a:gd name="connsiteY3" fmla="*/ 171450 h 228600"/>
                    <a:gd name="connsiteX4" fmla="*/ 9525 w 233363"/>
                    <a:gd name="connsiteY4" fmla="*/ 228600 h 228600"/>
                    <a:gd name="connsiteX5" fmla="*/ 233363 w 233363"/>
                    <a:gd name="connsiteY5" fmla="*/ 223838 h 228600"/>
                    <a:gd name="connsiteX6" fmla="*/ 214313 w 233363"/>
                    <a:gd name="connsiteY6" fmla="*/ 14288 h 228600"/>
                    <a:gd name="connsiteX7" fmla="*/ 95250 w 233363"/>
                    <a:gd name="connsiteY7" fmla="*/ 0 h 228600"/>
                    <a:gd name="connsiteX0" fmla="*/ 95250 w 233363"/>
                    <a:gd name="connsiteY0" fmla="*/ 0 h 223838"/>
                    <a:gd name="connsiteX1" fmla="*/ 33338 w 233363"/>
                    <a:gd name="connsiteY1" fmla="*/ 28575 h 223838"/>
                    <a:gd name="connsiteX2" fmla="*/ 0 w 233363"/>
                    <a:gd name="connsiteY2" fmla="*/ 109538 h 223838"/>
                    <a:gd name="connsiteX3" fmla="*/ 0 w 233363"/>
                    <a:gd name="connsiteY3" fmla="*/ 171450 h 223838"/>
                    <a:gd name="connsiteX4" fmla="*/ 233363 w 233363"/>
                    <a:gd name="connsiteY4" fmla="*/ 223838 h 223838"/>
                    <a:gd name="connsiteX5" fmla="*/ 214313 w 233363"/>
                    <a:gd name="connsiteY5" fmla="*/ 14288 h 223838"/>
                    <a:gd name="connsiteX6" fmla="*/ 95250 w 233363"/>
                    <a:gd name="connsiteY6" fmla="*/ 0 h 223838"/>
                    <a:gd name="connsiteX0" fmla="*/ 95250 w 214313"/>
                    <a:gd name="connsiteY0" fmla="*/ 0 h 204575"/>
                    <a:gd name="connsiteX1" fmla="*/ 33338 w 214313"/>
                    <a:gd name="connsiteY1" fmla="*/ 28575 h 204575"/>
                    <a:gd name="connsiteX2" fmla="*/ 0 w 214313"/>
                    <a:gd name="connsiteY2" fmla="*/ 109538 h 204575"/>
                    <a:gd name="connsiteX3" fmla="*/ 0 w 214313"/>
                    <a:gd name="connsiteY3" fmla="*/ 171450 h 204575"/>
                    <a:gd name="connsiteX4" fmla="*/ 178721 w 214313"/>
                    <a:gd name="connsiteY4" fmla="*/ 204575 h 204575"/>
                    <a:gd name="connsiteX5" fmla="*/ 214313 w 214313"/>
                    <a:gd name="connsiteY5" fmla="*/ 14288 h 204575"/>
                    <a:gd name="connsiteX6" fmla="*/ 95250 w 214313"/>
                    <a:gd name="connsiteY6" fmla="*/ 0 h 204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4313" h="204575">
                      <a:moveTo>
                        <a:pt x="95250" y="0"/>
                      </a:moveTo>
                      <a:lnTo>
                        <a:pt x="33338" y="28575"/>
                      </a:lnTo>
                      <a:lnTo>
                        <a:pt x="0" y="109538"/>
                      </a:lnTo>
                      <a:lnTo>
                        <a:pt x="0" y="171450"/>
                      </a:lnTo>
                      <a:lnTo>
                        <a:pt x="178721" y="204575"/>
                      </a:lnTo>
                      <a:lnTo>
                        <a:pt x="214313" y="14288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>
                  <a:off x="6444382" y="3014193"/>
                  <a:ext cx="1119872" cy="1029543"/>
                </a:xfrm>
                <a:custGeom>
                  <a:avLst/>
                  <a:gdLst>
                    <a:gd name="connsiteX0" fmla="*/ 0 w 854869"/>
                    <a:gd name="connsiteY0" fmla="*/ 433387 h 661987"/>
                    <a:gd name="connsiteX1" fmla="*/ 2382 w 854869"/>
                    <a:gd name="connsiteY1" fmla="*/ 297656 h 661987"/>
                    <a:gd name="connsiteX2" fmla="*/ 59532 w 854869"/>
                    <a:gd name="connsiteY2" fmla="*/ 307181 h 661987"/>
                    <a:gd name="connsiteX3" fmla="*/ 121444 w 854869"/>
                    <a:gd name="connsiteY3" fmla="*/ 302419 h 661987"/>
                    <a:gd name="connsiteX4" fmla="*/ 171450 w 854869"/>
                    <a:gd name="connsiteY4" fmla="*/ 266700 h 661987"/>
                    <a:gd name="connsiteX5" fmla="*/ 214313 w 854869"/>
                    <a:gd name="connsiteY5" fmla="*/ 197644 h 661987"/>
                    <a:gd name="connsiteX6" fmla="*/ 247650 w 854869"/>
                    <a:gd name="connsiteY6" fmla="*/ 121444 h 661987"/>
                    <a:gd name="connsiteX7" fmla="*/ 273844 w 854869"/>
                    <a:gd name="connsiteY7" fmla="*/ 59531 h 661987"/>
                    <a:gd name="connsiteX8" fmla="*/ 323850 w 854869"/>
                    <a:gd name="connsiteY8" fmla="*/ 14287 h 661987"/>
                    <a:gd name="connsiteX9" fmla="*/ 390525 w 854869"/>
                    <a:gd name="connsiteY9" fmla="*/ 40481 h 661987"/>
                    <a:gd name="connsiteX10" fmla="*/ 435769 w 854869"/>
                    <a:gd name="connsiteY10" fmla="*/ 88106 h 661987"/>
                    <a:gd name="connsiteX11" fmla="*/ 495300 w 854869"/>
                    <a:gd name="connsiteY11" fmla="*/ 119062 h 661987"/>
                    <a:gd name="connsiteX12" fmla="*/ 571500 w 854869"/>
                    <a:gd name="connsiteY12" fmla="*/ 135731 h 661987"/>
                    <a:gd name="connsiteX13" fmla="*/ 633413 w 854869"/>
                    <a:gd name="connsiteY13" fmla="*/ 121444 h 661987"/>
                    <a:gd name="connsiteX14" fmla="*/ 673894 w 854869"/>
                    <a:gd name="connsiteY14" fmla="*/ 76200 h 661987"/>
                    <a:gd name="connsiteX15" fmla="*/ 700088 w 854869"/>
                    <a:gd name="connsiteY15" fmla="*/ 26194 h 661987"/>
                    <a:gd name="connsiteX16" fmla="*/ 704850 w 854869"/>
                    <a:gd name="connsiteY16" fmla="*/ 0 h 661987"/>
                    <a:gd name="connsiteX17" fmla="*/ 854869 w 854869"/>
                    <a:gd name="connsiteY17" fmla="*/ 54769 h 661987"/>
                    <a:gd name="connsiteX18" fmla="*/ 819150 w 854869"/>
                    <a:gd name="connsiteY18" fmla="*/ 107156 h 661987"/>
                    <a:gd name="connsiteX19" fmla="*/ 802482 w 854869"/>
                    <a:gd name="connsiteY19" fmla="*/ 154781 h 661987"/>
                    <a:gd name="connsiteX20" fmla="*/ 816769 w 854869"/>
                    <a:gd name="connsiteY20" fmla="*/ 219075 h 661987"/>
                    <a:gd name="connsiteX21" fmla="*/ 800100 w 854869"/>
                    <a:gd name="connsiteY21" fmla="*/ 257175 h 661987"/>
                    <a:gd name="connsiteX22" fmla="*/ 742950 w 854869"/>
                    <a:gd name="connsiteY22" fmla="*/ 238125 h 661987"/>
                    <a:gd name="connsiteX23" fmla="*/ 640557 w 854869"/>
                    <a:gd name="connsiteY23" fmla="*/ 242887 h 661987"/>
                    <a:gd name="connsiteX24" fmla="*/ 566738 w 854869"/>
                    <a:gd name="connsiteY24" fmla="*/ 304800 h 661987"/>
                    <a:gd name="connsiteX25" fmla="*/ 564357 w 854869"/>
                    <a:gd name="connsiteY25" fmla="*/ 357187 h 661987"/>
                    <a:gd name="connsiteX26" fmla="*/ 600075 w 854869"/>
                    <a:gd name="connsiteY26" fmla="*/ 466725 h 661987"/>
                    <a:gd name="connsiteX27" fmla="*/ 631032 w 854869"/>
                    <a:gd name="connsiteY27" fmla="*/ 533400 h 661987"/>
                    <a:gd name="connsiteX28" fmla="*/ 652463 w 854869"/>
                    <a:gd name="connsiteY28" fmla="*/ 602456 h 661987"/>
                    <a:gd name="connsiteX29" fmla="*/ 661988 w 854869"/>
                    <a:gd name="connsiteY29" fmla="*/ 661987 h 661987"/>
                    <a:gd name="connsiteX30" fmla="*/ 492919 w 854869"/>
                    <a:gd name="connsiteY30" fmla="*/ 661987 h 661987"/>
                    <a:gd name="connsiteX31" fmla="*/ 516732 w 854869"/>
                    <a:gd name="connsiteY31" fmla="*/ 509587 h 661987"/>
                    <a:gd name="connsiteX32" fmla="*/ 523875 w 854869"/>
                    <a:gd name="connsiteY32" fmla="*/ 404812 h 661987"/>
                    <a:gd name="connsiteX33" fmla="*/ 488157 w 854869"/>
                    <a:gd name="connsiteY33" fmla="*/ 302419 h 661987"/>
                    <a:gd name="connsiteX34" fmla="*/ 459582 w 854869"/>
                    <a:gd name="connsiteY34" fmla="*/ 211931 h 661987"/>
                    <a:gd name="connsiteX35" fmla="*/ 414338 w 854869"/>
                    <a:gd name="connsiteY35" fmla="*/ 169069 h 661987"/>
                    <a:gd name="connsiteX36" fmla="*/ 342900 w 854869"/>
                    <a:gd name="connsiteY36" fmla="*/ 157162 h 661987"/>
                    <a:gd name="connsiteX37" fmla="*/ 280988 w 854869"/>
                    <a:gd name="connsiteY37" fmla="*/ 226219 h 661987"/>
                    <a:gd name="connsiteX38" fmla="*/ 221457 w 854869"/>
                    <a:gd name="connsiteY38" fmla="*/ 283369 h 661987"/>
                    <a:gd name="connsiteX39" fmla="*/ 188119 w 854869"/>
                    <a:gd name="connsiteY39" fmla="*/ 340519 h 661987"/>
                    <a:gd name="connsiteX40" fmla="*/ 185738 w 854869"/>
                    <a:gd name="connsiteY40" fmla="*/ 409575 h 661987"/>
                    <a:gd name="connsiteX41" fmla="*/ 145257 w 854869"/>
                    <a:gd name="connsiteY41" fmla="*/ 454819 h 661987"/>
                    <a:gd name="connsiteX42" fmla="*/ 83344 w 854869"/>
                    <a:gd name="connsiteY42" fmla="*/ 450056 h 661987"/>
                    <a:gd name="connsiteX43" fmla="*/ 0 w 854869"/>
                    <a:gd name="connsiteY43" fmla="*/ 433387 h 661987"/>
                    <a:gd name="connsiteX0" fmla="*/ 0 w 854869"/>
                    <a:gd name="connsiteY0" fmla="*/ 433387 h 661987"/>
                    <a:gd name="connsiteX1" fmla="*/ 2382 w 854869"/>
                    <a:gd name="connsiteY1" fmla="*/ 297656 h 661987"/>
                    <a:gd name="connsiteX2" fmla="*/ 59532 w 854869"/>
                    <a:gd name="connsiteY2" fmla="*/ 307181 h 661987"/>
                    <a:gd name="connsiteX3" fmla="*/ 121444 w 854869"/>
                    <a:gd name="connsiteY3" fmla="*/ 302419 h 661987"/>
                    <a:gd name="connsiteX4" fmla="*/ 171450 w 854869"/>
                    <a:gd name="connsiteY4" fmla="*/ 266700 h 661987"/>
                    <a:gd name="connsiteX5" fmla="*/ 214313 w 854869"/>
                    <a:gd name="connsiteY5" fmla="*/ 197644 h 661987"/>
                    <a:gd name="connsiteX6" fmla="*/ 247650 w 854869"/>
                    <a:gd name="connsiteY6" fmla="*/ 121444 h 661987"/>
                    <a:gd name="connsiteX7" fmla="*/ 273844 w 854869"/>
                    <a:gd name="connsiteY7" fmla="*/ 59531 h 661987"/>
                    <a:gd name="connsiteX8" fmla="*/ 298586 w 854869"/>
                    <a:gd name="connsiteY8" fmla="*/ 35615 h 661987"/>
                    <a:gd name="connsiteX9" fmla="*/ 323850 w 854869"/>
                    <a:gd name="connsiteY9" fmla="*/ 14287 h 661987"/>
                    <a:gd name="connsiteX10" fmla="*/ 390525 w 854869"/>
                    <a:gd name="connsiteY10" fmla="*/ 40481 h 661987"/>
                    <a:gd name="connsiteX11" fmla="*/ 435769 w 854869"/>
                    <a:gd name="connsiteY11" fmla="*/ 88106 h 661987"/>
                    <a:gd name="connsiteX12" fmla="*/ 495300 w 854869"/>
                    <a:gd name="connsiteY12" fmla="*/ 119062 h 661987"/>
                    <a:gd name="connsiteX13" fmla="*/ 571500 w 854869"/>
                    <a:gd name="connsiteY13" fmla="*/ 135731 h 661987"/>
                    <a:gd name="connsiteX14" fmla="*/ 633413 w 854869"/>
                    <a:gd name="connsiteY14" fmla="*/ 121444 h 661987"/>
                    <a:gd name="connsiteX15" fmla="*/ 673894 w 854869"/>
                    <a:gd name="connsiteY15" fmla="*/ 76200 h 661987"/>
                    <a:gd name="connsiteX16" fmla="*/ 700088 w 854869"/>
                    <a:gd name="connsiteY16" fmla="*/ 26194 h 661987"/>
                    <a:gd name="connsiteX17" fmla="*/ 704850 w 854869"/>
                    <a:gd name="connsiteY17" fmla="*/ 0 h 661987"/>
                    <a:gd name="connsiteX18" fmla="*/ 854869 w 854869"/>
                    <a:gd name="connsiteY18" fmla="*/ 54769 h 661987"/>
                    <a:gd name="connsiteX19" fmla="*/ 819150 w 854869"/>
                    <a:gd name="connsiteY19" fmla="*/ 107156 h 661987"/>
                    <a:gd name="connsiteX20" fmla="*/ 802482 w 854869"/>
                    <a:gd name="connsiteY20" fmla="*/ 154781 h 661987"/>
                    <a:gd name="connsiteX21" fmla="*/ 816769 w 854869"/>
                    <a:gd name="connsiteY21" fmla="*/ 219075 h 661987"/>
                    <a:gd name="connsiteX22" fmla="*/ 800100 w 854869"/>
                    <a:gd name="connsiteY22" fmla="*/ 257175 h 661987"/>
                    <a:gd name="connsiteX23" fmla="*/ 742950 w 854869"/>
                    <a:gd name="connsiteY23" fmla="*/ 238125 h 661987"/>
                    <a:gd name="connsiteX24" fmla="*/ 640557 w 854869"/>
                    <a:gd name="connsiteY24" fmla="*/ 242887 h 661987"/>
                    <a:gd name="connsiteX25" fmla="*/ 566738 w 854869"/>
                    <a:gd name="connsiteY25" fmla="*/ 304800 h 661987"/>
                    <a:gd name="connsiteX26" fmla="*/ 564357 w 854869"/>
                    <a:gd name="connsiteY26" fmla="*/ 357187 h 661987"/>
                    <a:gd name="connsiteX27" fmla="*/ 600075 w 854869"/>
                    <a:gd name="connsiteY27" fmla="*/ 466725 h 661987"/>
                    <a:gd name="connsiteX28" fmla="*/ 631032 w 854869"/>
                    <a:gd name="connsiteY28" fmla="*/ 533400 h 661987"/>
                    <a:gd name="connsiteX29" fmla="*/ 652463 w 854869"/>
                    <a:gd name="connsiteY29" fmla="*/ 602456 h 661987"/>
                    <a:gd name="connsiteX30" fmla="*/ 661988 w 854869"/>
                    <a:gd name="connsiteY30" fmla="*/ 661987 h 661987"/>
                    <a:gd name="connsiteX31" fmla="*/ 492919 w 854869"/>
                    <a:gd name="connsiteY31" fmla="*/ 661987 h 661987"/>
                    <a:gd name="connsiteX32" fmla="*/ 516732 w 854869"/>
                    <a:gd name="connsiteY32" fmla="*/ 509587 h 661987"/>
                    <a:gd name="connsiteX33" fmla="*/ 523875 w 854869"/>
                    <a:gd name="connsiteY33" fmla="*/ 404812 h 661987"/>
                    <a:gd name="connsiteX34" fmla="*/ 488157 w 854869"/>
                    <a:gd name="connsiteY34" fmla="*/ 302419 h 661987"/>
                    <a:gd name="connsiteX35" fmla="*/ 459582 w 854869"/>
                    <a:gd name="connsiteY35" fmla="*/ 211931 h 661987"/>
                    <a:gd name="connsiteX36" fmla="*/ 414338 w 854869"/>
                    <a:gd name="connsiteY36" fmla="*/ 169069 h 661987"/>
                    <a:gd name="connsiteX37" fmla="*/ 342900 w 854869"/>
                    <a:gd name="connsiteY37" fmla="*/ 157162 h 661987"/>
                    <a:gd name="connsiteX38" fmla="*/ 280988 w 854869"/>
                    <a:gd name="connsiteY38" fmla="*/ 226219 h 661987"/>
                    <a:gd name="connsiteX39" fmla="*/ 221457 w 854869"/>
                    <a:gd name="connsiteY39" fmla="*/ 283369 h 661987"/>
                    <a:gd name="connsiteX40" fmla="*/ 188119 w 854869"/>
                    <a:gd name="connsiteY40" fmla="*/ 340519 h 661987"/>
                    <a:gd name="connsiteX41" fmla="*/ 185738 w 854869"/>
                    <a:gd name="connsiteY41" fmla="*/ 409575 h 661987"/>
                    <a:gd name="connsiteX42" fmla="*/ 145257 w 854869"/>
                    <a:gd name="connsiteY42" fmla="*/ 454819 h 661987"/>
                    <a:gd name="connsiteX43" fmla="*/ 83344 w 854869"/>
                    <a:gd name="connsiteY43" fmla="*/ 450056 h 661987"/>
                    <a:gd name="connsiteX44" fmla="*/ 0 w 854869"/>
                    <a:gd name="connsiteY44" fmla="*/ 433387 h 661987"/>
                    <a:gd name="connsiteX0" fmla="*/ 0 w 854869"/>
                    <a:gd name="connsiteY0" fmla="*/ 433490 h 662090"/>
                    <a:gd name="connsiteX1" fmla="*/ 2382 w 854869"/>
                    <a:gd name="connsiteY1" fmla="*/ 297759 h 662090"/>
                    <a:gd name="connsiteX2" fmla="*/ 59532 w 854869"/>
                    <a:gd name="connsiteY2" fmla="*/ 307284 h 662090"/>
                    <a:gd name="connsiteX3" fmla="*/ 121444 w 854869"/>
                    <a:gd name="connsiteY3" fmla="*/ 302522 h 662090"/>
                    <a:gd name="connsiteX4" fmla="*/ 171450 w 854869"/>
                    <a:gd name="connsiteY4" fmla="*/ 266803 h 662090"/>
                    <a:gd name="connsiteX5" fmla="*/ 214313 w 854869"/>
                    <a:gd name="connsiteY5" fmla="*/ 197747 h 662090"/>
                    <a:gd name="connsiteX6" fmla="*/ 247650 w 854869"/>
                    <a:gd name="connsiteY6" fmla="*/ 121547 h 662090"/>
                    <a:gd name="connsiteX7" fmla="*/ 273844 w 854869"/>
                    <a:gd name="connsiteY7" fmla="*/ 59634 h 662090"/>
                    <a:gd name="connsiteX8" fmla="*/ 281917 w 854869"/>
                    <a:gd name="connsiteY8" fmla="*/ 0 h 662090"/>
                    <a:gd name="connsiteX9" fmla="*/ 323850 w 854869"/>
                    <a:gd name="connsiteY9" fmla="*/ 14390 h 662090"/>
                    <a:gd name="connsiteX10" fmla="*/ 390525 w 854869"/>
                    <a:gd name="connsiteY10" fmla="*/ 40584 h 662090"/>
                    <a:gd name="connsiteX11" fmla="*/ 435769 w 854869"/>
                    <a:gd name="connsiteY11" fmla="*/ 88209 h 662090"/>
                    <a:gd name="connsiteX12" fmla="*/ 495300 w 854869"/>
                    <a:gd name="connsiteY12" fmla="*/ 119165 h 662090"/>
                    <a:gd name="connsiteX13" fmla="*/ 571500 w 854869"/>
                    <a:gd name="connsiteY13" fmla="*/ 135834 h 662090"/>
                    <a:gd name="connsiteX14" fmla="*/ 633413 w 854869"/>
                    <a:gd name="connsiteY14" fmla="*/ 121547 h 662090"/>
                    <a:gd name="connsiteX15" fmla="*/ 673894 w 854869"/>
                    <a:gd name="connsiteY15" fmla="*/ 76303 h 662090"/>
                    <a:gd name="connsiteX16" fmla="*/ 700088 w 854869"/>
                    <a:gd name="connsiteY16" fmla="*/ 26297 h 662090"/>
                    <a:gd name="connsiteX17" fmla="*/ 704850 w 854869"/>
                    <a:gd name="connsiteY17" fmla="*/ 103 h 662090"/>
                    <a:gd name="connsiteX18" fmla="*/ 854869 w 854869"/>
                    <a:gd name="connsiteY18" fmla="*/ 54872 h 662090"/>
                    <a:gd name="connsiteX19" fmla="*/ 819150 w 854869"/>
                    <a:gd name="connsiteY19" fmla="*/ 107259 h 662090"/>
                    <a:gd name="connsiteX20" fmla="*/ 802482 w 854869"/>
                    <a:gd name="connsiteY20" fmla="*/ 154884 h 662090"/>
                    <a:gd name="connsiteX21" fmla="*/ 816769 w 854869"/>
                    <a:gd name="connsiteY21" fmla="*/ 219178 h 662090"/>
                    <a:gd name="connsiteX22" fmla="*/ 800100 w 854869"/>
                    <a:gd name="connsiteY22" fmla="*/ 257278 h 662090"/>
                    <a:gd name="connsiteX23" fmla="*/ 742950 w 854869"/>
                    <a:gd name="connsiteY23" fmla="*/ 238228 h 662090"/>
                    <a:gd name="connsiteX24" fmla="*/ 640557 w 854869"/>
                    <a:gd name="connsiteY24" fmla="*/ 242990 h 662090"/>
                    <a:gd name="connsiteX25" fmla="*/ 566738 w 854869"/>
                    <a:gd name="connsiteY25" fmla="*/ 304903 h 662090"/>
                    <a:gd name="connsiteX26" fmla="*/ 564357 w 854869"/>
                    <a:gd name="connsiteY26" fmla="*/ 357290 h 662090"/>
                    <a:gd name="connsiteX27" fmla="*/ 600075 w 854869"/>
                    <a:gd name="connsiteY27" fmla="*/ 466828 h 662090"/>
                    <a:gd name="connsiteX28" fmla="*/ 631032 w 854869"/>
                    <a:gd name="connsiteY28" fmla="*/ 533503 h 662090"/>
                    <a:gd name="connsiteX29" fmla="*/ 652463 w 854869"/>
                    <a:gd name="connsiteY29" fmla="*/ 602559 h 662090"/>
                    <a:gd name="connsiteX30" fmla="*/ 661988 w 854869"/>
                    <a:gd name="connsiteY30" fmla="*/ 662090 h 662090"/>
                    <a:gd name="connsiteX31" fmla="*/ 492919 w 854869"/>
                    <a:gd name="connsiteY31" fmla="*/ 662090 h 662090"/>
                    <a:gd name="connsiteX32" fmla="*/ 516732 w 854869"/>
                    <a:gd name="connsiteY32" fmla="*/ 509690 h 662090"/>
                    <a:gd name="connsiteX33" fmla="*/ 523875 w 854869"/>
                    <a:gd name="connsiteY33" fmla="*/ 404915 h 662090"/>
                    <a:gd name="connsiteX34" fmla="*/ 488157 w 854869"/>
                    <a:gd name="connsiteY34" fmla="*/ 302522 h 662090"/>
                    <a:gd name="connsiteX35" fmla="*/ 459582 w 854869"/>
                    <a:gd name="connsiteY35" fmla="*/ 212034 h 662090"/>
                    <a:gd name="connsiteX36" fmla="*/ 414338 w 854869"/>
                    <a:gd name="connsiteY36" fmla="*/ 169172 h 662090"/>
                    <a:gd name="connsiteX37" fmla="*/ 342900 w 854869"/>
                    <a:gd name="connsiteY37" fmla="*/ 157265 h 662090"/>
                    <a:gd name="connsiteX38" fmla="*/ 280988 w 854869"/>
                    <a:gd name="connsiteY38" fmla="*/ 226322 h 662090"/>
                    <a:gd name="connsiteX39" fmla="*/ 221457 w 854869"/>
                    <a:gd name="connsiteY39" fmla="*/ 283472 h 662090"/>
                    <a:gd name="connsiteX40" fmla="*/ 188119 w 854869"/>
                    <a:gd name="connsiteY40" fmla="*/ 340622 h 662090"/>
                    <a:gd name="connsiteX41" fmla="*/ 185738 w 854869"/>
                    <a:gd name="connsiteY41" fmla="*/ 409678 h 662090"/>
                    <a:gd name="connsiteX42" fmla="*/ 145257 w 854869"/>
                    <a:gd name="connsiteY42" fmla="*/ 454922 h 662090"/>
                    <a:gd name="connsiteX43" fmla="*/ 83344 w 854869"/>
                    <a:gd name="connsiteY43" fmla="*/ 450159 h 662090"/>
                    <a:gd name="connsiteX44" fmla="*/ 0 w 854869"/>
                    <a:gd name="connsiteY44" fmla="*/ 433490 h 662090"/>
                    <a:gd name="connsiteX0" fmla="*/ 0 w 854869"/>
                    <a:gd name="connsiteY0" fmla="*/ 488157 h 716757"/>
                    <a:gd name="connsiteX1" fmla="*/ 2382 w 854869"/>
                    <a:gd name="connsiteY1" fmla="*/ 352426 h 716757"/>
                    <a:gd name="connsiteX2" fmla="*/ 59532 w 854869"/>
                    <a:gd name="connsiteY2" fmla="*/ 361951 h 716757"/>
                    <a:gd name="connsiteX3" fmla="*/ 121444 w 854869"/>
                    <a:gd name="connsiteY3" fmla="*/ 357189 h 716757"/>
                    <a:gd name="connsiteX4" fmla="*/ 171450 w 854869"/>
                    <a:gd name="connsiteY4" fmla="*/ 321470 h 716757"/>
                    <a:gd name="connsiteX5" fmla="*/ 214313 w 854869"/>
                    <a:gd name="connsiteY5" fmla="*/ 252414 h 716757"/>
                    <a:gd name="connsiteX6" fmla="*/ 247650 w 854869"/>
                    <a:gd name="connsiteY6" fmla="*/ 176214 h 716757"/>
                    <a:gd name="connsiteX7" fmla="*/ 273844 w 854869"/>
                    <a:gd name="connsiteY7" fmla="*/ 114301 h 716757"/>
                    <a:gd name="connsiteX8" fmla="*/ 281917 w 854869"/>
                    <a:gd name="connsiteY8" fmla="*/ 54667 h 716757"/>
                    <a:gd name="connsiteX9" fmla="*/ 230981 w 854869"/>
                    <a:gd name="connsiteY9" fmla="*/ 0 h 716757"/>
                    <a:gd name="connsiteX10" fmla="*/ 390525 w 854869"/>
                    <a:gd name="connsiteY10" fmla="*/ 95251 h 716757"/>
                    <a:gd name="connsiteX11" fmla="*/ 435769 w 854869"/>
                    <a:gd name="connsiteY11" fmla="*/ 142876 h 716757"/>
                    <a:gd name="connsiteX12" fmla="*/ 495300 w 854869"/>
                    <a:gd name="connsiteY12" fmla="*/ 173832 h 716757"/>
                    <a:gd name="connsiteX13" fmla="*/ 571500 w 854869"/>
                    <a:gd name="connsiteY13" fmla="*/ 190501 h 716757"/>
                    <a:gd name="connsiteX14" fmla="*/ 633413 w 854869"/>
                    <a:gd name="connsiteY14" fmla="*/ 176214 h 716757"/>
                    <a:gd name="connsiteX15" fmla="*/ 673894 w 854869"/>
                    <a:gd name="connsiteY15" fmla="*/ 130970 h 716757"/>
                    <a:gd name="connsiteX16" fmla="*/ 700088 w 854869"/>
                    <a:gd name="connsiteY16" fmla="*/ 80964 h 716757"/>
                    <a:gd name="connsiteX17" fmla="*/ 704850 w 854869"/>
                    <a:gd name="connsiteY17" fmla="*/ 54770 h 716757"/>
                    <a:gd name="connsiteX18" fmla="*/ 854869 w 854869"/>
                    <a:gd name="connsiteY18" fmla="*/ 109539 h 716757"/>
                    <a:gd name="connsiteX19" fmla="*/ 819150 w 854869"/>
                    <a:gd name="connsiteY19" fmla="*/ 161926 h 716757"/>
                    <a:gd name="connsiteX20" fmla="*/ 802482 w 854869"/>
                    <a:gd name="connsiteY20" fmla="*/ 209551 h 716757"/>
                    <a:gd name="connsiteX21" fmla="*/ 816769 w 854869"/>
                    <a:gd name="connsiteY21" fmla="*/ 273845 h 716757"/>
                    <a:gd name="connsiteX22" fmla="*/ 800100 w 854869"/>
                    <a:gd name="connsiteY22" fmla="*/ 311945 h 716757"/>
                    <a:gd name="connsiteX23" fmla="*/ 742950 w 854869"/>
                    <a:gd name="connsiteY23" fmla="*/ 292895 h 716757"/>
                    <a:gd name="connsiteX24" fmla="*/ 640557 w 854869"/>
                    <a:gd name="connsiteY24" fmla="*/ 297657 h 716757"/>
                    <a:gd name="connsiteX25" fmla="*/ 566738 w 854869"/>
                    <a:gd name="connsiteY25" fmla="*/ 359570 h 716757"/>
                    <a:gd name="connsiteX26" fmla="*/ 564357 w 854869"/>
                    <a:gd name="connsiteY26" fmla="*/ 411957 h 716757"/>
                    <a:gd name="connsiteX27" fmla="*/ 600075 w 854869"/>
                    <a:gd name="connsiteY27" fmla="*/ 521495 h 716757"/>
                    <a:gd name="connsiteX28" fmla="*/ 631032 w 854869"/>
                    <a:gd name="connsiteY28" fmla="*/ 588170 h 716757"/>
                    <a:gd name="connsiteX29" fmla="*/ 652463 w 854869"/>
                    <a:gd name="connsiteY29" fmla="*/ 657226 h 716757"/>
                    <a:gd name="connsiteX30" fmla="*/ 661988 w 854869"/>
                    <a:gd name="connsiteY30" fmla="*/ 716757 h 716757"/>
                    <a:gd name="connsiteX31" fmla="*/ 492919 w 854869"/>
                    <a:gd name="connsiteY31" fmla="*/ 716757 h 716757"/>
                    <a:gd name="connsiteX32" fmla="*/ 516732 w 854869"/>
                    <a:gd name="connsiteY32" fmla="*/ 564357 h 716757"/>
                    <a:gd name="connsiteX33" fmla="*/ 523875 w 854869"/>
                    <a:gd name="connsiteY33" fmla="*/ 459582 h 716757"/>
                    <a:gd name="connsiteX34" fmla="*/ 488157 w 854869"/>
                    <a:gd name="connsiteY34" fmla="*/ 357189 h 716757"/>
                    <a:gd name="connsiteX35" fmla="*/ 459582 w 854869"/>
                    <a:gd name="connsiteY35" fmla="*/ 266701 h 716757"/>
                    <a:gd name="connsiteX36" fmla="*/ 414338 w 854869"/>
                    <a:gd name="connsiteY36" fmla="*/ 223839 h 716757"/>
                    <a:gd name="connsiteX37" fmla="*/ 342900 w 854869"/>
                    <a:gd name="connsiteY37" fmla="*/ 211932 h 716757"/>
                    <a:gd name="connsiteX38" fmla="*/ 280988 w 854869"/>
                    <a:gd name="connsiteY38" fmla="*/ 280989 h 716757"/>
                    <a:gd name="connsiteX39" fmla="*/ 221457 w 854869"/>
                    <a:gd name="connsiteY39" fmla="*/ 338139 h 716757"/>
                    <a:gd name="connsiteX40" fmla="*/ 188119 w 854869"/>
                    <a:gd name="connsiteY40" fmla="*/ 395289 h 716757"/>
                    <a:gd name="connsiteX41" fmla="*/ 185738 w 854869"/>
                    <a:gd name="connsiteY41" fmla="*/ 464345 h 716757"/>
                    <a:gd name="connsiteX42" fmla="*/ 145257 w 854869"/>
                    <a:gd name="connsiteY42" fmla="*/ 509589 h 716757"/>
                    <a:gd name="connsiteX43" fmla="*/ 83344 w 854869"/>
                    <a:gd name="connsiteY43" fmla="*/ 504826 h 716757"/>
                    <a:gd name="connsiteX44" fmla="*/ 0 w 854869"/>
                    <a:gd name="connsiteY44" fmla="*/ 488157 h 716757"/>
                    <a:gd name="connsiteX0" fmla="*/ 0 w 854869"/>
                    <a:gd name="connsiteY0" fmla="*/ 488157 h 716757"/>
                    <a:gd name="connsiteX1" fmla="*/ 2382 w 854869"/>
                    <a:gd name="connsiteY1" fmla="*/ 352426 h 716757"/>
                    <a:gd name="connsiteX2" fmla="*/ 59532 w 854869"/>
                    <a:gd name="connsiteY2" fmla="*/ 361951 h 716757"/>
                    <a:gd name="connsiteX3" fmla="*/ 121444 w 854869"/>
                    <a:gd name="connsiteY3" fmla="*/ 357189 h 716757"/>
                    <a:gd name="connsiteX4" fmla="*/ 171450 w 854869"/>
                    <a:gd name="connsiteY4" fmla="*/ 321470 h 716757"/>
                    <a:gd name="connsiteX5" fmla="*/ 214313 w 854869"/>
                    <a:gd name="connsiteY5" fmla="*/ 252414 h 716757"/>
                    <a:gd name="connsiteX6" fmla="*/ 247650 w 854869"/>
                    <a:gd name="connsiteY6" fmla="*/ 176214 h 716757"/>
                    <a:gd name="connsiteX7" fmla="*/ 273844 w 854869"/>
                    <a:gd name="connsiteY7" fmla="*/ 114301 h 716757"/>
                    <a:gd name="connsiteX8" fmla="*/ 281917 w 854869"/>
                    <a:gd name="connsiteY8" fmla="*/ 54667 h 716757"/>
                    <a:gd name="connsiteX9" fmla="*/ 230981 w 854869"/>
                    <a:gd name="connsiteY9" fmla="*/ 0 h 716757"/>
                    <a:gd name="connsiteX10" fmla="*/ 334305 w 854869"/>
                    <a:gd name="connsiteY10" fmla="*/ 64192 h 716757"/>
                    <a:gd name="connsiteX11" fmla="*/ 390525 w 854869"/>
                    <a:gd name="connsiteY11" fmla="*/ 95251 h 716757"/>
                    <a:gd name="connsiteX12" fmla="*/ 435769 w 854869"/>
                    <a:gd name="connsiteY12" fmla="*/ 142876 h 716757"/>
                    <a:gd name="connsiteX13" fmla="*/ 495300 w 854869"/>
                    <a:gd name="connsiteY13" fmla="*/ 173832 h 716757"/>
                    <a:gd name="connsiteX14" fmla="*/ 571500 w 854869"/>
                    <a:gd name="connsiteY14" fmla="*/ 190501 h 716757"/>
                    <a:gd name="connsiteX15" fmla="*/ 633413 w 854869"/>
                    <a:gd name="connsiteY15" fmla="*/ 176214 h 716757"/>
                    <a:gd name="connsiteX16" fmla="*/ 673894 w 854869"/>
                    <a:gd name="connsiteY16" fmla="*/ 130970 h 716757"/>
                    <a:gd name="connsiteX17" fmla="*/ 700088 w 854869"/>
                    <a:gd name="connsiteY17" fmla="*/ 80964 h 716757"/>
                    <a:gd name="connsiteX18" fmla="*/ 704850 w 854869"/>
                    <a:gd name="connsiteY18" fmla="*/ 54770 h 716757"/>
                    <a:gd name="connsiteX19" fmla="*/ 854869 w 854869"/>
                    <a:gd name="connsiteY19" fmla="*/ 109539 h 716757"/>
                    <a:gd name="connsiteX20" fmla="*/ 819150 w 854869"/>
                    <a:gd name="connsiteY20" fmla="*/ 161926 h 716757"/>
                    <a:gd name="connsiteX21" fmla="*/ 802482 w 854869"/>
                    <a:gd name="connsiteY21" fmla="*/ 209551 h 716757"/>
                    <a:gd name="connsiteX22" fmla="*/ 816769 w 854869"/>
                    <a:gd name="connsiteY22" fmla="*/ 273845 h 716757"/>
                    <a:gd name="connsiteX23" fmla="*/ 800100 w 854869"/>
                    <a:gd name="connsiteY23" fmla="*/ 311945 h 716757"/>
                    <a:gd name="connsiteX24" fmla="*/ 742950 w 854869"/>
                    <a:gd name="connsiteY24" fmla="*/ 292895 h 716757"/>
                    <a:gd name="connsiteX25" fmla="*/ 640557 w 854869"/>
                    <a:gd name="connsiteY25" fmla="*/ 297657 h 716757"/>
                    <a:gd name="connsiteX26" fmla="*/ 566738 w 854869"/>
                    <a:gd name="connsiteY26" fmla="*/ 359570 h 716757"/>
                    <a:gd name="connsiteX27" fmla="*/ 564357 w 854869"/>
                    <a:gd name="connsiteY27" fmla="*/ 411957 h 716757"/>
                    <a:gd name="connsiteX28" fmla="*/ 600075 w 854869"/>
                    <a:gd name="connsiteY28" fmla="*/ 521495 h 716757"/>
                    <a:gd name="connsiteX29" fmla="*/ 631032 w 854869"/>
                    <a:gd name="connsiteY29" fmla="*/ 588170 h 716757"/>
                    <a:gd name="connsiteX30" fmla="*/ 652463 w 854869"/>
                    <a:gd name="connsiteY30" fmla="*/ 657226 h 716757"/>
                    <a:gd name="connsiteX31" fmla="*/ 661988 w 854869"/>
                    <a:gd name="connsiteY31" fmla="*/ 716757 h 716757"/>
                    <a:gd name="connsiteX32" fmla="*/ 492919 w 854869"/>
                    <a:gd name="connsiteY32" fmla="*/ 716757 h 716757"/>
                    <a:gd name="connsiteX33" fmla="*/ 516732 w 854869"/>
                    <a:gd name="connsiteY33" fmla="*/ 564357 h 716757"/>
                    <a:gd name="connsiteX34" fmla="*/ 523875 w 854869"/>
                    <a:gd name="connsiteY34" fmla="*/ 459582 h 716757"/>
                    <a:gd name="connsiteX35" fmla="*/ 488157 w 854869"/>
                    <a:gd name="connsiteY35" fmla="*/ 357189 h 716757"/>
                    <a:gd name="connsiteX36" fmla="*/ 459582 w 854869"/>
                    <a:gd name="connsiteY36" fmla="*/ 266701 h 716757"/>
                    <a:gd name="connsiteX37" fmla="*/ 414338 w 854869"/>
                    <a:gd name="connsiteY37" fmla="*/ 223839 h 716757"/>
                    <a:gd name="connsiteX38" fmla="*/ 342900 w 854869"/>
                    <a:gd name="connsiteY38" fmla="*/ 211932 h 716757"/>
                    <a:gd name="connsiteX39" fmla="*/ 280988 w 854869"/>
                    <a:gd name="connsiteY39" fmla="*/ 280989 h 716757"/>
                    <a:gd name="connsiteX40" fmla="*/ 221457 w 854869"/>
                    <a:gd name="connsiteY40" fmla="*/ 338139 h 716757"/>
                    <a:gd name="connsiteX41" fmla="*/ 188119 w 854869"/>
                    <a:gd name="connsiteY41" fmla="*/ 395289 h 716757"/>
                    <a:gd name="connsiteX42" fmla="*/ 185738 w 854869"/>
                    <a:gd name="connsiteY42" fmla="*/ 464345 h 716757"/>
                    <a:gd name="connsiteX43" fmla="*/ 145257 w 854869"/>
                    <a:gd name="connsiteY43" fmla="*/ 509589 h 716757"/>
                    <a:gd name="connsiteX44" fmla="*/ 83344 w 854869"/>
                    <a:gd name="connsiteY44" fmla="*/ 504826 h 716757"/>
                    <a:gd name="connsiteX45" fmla="*/ 0 w 854869"/>
                    <a:gd name="connsiteY45" fmla="*/ 488157 h 716757"/>
                    <a:gd name="connsiteX0" fmla="*/ 0 w 854869"/>
                    <a:gd name="connsiteY0" fmla="*/ 488259 h 716859"/>
                    <a:gd name="connsiteX1" fmla="*/ 2382 w 854869"/>
                    <a:gd name="connsiteY1" fmla="*/ 352528 h 716859"/>
                    <a:gd name="connsiteX2" fmla="*/ 59532 w 854869"/>
                    <a:gd name="connsiteY2" fmla="*/ 362053 h 716859"/>
                    <a:gd name="connsiteX3" fmla="*/ 121444 w 854869"/>
                    <a:gd name="connsiteY3" fmla="*/ 357291 h 716859"/>
                    <a:gd name="connsiteX4" fmla="*/ 171450 w 854869"/>
                    <a:gd name="connsiteY4" fmla="*/ 321572 h 716859"/>
                    <a:gd name="connsiteX5" fmla="*/ 214313 w 854869"/>
                    <a:gd name="connsiteY5" fmla="*/ 252516 h 716859"/>
                    <a:gd name="connsiteX6" fmla="*/ 247650 w 854869"/>
                    <a:gd name="connsiteY6" fmla="*/ 176316 h 716859"/>
                    <a:gd name="connsiteX7" fmla="*/ 273844 w 854869"/>
                    <a:gd name="connsiteY7" fmla="*/ 114403 h 716859"/>
                    <a:gd name="connsiteX8" fmla="*/ 281917 w 854869"/>
                    <a:gd name="connsiteY8" fmla="*/ 54769 h 716859"/>
                    <a:gd name="connsiteX9" fmla="*/ 230981 w 854869"/>
                    <a:gd name="connsiteY9" fmla="*/ 102 h 716859"/>
                    <a:gd name="connsiteX10" fmla="*/ 258105 w 854869"/>
                    <a:gd name="connsiteY10" fmla="*/ 0 h 716859"/>
                    <a:gd name="connsiteX11" fmla="*/ 390525 w 854869"/>
                    <a:gd name="connsiteY11" fmla="*/ 95353 h 716859"/>
                    <a:gd name="connsiteX12" fmla="*/ 435769 w 854869"/>
                    <a:gd name="connsiteY12" fmla="*/ 142978 h 716859"/>
                    <a:gd name="connsiteX13" fmla="*/ 495300 w 854869"/>
                    <a:gd name="connsiteY13" fmla="*/ 173934 h 716859"/>
                    <a:gd name="connsiteX14" fmla="*/ 571500 w 854869"/>
                    <a:gd name="connsiteY14" fmla="*/ 190603 h 716859"/>
                    <a:gd name="connsiteX15" fmla="*/ 633413 w 854869"/>
                    <a:gd name="connsiteY15" fmla="*/ 176316 h 716859"/>
                    <a:gd name="connsiteX16" fmla="*/ 673894 w 854869"/>
                    <a:gd name="connsiteY16" fmla="*/ 131072 h 716859"/>
                    <a:gd name="connsiteX17" fmla="*/ 700088 w 854869"/>
                    <a:gd name="connsiteY17" fmla="*/ 81066 h 716859"/>
                    <a:gd name="connsiteX18" fmla="*/ 704850 w 854869"/>
                    <a:gd name="connsiteY18" fmla="*/ 54872 h 716859"/>
                    <a:gd name="connsiteX19" fmla="*/ 854869 w 854869"/>
                    <a:gd name="connsiteY19" fmla="*/ 109641 h 716859"/>
                    <a:gd name="connsiteX20" fmla="*/ 819150 w 854869"/>
                    <a:gd name="connsiteY20" fmla="*/ 162028 h 716859"/>
                    <a:gd name="connsiteX21" fmla="*/ 802482 w 854869"/>
                    <a:gd name="connsiteY21" fmla="*/ 209653 h 716859"/>
                    <a:gd name="connsiteX22" fmla="*/ 816769 w 854869"/>
                    <a:gd name="connsiteY22" fmla="*/ 273947 h 716859"/>
                    <a:gd name="connsiteX23" fmla="*/ 800100 w 854869"/>
                    <a:gd name="connsiteY23" fmla="*/ 312047 h 716859"/>
                    <a:gd name="connsiteX24" fmla="*/ 742950 w 854869"/>
                    <a:gd name="connsiteY24" fmla="*/ 292997 h 716859"/>
                    <a:gd name="connsiteX25" fmla="*/ 640557 w 854869"/>
                    <a:gd name="connsiteY25" fmla="*/ 297759 h 716859"/>
                    <a:gd name="connsiteX26" fmla="*/ 566738 w 854869"/>
                    <a:gd name="connsiteY26" fmla="*/ 359672 h 716859"/>
                    <a:gd name="connsiteX27" fmla="*/ 564357 w 854869"/>
                    <a:gd name="connsiteY27" fmla="*/ 412059 h 716859"/>
                    <a:gd name="connsiteX28" fmla="*/ 600075 w 854869"/>
                    <a:gd name="connsiteY28" fmla="*/ 521597 h 716859"/>
                    <a:gd name="connsiteX29" fmla="*/ 631032 w 854869"/>
                    <a:gd name="connsiteY29" fmla="*/ 588272 h 716859"/>
                    <a:gd name="connsiteX30" fmla="*/ 652463 w 854869"/>
                    <a:gd name="connsiteY30" fmla="*/ 657328 h 716859"/>
                    <a:gd name="connsiteX31" fmla="*/ 661988 w 854869"/>
                    <a:gd name="connsiteY31" fmla="*/ 716859 h 716859"/>
                    <a:gd name="connsiteX32" fmla="*/ 492919 w 854869"/>
                    <a:gd name="connsiteY32" fmla="*/ 716859 h 716859"/>
                    <a:gd name="connsiteX33" fmla="*/ 516732 w 854869"/>
                    <a:gd name="connsiteY33" fmla="*/ 564459 h 716859"/>
                    <a:gd name="connsiteX34" fmla="*/ 523875 w 854869"/>
                    <a:gd name="connsiteY34" fmla="*/ 459684 h 716859"/>
                    <a:gd name="connsiteX35" fmla="*/ 488157 w 854869"/>
                    <a:gd name="connsiteY35" fmla="*/ 357291 h 716859"/>
                    <a:gd name="connsiteX36" fmla="*/ 459582 w 854869"/>
                    <a:gd name="connsiteY36" fmla="*/ 266803 h 716859"/>
                    <a:gd name="connsiteX37" fmla="*/ 414338 w 854869"/>
                    <a:gd name="connsiteY37" fmla="*/ 223941 h 716859"/>
                    <a:gd name="connsiteX38" fmla="*/ 342900 w 854869"/>
                    <a:gd name="connsiteY38" fmla="*/ 212034 h 716859"/>
                    <a:gd name="connsiteX39" fmla="*/ 280988 w 854869"/>
                    <a:gd name="connsiteY39" fmla="*/ 281091 h 716859"/>
                    <a:gd name="connsiteX40" fmla="*/ 221457 w 854869"/>
                    <a:gd name="connsiteY40" fmla="*/ 338241 h 716859"/>
                    <a:gd name="connsiteX41" fmla="*/ 188119 w 854869"/>
                    <a:gd name="connsiteY41" fmla="*/ 395391 h 716859"/>
                    <a:gd name="connsiteX42" fmla="*/ 185738 w 854869"/>
                    <a:gd name="connsiteY42" fmla="*/ 464447 h 716859"/>
                    <a:gd name="connsiteX43" fmla="*/ 145257 w 854869"/>
                    <a:gd name="connsiteY43" fmla="*/ 509691 h 716859"/>
                    <a:gd name="connsiteX44" fmla="*/ 83344 w 854869"/>
                    <a:gd name="connsiteY44" fmla="*/ 504928 h 716859"/>
                    <a:gd name="connsiteX45" fmla="*/ 0 w 854869"/>
                    <a:gd name="connsiteY45" fmla="*/ 488259 h 716859"/>
                    <a:gd name="connsiteX0" fmla="*/ 0 w 854869"/>
                    <a:gd name="connsiteY0" fmla="*/ 488259 h 716859"/>
                    <a:gd name="connsiteX1" fmla="*/ 2382 w 854869"/>
                    <a:gd name="connsiteY1" fmla="*/ 352528 h 716859"/>
                    <a:gd name="connsiteX2" fmla="*/ 59532 w 854869"/>
                    <a:gd name="connsiteY2" fmla="*/ 362053 h 716859"/>
                    <a:gd name="connsiteX3" fmla="*/ 121444 w 854869"/>
                    <a:gd name="connsiteY3" fmla="*/ 357291 h 716859"/>
                    <a:gd name="connsiteX4" fmla="*/ 171450 w 854869"/>
                    <a:gd name="connsiteY4" fmla="*/ 321572 h 716859"/>
                    <a:gd name="connsiteX5" fmla="*/ 214313 w 854869"/>
                    <a:gd name="connsiteY5" fmla="*/ 252516 h 716859"/>
                    <a:gd name="connsiteX6" fmla="*/ 247650 w 854869"/>
                    <a:gd name="connsiteY6" fmla="*/ 176316 h 716859"/>
                    <a:gd name="connsiteX7" fmla="*/ 273844 w 854869"/>
                    <a:gd name="connsiteY7" fmla="*/ 114403 h 716859"/>
                    <a:gd name="connsiteX8" fmla="*/ 281917 w 854869"/>
                    <a:gd name="connsiteY8" fmla="*/ 54769 h 716859"/>
                    <a:gd name="connsiteX9" fmla="*/ 230981 w 854869"/>
                    <a:gd name="connsiteY9" fmla="*/ 102 h 716859"/>
                    <a:gd name="connsiteX10" fmla="*/ 258105 w 854869"/>
                    <a:gd name="connsiteY10" fmla="*/ 0 h 716859"/>
                    <a:gd name="connsiteX11" fmla="*/ 329542 w 854869"/>
                    <a:gd name="connsiteY11" fmla="*/ 54769 h 716859"/>
                    <a:gd name="connsiteX12" fmla="*/ 390525 w 854869"/>
                    <a:gd name="connsiteY12" fmla="*/ 95353 h 716859"/>
                    <a:gd name="connsiteX13" fmla="*/ 435769 w 854869"/>
                    <a:gd name="connsiteY13" fmla="*/ 142978 h 716859"/>
                    <a:gd name="connsiteX14" fmla="*/ 495300 w 854869"/>
                    <a:gd name="connsiteY14" fmla="*/ 173934 h 716859"/>
                    <a:gd name="connsiteX15" fmla="*/ 571500 w 854869"/>
                    <a:gd name="connsiteY15" fmla="*/ 190603 h 716859"/>
                    <a:gd name="connsiteX16" fmla="*/ 633413 w 854869"/>
                    <a:gd name="connsiteY16" fmla="*/ 176316 h 716859"/>
                    <a:gd name="connsiteX17" fmla="*/ 673894 w 854869"/>
                    <a:gd name="connsiteY17" fmla="*/ 131072 h 716859"/>
                    <a:gd name="connsiteX18" fmla="*/ 700088 w 854869"/>
                    <a:gd name="connsiteY18" fmla="*/ 81066 h 716859"/>
                    <a:gd name="connsiteX19" fmla="*/ 704850 w 854869"/>
                    <a:gd name="connsiteY19" fmla="*/ 54872 h 716859"/>
                    <a:gd name="connsiteX20" fmla="*/ 854869 w 854869"/>
                    <a:gd name="connsiteY20" fmla="*/ 109641 h 716859"/>
                    <a:gd name="connsiteX21" fmla="*/ 819150 w 854869"/>
                    <a:gd name="connsiteY21" fmla="*/ 162028 h 716859"/>
                    <a:gd name="connsiteX22" fmla="*/ 802482 w 854869"/>
                    <a:gd name="connsiteY22" fmla="*/ 209653 h 716859"/>
                    <a:gd name="connsiteX23" fmla="*/ 816769 w 854869"/>
                    <a:gd name="connsiteY23" fmla="*/ 273947 h 716859"/>
                    <a:gd name="connsiteX24" fmla="*/ 800100 w 854869"/>
                    <a:gd name="connsiteY24" fmla="*/ 312047 h 716859"/>
                    <a:gd name="connsiteX25" fmla="*/ 742950 w 854869"/>
                    <a:gd name="connsiteY25" fmla="*/ 292997 h 716859"/>
                    <a:gd name="connsiteX26" fmla="*/ 640557 w 854869"/>
                    <a:gd name="connsiteY26" fmla="*/ 297759 h 716859"/>
                    <a:gd name="connsiteX27" fmla="*/ 566738 w 854869"/>
                    <a:gd name="connsiteY27" fmla="*/ 359672 h 716859"/>
                    <a:gd name="connsiteX28" fmla="*/ 564357 w 854869"/>
                    <a:gd name="connsiteY28" fmla="*/ 412059 h 716859"/>
                    <a:gd name="connsiteX29" fmla="*/ 600075 w 854869"/>
                    <a:gd name="connsiteY29" fmla="*/ 521597 h 716859"/>
                    <a:gd name="connsiteX30" fmla="*/ 631032 w 854869"/>
                    <a:gd name="connsiteY30" fmla="*/ 588272 h 716859"/>
                    <a:gd name="connsiteX31" fmla="*/ 652463 w 854869"/>
                    <a:gd name="connsiteY31" fmla="*/ 657328 h 716859"/>
                    <a:gd name="connsiteX32" fmla="*/ 661988 w 854869"/>
                    <a:gd name="connsiteY32" fmla="*/ 716859 h 716859"/>
                    <a:gd name="connsiteX33" fmla="*/ 492919 w 854869"/>
                    <a:gd name="connsiteY33" fmla="*/ 716859 h 716859"/>
                    <a:gd name="connsiteX34" fmla="*/ 516732 w 854869"/>
                    <a:gd name="connsiteY34" fmla="*/ 564459 h 716859"/>
                    <a:gd name="connsiteX35" fmla="*/ 523875 w 854869"/>
                    <a:gd name="connsiteY35" fmla="*/ 459684 h 716859"/>
                    <a:gd name="connsiteX36" fmla="*/ 488157 w 854869"/>
                    <a:gd name="connsiteY36" fmla="*/ 357291 h 716859"/>
                    <a:gd name="connsiteX37" fmla="*/ 459582 w 854869"/>
                    <a:gd name="connsiteY37" fmla="*/ 266803 h 716859"/>
                    <a:gd name="connsiteX38" fmla="*/ 414338 w 854869"/>
                    <a:gd name="connsiteY38" fmla="*/ 223941 h 716859"/>
                    <a:gd name="connsiteX39" fmla="*/ 342900 w 854869"/>
                    <a:gd name="connsiteY39" fmla="*/ 212034 h 716859"/>
                    <a:gd name="connsiteX40" fmla="*/ 280988 w 854869"/>
                    <a:gd name="connsiteY40" fmla="*/ 281091 h 716859"/>
                    <a:gd name="connsiteX41" fmla="*/ 221457 w 854869"/>
                    <a:gd name="connsiteY41" fmla="*/ 338241 h 716859"/>
                    <a:gd name="connsiteX42" fmla="*/ 188119 w 854869"/>
                    <a:gd name="connsiteY42" fmla="*/ 395391 h 716859"/>
                    <a:gd name="connsiteX43" fmla="*/ 185738 w 854869"/>
                    <a:gd name="connsiteY43" fmla="*/ 464447 h 716859"/>
                    <a:gd name="connsiteX44" fmla="*/ 145257 w 854869"/>
                    <a:gd name="connsiteY44" fmla="*/ 509691 h 716859"/>
                    <a:gd name="connsiteX45" fmla="*/ 83344 w 854869"/>
                    <a:gd name="connsiteY45" fmla="*/ 504928 h 716859"/>
                    <a:gd name="connsiteX46" fmla="*/ 0 w 854869"/>
                    <a:gd name="connsiteY46" fmla="*/ 488259 h 716859"/>
                    <a:gd name="connsiteX0" fmla="*/ 0 w 854869"/>
                    <a:gd name="connsiteY0" fmla="*/ 504927 h 733527"/>
                    <a:gd name="connsiteX1" fmla="*/ 2382 w 854869"/>
                    <a:gd name="connsiteY1" fmla="*/ 369196 h 733527"/>
                    <a:gd name="connsiteX2" fmla="*/ 59532 w 854869"/>
                    <a:gd name="connsiteY2" fmla="*/ 378721 h 733527"/>
                    <a:gd name="connsiteX3" fmla="*/ 121444 w 854869"/>
                    <a:gd name="connsiteY3" fmla="*/ 373959 h 733527"/>
                    <a:gd name="connsiteX4" fmla="*/ 171450 w 854869"/>
                    <a:gd name="connsiteY4" fmla="*/ 338240 h 733527"/>
                    <a:gd name="connsiteX5" fmla="*/ 214313 w 854869"/>
                    <a:gd name="connsiteY5" fmla="*/ 269184 h 733527"/>
                    <a:gd name="connsiteX6" fmla="*/ 247650 w 854869"/>
                    <a:gd name="connsiteY6" fmla="*/ 192984 h 733527"/>
                    <a:gd name="connsiteX7" fmla="*/ 273844 w 854869"/>
                    <a:gd name="connsiteY7" fmla="*/ 131071 h 733527"/>
                    <a:gd name="connsiteX8" fmla="*/ 281917 w 854869"/>
                    <a:gd name="connsiteY8" fmla="*/ 71437 h 733527"/>
                    <a:gd name="connsiteX9" fmla="*/ 230981 w 854869"/>
                    <a:gd name="connsiteY9" fmla="*/ 16770 h 733527"/>
                    <a:gd name="connsiteX10" fmla="*/ 258105 w 854869"/>
                    <a:gd name="connsiteY10" fmla="*/ 16668 h 733527"/>
                    <a:gd name="connsiteX11" fmla="*/ 274773 w 854869"/>
                    <a:gd name="connsiteY11" fmla="*/ 0 h 733527"/>
                    <a:gd name="connsiteX12" fmla="*/ 390525 w 854869"/>
                    <a:gd name="connsiteY12" fmla="*/ 112021 h 733527"/>
                    <a:gd name="connsiteX13" fmla="*/ 435769 w 854869"/>
                    <a:gd name="connsiteY13" fmla="*/ 159646 h 733527"/>
                    <a:gd name="connsiteX14" fmla="*/ 495300 w 854869"/>
                    <a:gd name="connsiteY14" fmla="*/ 190602 h 733527"/>
                    <a:gd name="connsiteX15" fmla="*/ 571500 w 854869"/>
                    <a:gd name="connsiteY15" fmla="*/ 207271 h 733527"/>
                    <a:gd name="connsiteX16" fmla="*/ 633413 w 854869"/>
                    <a:gd name="connsiteY16" fmla="*/ 192984 h 733527"/>
                    <a:gd name="connsiteX17" fmla="*/ 673894 w 854869"/>
                    <a:gd name="connsiteY17" fmla="*/ 147740 h 733527"/>
                    <a:gd name="connsiteX18" fmla="*/ 700088 w 854869"/>
                    <a:gd name="connsiteY18" fmla="*/ 97734 h 733527"/>
                    <a:gd name="connsiteX19" fmla="*/ 704850 w 854869"/>
                    <a:gd name="connsiteY19" fmla="*/ 71540 h 733527"/>
                    <a:gd name="connsiteX20" fmla="*/ 854869 w 854869"/>
                    <a:gd name="connsiteY20" fmla="*/ 126309 h 733527"/>
                    <a:gd name="connsiteX21" fmla="*/ 819150 w 854869"/>
                    <a:gd name="connsiteY21" fmla="*/ 178696 h 733527"/>
                    <a:gd name="connsiteX22" fmla="*/ 802482 w 854869"/>
                    <a:gd name="connsiteY22" fmla="*/ 226321 h 733527"/>
                    <a:gd name="connsiteX23" fmla="*/ 816769 w 854869"/>
                    <a:gd name="connsiteY23" fmla="*/ 290615 h 733527"/>
                    <a:gd name="connsiteX24" fmla="*/ 800100 w 854869"/>
                    <a:gd name="connsiteY24" fmla="*/ 328715 h 733527"/>
                    <a:gd name="connsiteX25" fmla="*/ 742950 w 854869"/>
                    <a:gd name="connsiteY25" fmla="*/ 309665 h 733527"/>
                    <a:gd name="connsiteX26" fmla="*/ 640557 w 854869"/>
                    <a:gd name="connsiteY26" fmla="*/ 314427 h 733527"/>
                    <a:gd name="connsiteX27" fmla="*/ 566738 w 854869"/>
                    <a:gd name="connsiteY27" fmla="*/ 376340 h 733527"/>
                    <a:gd name="connsiteX28" fmla="*/ 564357 w 854869"/>
                    <a:gd name="connsiteY28" fmla="*/ 428727 h 733527"/>
                    <a:gd name="connsiteX29" fmla="*/ 600075 w 854869"/>
                    <a:gd name="connsiteY29" fmla="*/ 538265 h 733527"/>
                    <a:gd name="connsiteX30" fmla="*/ 631032 w 854869"/>
                    <a:gd name="connsiteY30" fmla="*/ 604940 h 733527"/>
                    <a:gd name="connsiteX31" fmla="*/ 652463 w 854869"/>
                    <a:gd name="connsiteY31" fmla="*/ 673996 h 733527"/>
                    <a:gd name="connsiteX32" fmla="*/ 661988 w 854869"/>
                    <a:gd name="connsiteY32" fmla="*/ 733527 h 733527"/>
                    <a:gd name="connsiteX33" fmla="*/ 492919 w 854869"/>
                    <a:gd name="connsiteY33" fmla="*/ 733527 h 733527"/>
                    <a:gd name="connsiteX34" fmla="*/ 516732 w 854869"/>
                    <a:gd name="connsiteY34" fmla="*/ 581127 h 733527"/>
                    <a:gd name="connsiteX35" fmla="*/ 523875 w 854869"/>
                    <a:gd name="connsiteY35" fmla="*/ 476352 h 733527"/>
                    <a:gd name="connsiteX36" fmla="*/ 488157 w 854869"/>
                    <a:gd name="connsiteY36" fmla="*/ 373959 h 733527"/>
                    <a:gd name="connsiteX37" fmla="*/ 459582 w 854869"/>
                    <a:gd name="connsiteY37" fmla="*/ 283471 h 733527"/>
                    <a:gd name="connsiteX38" fmla="*/ 414338 w 854869"/>
                    <a:gd name="connsiteY38" fmla="*/ 240609 h 733527"/>
                    <a:gd name="connsiteX39" fmla="*/ 342900 w 854869"/>
                    <a:gd name="connsiteY39" fmla="*/ 228702 h 733527"/>
                    <a:gd name="connsiteX40" fmla="*/ 280988 w 854869"/>
                    <a:gd name="connsiteY40" fmla="*/ 297759 h 733527"/>
                    <a:gd name="connsiteX41" fmla="*/ 221457 w 854869"/>
                    <a:gd name="connsiteY41" fmla="*/ 354909 h 733527"/>
                    <a:gd name="connsiteX42" fmla="*/ 188119 w 854869"/>
                    <a:gd name="connsiteY42" fmla="*/ 412059 h 733527"/>
                    <a:gd name="connsiteX43" fmla="*/ 185738 w 854869"/>
                    <a:gd name="connsiteY43" fmla="*/ 481115 h 733527"/>
                    <a:gd name="connsiteX44" fmla="*/ 145257 w 854869"/>
                    <a:gd name="connsiteY44" fmla="*/ 526359 h 733527"/>
                    <a:gd name="connsiteX45" fmla="*/ 83344 w 854869"/>
                    <a:gd name="connsiteY45" fmla="*/ 521596 h 733527"/>
                    <a:gd name="connsiteX46" fmla="*/ 0 w 854869"/>
                    <a:gd name="connsiteY46" fmla="*/ 504927 h 733527"/>
                    <a:gd name="connsiteX0" fmla="*/ 0 w 854869"/>
                    <a:gd name="connsiteY0" fmla="*/ 504927 h 733527"/>
                    <a:gd name="connsiteX1" fmla="*/ 2382 w 854869"/>
                    <a:gd name="connsiteY1" fmla="*/ 369196 h 733527"/>
                    <a:gd name="connsiteX2" fmla="*/ 59532 w 854869"/>
                    <a:gd name="connsiteY2" fmla="*/ 378721 h 733527"/>
                    <a:gd name="connsiteX3" fmla="*/ 121444 w 854869"/>
                    <a:gd name="connsiteY3" fmla="*/ 373959 h 733527"/>
                    <a:gd name="connsiteX4" fmla="*/ 171450 w 854869"/>
                    <a:gd name="connsiteY4" fmla="*/ 338240 h 733527"/>
                    <a:gd name="connsiteX5" fmla="*/ 214313 w 854869"/>
                    <a:gd name="connsiteY5" fmla="*/ 269184 h 733527"/>
                    <a:gd name="connsiteX6" fmla="*/ 247650 w 854869"/>
                    <a:gd name="connsiteY6" fmla="*/ 192984 h 733527"/>
                    <a:gd name="connsiteX7" fmla="*/ 273844 w 854869"/>
                    <a:gd name="connsiteY7" fmla="*/ 131071 h 733527"/>
                    <a:gd name="connsiteX8" fmla="*/ 281917 w 854869"/>
                    <a:gd name="connsiteY8" fmla="*/ 71437 h 733527"/>
                    <a:gd name="connsiteX9" fmla="*/ 230981 w 854869"/>
                    <a:gd name="connsiteY9" fmla="*/ 16770 h 733527"/>
                    <a:gd name="connsiteX10" fmla="*/ 258105 w 854869"/>
                    <a:gd name="connsiteY10" fmla="*/ 16668 h 733527"/>
                    <a:gd name="connsiteX11" fmla="*/ 274773 w 854869"/>
                    <a:gd name="connsiteY11" fmla="*/ 0 h 733527"/>
                    <a:gd name="connsiteX12" fmla="*/ 350974 w 854869"/>
                    <a:gd name="connsiteY12" fmla="*/ 69056 h 733527"/>
                    <a:gd name="connsiteX13" fmla="*/ 390525 w 854869"/>
                    <a:gd name="connsiteY13" fmla="*/ 112021 h 733527"/>
                    <a:gd name="connsiteX14" fmla="*/ 435769 w 854869"/>
                    <a:gd name="connsiteY14" fmla="*/ 159646 h 733527"/>
                    <a:gd name="connsiteX15" fmla="*/ 495300 w 854869"/>
                    <a:gd name="connsiteY15" fmla="*/ 190602 h 733527"/>
                    <a:gd name="connsiteX16" fmla="*/ 571500 w 854869"/>
                    <a:gd name="connsiteY16" fmla="*/ 207271 h 733527"/>
                    <a:gd name="connsiteX17" fmla="*/ 633413 w 854869"/>
                    <a:gd name="connsiteY17" fmla="*/ 192984 h 733527"/>
                    <a:gd name="connsiteX18" fmla="*/ 673894 w 854869"/>
                    <a:gd name="connsiteY18" fmla="*/ 147740 h 733527"/>
                    <a:gd name="connsiteX19" fmla="*/ 700088 w 854869"/>
                    <a:gd name="connsiteY19" fmla="*/ 97734 h 733527"/>
                    <a:gd name="connsiteX20" fmla="*/ 704850 w 854869"/>
                    <a:gd name="connsiteY20" fmla="*/ 71540 h 733527"/>
                    <a:gd name="connsiteX21" fmla="*/ 854869 w 854869"/>
                    <a:gd name="connsiteY21" fmla="*/ 126309 h 733527"/>
                    <a:gd name="connsiteX22" fmla="*/ 819150 w 854869"/>
                    <a:gd name="connsiteY22" fmla="*/ 178696 h 733527"/>
                    <a:gd name="connsiteX23" fmla="*/ 802482 w 854869"/>
                    <a:gd name="connsiteY23" fmla="*/ 226321 h 733527"/>
                    <a:gd name="connsiteX24" fmla="*/ 816769 w 854869"/>
                    <a:gd name="connsiteY24" fmla="*/ 290615 h 733527"/>
                    <a:gd name="connsiteX25" fmla="*/ 800100 w 854869"/>
                    <a:gd name="connsiteY25" fmla="*/ 328715 h 733527"/>
                    <a:gd name="connsiteX26" fmla="*/ 742950 w 854869"/>
                    <a:gd name="connsiteY26" fmla="*/ 309665 h 733527"/>
                    <a:gd name="connsiteX27" fmla="*/ 640557 w 854869"/>
                    <a:gd name="connsiteY27" fmla="*/ 314427 h 733527"/>
                    <a:gd name="connsiteX28" fmla="*/ 566738 w 854869"/>
                    <a:gd name="connsiteY28" fmla="*/ 376340 h 733527"/>
                    <a:gd name="connsiteX29" fmla="*/ 564357 w 854869"/>
                    <a:gd name="connsiteY29" fmla="*/ 428727 h 733527"/>
                    <a:gd name="connsiteX30" fmla="*/ 600075 w 854869"/>
                    <a:gd name="connsiteY30" fmla="*/ 538265 h 733527"/>
                    <a:gd name="connsiteX31" fmla="*/ 631032 w 854869"/>
                    <a:gd name="connsiteY31" fmla="*/ 604940 h 733527"/>
                    <a:gd name="connsiteX32" fmla="*/ 652463 w 854869"/>
                    <a:gd name="connsiteY32" fmla="*/ 673996 h 733527"/>
                    <a:gd name="connsiteX33" fmla="*/ 661988 w 854869"/>
                    <a:gd name="connsiteY33" fmla="*/ 733527 h 733527"/>
                    <a:gd name="connsiteX34" fmla="*/ 492919 w 854869"/>
                    <a:gd name="connsiteY34" fmla="*/ 733527 h 733527"/>
                    <a:gd name="connsiteX35" fmla="*/ 516732 w 854869"/>
                    <a:gd name="connsiteY35" fmla="*/ 581127 h 733527"/>
                    <a:gd name="connsiteX36" fmla="*/ 523875 w 854869"/>
                    <a:gd name="connsiteY36" fmla="*/ 476352 h 733527"/>
                    <a:gd name="connsiteX37" fmla="*/ 488157 w 854869"/>
                    <a:gd name="connsiteY37" fmla="*/ 373959 h 733527"/>
                    <a:gd name="connsiteX38" fmla="*/ 459582 w 854869"/>
                    <a:gd name="connsiteY38" fmla="*/ 283471 h 733527"/>
                    <a:gd name="connsiteX39" fmla="*/ 414338 w 854869"/>
                    <a:gd name="connsiteY39" fmla="*/ 240609 h 733527"/>
                    <a:gd name="connsiteX40" fmla="*/ 342900 w 854869"/>
                    <a:gd name="connsiteY40" fmla="*/ 228702 h 733527"/>
                    <a:gd name="connsiteX41" fmla="*/ 280988 w 854869"/>
                    <a:gd name="connsiteY41" fmla="*/ 297759 h 733527"/>
                    <a:gd name="connsiteX42" fmla="*/ 221457 w 854869"/>
                    <a:gd name="connsiteY42" fmla="*/ 354909 h 733527"/>
                    <a:gd name="connsiteX43" fmla="*/ 188119 w 854869"/>
                    <a:gd name="connsiteY43" fmla="*/ 412059 h 733527"/>
                    <a:gd name="connsiteX44" fmla="*/ 185738 w 854869"/>
                    <a:gd name="connsiteY44" fmla="*/ 481115 h 733527"/>
                    <a:gd name="connsiteX45" fmla="*/ 145257 w 854869"/>
                    <a:gd name="connsiteY45" fmla="*/ 526359 h 733527"/>
                    <a:gd name="connsiteX46" fmla="*/ 83344 w 854869"/>
                    <a:gd name="connsiteY46" fmla="*/ 521596 h 733527"/>
                    <a:gd name="connsiteX47" fmla="*/ 0 w 854869"/>
                    <a:gd name="connsiteY47" fmla="*/ 504927 h 733527"/>
                    <a:gd name="connsiteX0" fmla="*/ 0 w 854869"/>
                    <a:gd name="connsiteY0" fmla="*/ 538264 h 766864"/>
                    <a:gd name="connsiteX1" fmla="*/ 2382 w 854869"/>
                    <a:gd name="connsiteY1" fmla="*/ 402533 h 766864"/>
                    <a:gd name="connsiteX2" fmla="*/ 59532 w 854869"/>
                    <a:gd name="connsiteY2" fmla="*/ 412058 h 766864"/>
                    <a:gd name="connsiteX3" fmla="*/ 121444 w 854869"/>
                    <a:gd name="connsiteY3" fmla="*/ 407296 h 766864"/>
                    <a:gd name="connsiteX4" fmla="*/ 171450 w 854869"/>
                    <a:gd name="connsiteY4" fmla="*/ 371577 h 766864"/>
                    <a:gd name="connsiteX5" fmla="*/ 214313 w 854869"/>
                    <a:gd name="connsiteY5" fmla="*/ 302521 h 766864"/>
                    <a:gd name="connsiteX6" fmla="*/ 247650 w 854869"/>
                    <a:gd name="connsiteY6" fmla="*/ 226321 h 766864"/>
                    <a:gd name="connsiteX7" fmla="*/ 273844 w 854869"/>
                    <a:gd name="connsiteY7" fmla="*/ 164408 h 766864"/>
                    <a:gd name="connsiteX8" fmla="*/ 281917 w 854869"/>
                    <a:gd name="connsiteY8" fmla="*/ 104774 h 766864"/>
                    <a:gd name="connsiteX9" fmla="*/ 230981 w 854869"/>
                    <a:gd name="connsiteY9" fmla="*/ 50107 h 766864"/>
                    <a:gd name="connsiteX10" fmla="*/ 258105 w 854869"/>
                    <a:gd name="connsiteY10" fmla="*/ 50005 h 766864"/>
                    <a:gd name="connsiteX11" fmla="*/ 274773 w 854869"/>
                    <a:gd name="connsiteY11" fmla="*/ 33337 h 766864"/>
                    <a:gd name="connsiteX12" fmla="*/ 272393 w 854869"/>
                    <a:gd name="connsiteY12" fmla="*/ 0 h 766864"/>
                    <a:gd name="connsiteX13" fmla="*/ 390525 w 854869"/>
                    <a:gd name="connsiteY13" fmla="*/ 145358 h 766864"/>
                    <a:gd name="connsiteX14" fmla="*/ 435769 w 854869"/>
                    <a:gd name="connsiteY14" fmla="*/ 192983 h 766864"/>
                    <a:gd name="connsiteX15" fmla="*/ 495300 w 854869"/>
                    <a:gd name="connsiteY15" fmla="*/ 223939 h 766864"/>
                    <a:gd name="connsiteX16" fmla="*/ 571500 w 854869"/>
                    <a:gd name="connsiteY16" fmla="*/ 240608 h 766864"/>
                    <a:gd name="connsiteX17" fmla="*/ 633413 w 854869"/>
                    <a:gd name="connsiteY17" fmla="*/ 226321 h 766864"/>
                    <a:gd name="connsiteX18" fmla="*/ 673894 w 854869"/>
                    <a:gd name="connsiteY18" fmla="*/ 181077 h 766864"/>
                    <a:gd name="connsiteX19" fmla="*/ 700088 w 854869"/>
                    <a:gd name="connsiteY19" fmla="*/ 131071 h 766864"/>
                    <a:gd name="connsiteX20" fmla="*/ 704850 w 854869"/>
                    <a:gd name="connsiteY20" fmla="*/ 104877 h 766864"/>
                    <a:gd name="connsiteX21" fmla="*/ 854869 w 854869"/>
                    <a:gd name="connsiteY21" fmla="*/ 159646 h 766864"/>
                    <a:gd name="connsiteX22" fmla="*/ 819150 w 854869"/>
                    <a:gd name="connsiteY22" fmla="*/ 212033 h 766864"/>
                    <a:gd name="connsiteX23" fmla="*/ 802482 w 854869"/>
                    <a:gd name="connsiteY23" fmla="*/ 259658 h 766864"/>
                    <a:gd name="connsiteX24" fmla="*/ 816769 w 854869"/>
                    <a:gd name="connsiteY24" fmla="*/ 323952 h 766864"/>
                    <a:gd name="connsiteX25" fmla="*/ 800100 w 854869"/>
                    <a:gd name="connsiteY25" fmla="*/ 362052 h 766864"/>
                    <a:gd name="connsiteX26" fmla="*/ 742950 w 854869"/>
                    <a:gd name="connsiteY26" fmla="*/ 343002 h 766864"/>
                    <a:gd name="connsiteX27" fmla="*/ 640557 w 854869"/>
                    <a:gd name="connsiteY27" fmla="*/ 347764 h 766864"/>
                    <a:gd name="connsiteX28" fmla="*/ 566738 w 854869"/>
                    <a:gd name="connsiteY28" fmla="*/ 409677 h 766864"/>
                    <a:gd name="connsiteX29" fmla="*/ 564357 w 854869"/>
                    <a:gd name="connsiteY29" fmla="*/ 462064 h 766864"/>
                    <a:gd name="connsiteX30" fmla="*/ 600075 w 854869"/>
                    <a:gd name="connsiteY30" fmla="*/ 571602 h 766864"/>
                    <a:gd name="connsiteX31" fmla="*/ 631032 w 854869"/>
                    <a:gd name="connsiteY31" fmla="*/ 638277 h 766864"/>
                    <a:gd name="connsiteX32" fmla="*/ 652463 w 854869"/>
                    <a:gd name="connsiteY32" fmla="*/ 707333 h 766864"/>
                    <a:gd name="connsiteX33" fmla="*/ 661988 w 854869"/>
                    <a:gd name="connsiteY33" fmla="*/ 766864 h 766864"/>
                    <a:gd name="connsiteX34" fmla="*/ 492919 w 854869"/>
                    <a:gd name="connsiteY34" fmla="*/ 766864 h 766864"/>
                    <a:gd name="connsiteX35" fmla="*/ 516732 w 854869"/>
                    <a:gd name="connsiteY35" fmla="*/ 614464 h 766864"/>
                    <a:gd name="connsiteX36" fmla="*/ 523875 w 854869"/>
                    <a:gd name="connsiteY36" fmla="*/ 509689 h 766864"/>
                    <a:gd name="connsiteX37" fmla="*/ 488157 w 854869"/>
                    <a:gd name="connsiteY37" fmla="*/ 407296 h 766864"/>
                    <a:gd name="connsiteX38" fmla="*/ 459582 w 854869"/>
                    <a:gd name="connsiteY38" fmla="*/ 316808 h 766864"/>
                    <a:gd name="connsiteX39" fmla="*/ 414338 w 854869"/>
                    <a:gd name="connsiteY39" fmla="*/ 273946 h 766864"/>
                    <a:gd name="connsiteX40" fmla="*/ 342900 w 854869"/>
                    <a:gd name="connsiteY40" fmla="*/ 262039 h 766864"/>
                    <a:gd name="connsiteX41" fmla="*/ 280988 w 854869"/>
                    <a:gd name="connsiteY41" fmla="*/ 331096 h 766864"/>
                    <a:gd name="connsiteX42" fmla="*/ 221457 w 854869"/>
                    <a:gd name="connsiteY42" fmla="*/ 388246 h 766864"/>
                    <a:gd name="connsiteX43" fmla="*/ 188119 w 854869"/>
                    <a:gd name="connsiteY43" fmla="*/ 445396 h 766864"/>
                    <a:gd name="connsiteX44" fmla="*/ 185738 w 854869"/>
                    <a:gd name="connsiteY44" fmla="*/ 514452 h 766864"/>
                    <a:gd name="connsiteX45" fmla="*/ 145257 w 854869"/>
                    <a:gd name="connsiteY45" fmla="*/ 559696 h 766864"/>
                    <a:gd name="connsiteX46" fmla="*/ 83344 w 854869"/>
                    <a:gd name="connsiteY46" fmla="*/ 554933 h 766864"/>
                    <a:gd name="connsiteX47" fmla="*/ 0 w 854869"/>
                    <a:gd name="connsiteY47" fmla="*/ 538264 h 766864"/>
                    <a:gd name="connsiteX0" fmla="*/ 0 w 854869"/>
                    <a:gd name="connsiteY0" fmla="*/ 538264 h 766864"/>
                    <a:gd name="connsiteX1" fmla="*/ 2382 w 854869"/>
                    <a:gd name="connsiteY1" fmla="*/ 402533 h 766864"/>
                    <a:gd name="connsiteX2" fmla="*/ 59532 w 854869"/>
                    <a:gd name="connsiteY2" fmla="*/ 412058 h 766864"/>
                    <a:gd name="connsiteX3" fmla="*/ 121444 w 854869"/>
                    <a:gd name="connsiteY3" fmla="*/ 407296 h 766864"/>
                    <a:gd name="connsiteX4" fmla="*/ 171450 w 854869"/>
                    <a:gd name="connsiteY4" fmla="*/ 371577 h 766864"/>
                    <a:gd name="connsiteX5" fmla="*/ 214313 w 854869"/>
                    <a:gd name="connsiteY5" fmla="*/ 302521 h 766864"/>
                    <a:gd name="connsiteX6" fmla="*/ 247650 w 854869"/>
                    <a:gd name="connsiteY6" fmla="*/ 226321 h 766864"/>
                    <a:gd name="connsiteX7" fmla="*/ 273844 w 854869"/>
                    <a:gd name="connsiteY7" fmla="*/ 164408 h 766864"/>
                    <a:gd name="connsiteX8" fmla="*/ 281917 w 854869"/>
                    <a:gd name="connsiteY8" fmla="*/ 104774 h 766864"/>
                    <a:gd name="connsiteX9" fmla="*/ 230981 w 854869"/>
                    <a:gd name="connsiteY9" fmla="*/ 50107 h 766864"/>
                    <a:gd name="connsiteX10" fmla="*/ 258105 w 854869"/>
                    <a:gd name="connsiteY10" fmla="*/ 50005 h 766864"/>
                    <a:gd name="connsiteX11" fmla="*/ 274773 w 854869"/>
                    <a:gd name="connsiteY11" fmla="*/ 33337 h 766864"/>
                    <a:gd name="connsiteX12" fmla="*/ 272393 w 854869"/>
                    <a:gd name="connsiteY12" fmla="*/ 0 h 766864"/>
                    <a:gd name="connsiteX13" fmla="*/ 355736 w 854869"/>
                    <a:gd name="connsiteY13" fmla="*/ 100012 h 766864"/>
                    <a:gd name="connsiteX14" fmla="*/ 390525 w 854869"/>
                    <a:gd name="connsiteY14" fmla="*/ 145358 h 766864"/>
                    <a:gd name="connsiteX15" fmla="*/ 435769 w 854869"/>
                    <a:gd name="connsiteY15" fmla="*/ 192983 h 766864"/>
                    <a:gd name="connsiteX16" fmla="*/ 495300 w 854869"/>
                    <a:gd name="connsiteY16" fmla="*/ 223939 h 766864"/>
                    <a:gd name="connsiteX17" fmla="*/ 571500 w 854869"/>
                    <a:gd name="connsiteY17" fmla="*/ 240608 h 766864"/>
                    <a:gd name="connsiteX18" fmla="*/ 633413 w 854869"/>
                    <a:gd name="connsiteY18" fmla="*/ 226321 h 766864"/>
                    <a:gd name="connsiteX19" fmla="*/ 673894 w 854869"/>
                    <a:gd name="connsiteY19" fmla="*/ 181077 h 766864"/>
                    <a:gd name="connsiteX20" fmla="*/ 700088 w 854869"/>
                    <a:gd name="connsiteY20" fmla="*/ 131071 h 766864"/>
                    <a:gd name="connsiteX21" fmla="*/ 704850 w 854869"/>
                    <a:gd name="connsiteY21" fmla="*/ 104877 h 766864"/>
                    <a:gd name="connsiteX22" fmla="*/ 854869 w 854869"/>
                    <a:gd name="connsiteY22" fmla="*/ 159646 h 766864"/>
                    <a:gd name="connsiteX23" fmla="*/ 819150 w 854869"/>
                    <a:gd name="connsiteY23" fmla="*/ 212033 h 766864"/>
                    <a:gd name="connsiteX24" fmla="*/ 802482 w 854869"/>
                    <a:gd name="connsiteY24" fmla="*/ 259658 h 766864"/>
                    <a:gd name="connsiteX25" fmla="*/ 816769 w 854869"/>
                    <a:gd name="connsiteY25" fmla="*/ 323952 h 766864"/>
                    <a:gd name="connsiteX26" fmla="*/ 800100 w 854869"/>
                    <a:gd name="connsiteY26" fmla="*/ 362052 h 766864"/>
                    <a:gd name="connsiteX27" fmla="*/ 742950 w 854869"/>
                    <a:gd name="connsiteY27" fmla="*/ 343002 h 766864"/>
                    <a:gd name="connsiteX28" fmla="*/ 640557 w 854869"/>
                    <a:gd name="connsiteY28" fmla="*/ 347764 h 766864"/>
                    <a:gd name="connsiteX29" fmla="*/ 566738 w 854869"/>
                    <a:gd name="connsiteY29" fmla="*/ 409677 h 766864"/>
                    <a:gd name="connsiteX30" fmla="*/ 564357 w 854869"/>
                    <a:gd name="connsiteY30" fmla="*/ 462064 h 766864"/>
                    <a:gd name="connsiteX31" fmla="*/ 600075 w 854869"/>
                    <a:gd name="connsiteY31" fmla="*/ 571602 h 766864"/>
                    <a:gd name="connsiteX32" fmla="*/ 631032 w 854869"/>
                    <a:gd name="connsiteY32" fmla="*/ 638277 h 766864"/>
                    <a:gd name="connsiteX33" fmla="*/ 652463 w 854869"/>
                    <a:gd name="connsiteY33" fmla="*/ 707333 h 766864"/>
                    <a:gd name="connsiteX34" fmla="*/ 661988 w 854869"/>
                    <a:gd name="connsiteY34" fmla="*/ 766864 h 766864"/>
                    <a:gd name="connsiteX35" fmla="*/ 492919 w 854869"/>
                    <a:gd name="connsiteY35" fmla="*/ 766864 h 766864"/>
                    <a:gd name="connsiteX36" fmla="*/ 516732 w 854869"/>
                    <a:gd name="connsiteY36" fmla="*/ 614464 h 766864"/>
                    <a:gd name="connsiteX37" fmla="*/ 523875 w 854869"/>
                    <a:gd name="connsiteY37" fmla="*/ 509689 h 766864"/>
                    <a:gd name="connsiteX38" fmla="*/ 488157 w 854869"/>
                    <a:gd name="connsiteY38" fmla="*/ 407296 h 766864"/>
                    <a:gd name="connsiteX39" fmla="*/ 459582 w 854869"/>
                    <a:gd name="connsiteY39" fmla="*/ 316808 h 766864"/>
                    <a:gd name="connsiteX40" fmla="*/ 414338 w 854869"/>
                    <a:gd name="connsiteY40" fmla="*/ 273946 h 766864"/>
                    <a:gd name="connsiteX41" fmla="*/ 342900 w 854869"/>
                    <a:gd name="connsiteY41" fmla="*/ 262039 h 766864"/>
                    <a:gd name="connsiteX42" fmla="*/ 280988 w 854869"/>
                    <a:gd name="connsiteY42" fmla="*/ 331096 h 766864"/>
                    <a:gd name="connsiteX43" fmla="*/ 221457 w 854869"/>
                    <a:gd name="connsiteY43" fmla="*/ 388246 h 766864"/>
                    <a:gd name="connsiteX44" fmla="*/ 188119 w 854869"/>
                    <a:gd name="connsiteY44" fmla="*/ 445396 h 766864"/>
                    <a:gd name="connsiteX45" fmla="*/ 185738 w 854869"/>
                    <a:gd name="connsiteY45" fmla="*/ 514452 h 766864"/>
                    <a:gd name="connsiteX46" fmla="*/ 145257 w 854869"/>
                    <a:gd name="connsiteY46" fmla="*/ 559696 h 766864"/>
                    <a:gd name="connsiteX47" fmla="*/ 83344 w 854869"/>
                    <a:gd name="connsiteY47" fmla="*/ 554933 h 766864"/>
                    <a:gd name="connsiteX48" fmla="*/ 0 w 854869"/>
                    <a:gd name="connsiteY48" fmla="*/ 538264 h 766864"/>
                    <a:gd name="connsiteX0" fmla="*/ 0 w 854869"/>
                    <a:gd name="connsiteY0" fmla="*/ 557315 h 785915"/>
                    <a:gd name="connsiteX1" fmla="*/ 2382 w 854869"/>
                    <a:gd name="connsiteY1" fmla="*/ 421584 h 785915"/>
                    <a:gd name="connsiteX2" fmla="*/ 59532 w 854869"/>
                    <a:gd name="connsiteY2" fmla="*/ 431109 h 785915"/>
                    <a:gd name="connsiteX3" fmla="*/ 121444 w 854869"/>
                    <a:gd name="connsiteY3" fmla="*/ 426347 h 785915"/>
                    <a:gd name="connsiteX4" fmla="*/ 171450 w 854869"/>
                    <a:gd name="connsiteY4" fmla="*/ 390628 h 785915"/>
                    <a:gd name="connsiteX5" fmla="*/ 214313 w 854869"/>
                    <a:gd name="connsiteY5" fmla="*/ 321572 h 785915"/>
                    <a:gd name="connsiteX6" fmla="*/ 247650 w 854869"/>
                    <a:gd name="connsiteY6" fmla="*/ 245372 h 785915"/>
                    <a:gd name="connsiteX7" fmla="*/ 273844 w 854869"/>
                    <a:gd name="connsiteY7" fmla="*/ 183459 h 785915"/>
                    <a:gd name="connsiteX8" fmla="*/ 281917 w 854869"/>
                    <a:gd name="connsiteY8" fmla="*/ 123825 h 785915"/>
                    <a:gd name="connsiteX9" fmla="*/ 230981 w 854869"/>
                    <a:gd name="connsiteY9" fmla="*/ 69158 h 785915"/>
                    <a:gd name="connsiteX10" fmla="*/ 258105 w 854869"/>
                    <a:gd name="connsiteY10" fmla="*/ 69056 h 785915"/>
                    <a:gd name="connsiteX11" fmla="*/ 274773 w 854869"/>
                    <a:gd name="connsiteY11" fmla="*/ 52388 h 785915"/>
                    <a:gd name="connsiteX12" fmla="*/ 272393 w 854869"/>
                    <a:gd name="connsiteY12" fmla="*/ 19051 h 785915"/>
                    <a:gd name="connsiteX13" fmla="*/ 270011 w 854869"/>
                    <a:gd name="connsiteY13" fmla="*/ 0 h 785915"/>
                    <a:gd name="connsiteX14" fmla="*/ 390525 w 854869"/>
                    <a:gd name="connsiteY14" fmla="*/ 164409 h 785915"/>
                    <a:gd name="connsiteX15" fmla="*/ 435769 w 854869"/>
                    <a:gd name="connsiteY15" fmla="*/ 212034 h 785915"/>
                    <a:gd name="connsiteX16" fmla="*/ 495300 w 854869"/>
                    <a:gd name="connsiteY16" fmla="*/ 242990 h 785915"/>
                    <a:gd name="connsiteX17" fmla="*/ 571500 w 854869"/>
                    <a:gd name="connsiteY17" fmla="*/ 259659 h 785915"/>
                    <a:gd name="connsiteX18" fmla="*/ 633413 w 854869"/>
                    <a:gd name="connsiteY18" fmla="*/ 245372 h 785915"/>
                    <a:gd name="connsiteX19" fmla="*/ 673894 w 854869"/>
                    <a:gd name="connsiteY19" fmla="*/ 200128 h 785915"/>
                    <a:gd name="connsiteX20" fmla="*/ 700088 w 854869"/>
                    <a:gd name="connsiteY20" fmla="*/ 150122 h 785915"/>
                    <a:gd name="connsiteX21" fmla="*/ 704850 w 854869"/>
                    <a:gd name="connsiteY21" fmla="*/ 123928 h 785915"/>
                    <a:gd name="connsiteX22" fmla="*/ 854869 w 854869"/>
                    <a:gd name="connsiteY22" fmla="*/ 178697 h 785915"/>
                    <a:gd name="connsiteX23" fmla="*/ 819150 w 854869"/>
                    <a:gd name="connsiteY23" fmla="*/ 231084 h 785915"/>
                    <a:gd name="connsiteX24" fmla="*/ 802482 w 854869"/>
                    <a:gd name="connsiteY24" fmla="*/ 278709 h 785915"/>
                    <a:gd name="connsiteX25" fmla="*/ 816769 w 854869"/>
                    <a:gd name="connsiteY25" fmla="*/ 343003 h 785915"/>
                    <a:gd name="connsiteX26" fmla="*/ 800100 w 854869"/>
                    <a:gd name="connsiteY26" fmla="*/ 381103 h 785915"/>
                    <a:gd name="connsiteX27" fmla="*/ 742950 w 854869"/>
                    <a:gd name="connsiteY27" fmla="*/ 362053 h 785915"/>
                    <a:gd name="connsiteX28" fmla="*/ 640557 w 854869"/>
                    <a:gd name="connsiteY28" fmla="*/ 366815 h 785915"/>
                    <a:gd name="connsiteX29" fmla="*/ 566738 w 854869"/>
                    <a:gd name="connsiteY29" fmla="*/ 428728 h 785915"/>
                    <a:gd name="connsiteX30" fmla="*/ 564357 w 854869"/>
                    <a:gd name="connsiteY30" fmla="*/ 481115 h 785915"/>
                    <a:gd name="connsiteX31" fmla="*/ 600075 w 854869"/>
                    <a:gd name="connsiteY31" fmla="*/ 590653 h 785915"/>
                    <a:gd name="connsiteX32" fmla="*/ 631032 w 854869"/>
                    <a:gd name="connsiteY32" fmla="*/ 657328 h 785915"/>
                    <a:gd name="connsiteX33" fmla="*/ 652463 w 854869"/>
                    <a:gd name="connsiteY33" fmla="*/ 726384 h 785915"/>
                    <a:gd name="connsiteX34" fmla="*/ 661988 w 854869"/>
                    <a:gd name="connsiteY34" fmla="*/ 785915 h 785915"/>
                    <a:gd name="connsiteX35" fmla="*/ 492919 w 854869"/>
                    <a:gd name="connsiteY35" fmla="*/ 785915 h 785915"/>
                    <a:gd name="connsiteX36" fmla="*/ 516732 w 854869"/>
                    <a:gd name="connsiteY36" fmla="*/ 633515 h 785915"/>
                    <a:gd name="connsiteX37" fmla="*/ 523875 w 854869"/>
                    <a:gd name="connsiteY37" fmla="*/ 528740 h 785915"/>
                    <a:gd name="connsiteX38" fmla="*/ 488157 w 854869"/>
                    <a:gd name="connsiteY38" fmla="*/ 426347 h 785915"/>
                    <a:gd name="connsiteX39" fmla="*/ 459582 w 854869"/>
                    <a:gd name="connsiteY39" fmla="*/ 335859 h 785915"/>
                    <a:gd name="connsiteX40" fmla="*/ 414338 w 854869"/>
                    <a:gd name="connsiteY40" fmla="*/ 292997 h 785915"/>
                    <a:gd name="connsiteX41" fmla="*/ 342900 w 854869"/>
                    <a:gd name="connsiteY41" fmla="*/ 281090 h 785915"/>
                    <a:gd name="connsiteX42" fmla="*/ 280988 w 854869"/>
                    <a:gd name="connsiteY42" fmla="*/ 350147 h 785915"/>
                    <a:gd name="connsiteX43" fmla="*/ 221457 w 854869"/>
                    <a:gd name="connsiteY43" fmla="*/ 407297 h 785915"/>
                    <a:gd name="connsiteX44" fmla="*/ 188119 w 854869"/>
                    <a:gd name="connsiteY44" fmla="*/ 464447 h 785915"/>
                    <a:gd name="connsiteX45" fmla="*/ 185738 w 854869"/>
                    <a:gd name="connsiteY45" fmla="*/ 533503 h 785915"/>
                    <a:gd name="connsiteX46" fmla="*/ 145257 w 854869"/>
                    <a:gd name="connsiteY46" fmla="*/ 578747 h 785915"/>
                    <a:gd name="connsiteX47" fmla="*/ 83344 w 854869"/>
                    <a:gd name="connsiteY47" fmla="*/ 573984 h 785915"/>
                    <a:gd name="connsiteX48" fmla="*/ 0 w 854869"/>
                    <a:gd name="connsiteY48" fmla="*/ 557315 h 785915"/>
                    <a:gd name="connsiteX0" fmla="*/ 0 w 854869"/>
                    <a:gd name="connsiteY0" fmla="*/ 557315 h 785915"/>
                    <a:gd name="connsiteX1" fmla="*/ 2382 w 854869"/>
                    <a:gd name="connsiteY1" fmla="*/ 421584 h 785915"/>
                    <a:gd name="connsiteX2" fmla="*/ 59532 w 854869"/>
                    <a:gd name="connsiteY2" fmla="*/ 431109 h 785915"/>
                    <a:gd name="connsiteX3" fmla="*/ 121444 w 854869"/>
                    <a:gd name="connsiteY3" fmla="*/ 426347 h 785915"/>
                    <a:gd name="connsiteX4" fmla="*/ 171450 w 854869"/>
                    <a:gd name="connsiteY4" fmla="*/ 390628 h 785915"/>
                    <a:gd name="connsiteX5" fmla="*/ 214313 w 854869"/>
                    <a:gd name="connsiteY5" fmla="*/ 321572 h 785915"/>
                    <a:gd name="connsiteX6" fmla="*/ 247650 w 854869"/>
                    <a:gd name="connsiteY6" fmla="*/ 245372 h 785915"/>
                    <a:gd name="connsiteX7" fmla="*/ 273844 w 854869"/>
                    <a:gd name="connsiteY7" fmla="*/ 183459 h 785915"/>
                    <a:gd name="connsiteX8" fmla="*/ 281917 w 854869"/>
                    <a:gd name="connsiteY8" fmla="*/ 123825 h 785915"/>
                    <a:gd name="connsiteX9" fmla="*/ 230981 w 854869"/>
                    <a:gd name="connsiteY9" fmla="*/ 69158 h 785915"/>
                    <a:gd name="connsiteX10" fmla="*/ 258105 w 854869"/>
                    <a:gd name="connsiteY10" fmla="*/ 69056 h 785915"/>
                    <a:gd name="connsiteX11" fmla="*/ 274773 w 854869"/>
                    <a:gd name="connsiteY11" fmla="*/ 52388 h 785915"/>
                    <a:gd name="connsiteX12" fmla="*/ 272393 w 854869"/>
                    <a:gd name="connsiteY12" fmla="*/ 19051 h 785915"/>
                    <a:gd name="connsiteX13" fmla="*/ 270011 w 854869"/>
                    <a:gd name="connsiteY13" fmla="*/ 0 h 785915"/>
                    <a:gd name="connsiteX14" fmla="*/ 346211 w 854869"/>
                    <a:gd name="connsiteY14" fmla="*/ 102395 h 785915"/>
                    <a:gd name="connsiteX15" fmla="*/ 390525 w 854869"/>
                    <a:gd name="connsiteY15" fmla="*/ 164409 h 785915"/>
                    <a:gd name="connsiteX16" fmla="*/ 435769 w 854869"/>
                    <a:gd name="connsiteY16" fmla="*/ 212034 h 785915"/>
                    <a:gd name="connsiteX17" fmla="*/ 495300 w 854869"/>
                    <a:gd name="connsiteY17" fmla="*/ 242990 h 785915"/>
                    <a:gd name="connsiteX18" fmla="*/ 571500 w 854869"/>
                    <a:gd name="connsiteY18" fmla="*/ 259659 h 785915"/>
                    <a:gd name="connsiteX19" fmla="*/ 633413 w 854869"/>
                    <a:gd name="connsiteY19" fmla="*/ 245372 h 785915"/>
                    <a:gd name="connsiteX20" fmla="*/ 673894 w 854869"/>
                    <a:gd name="connsiteY20" fmla="*/ 200128 h 785915"/>
                    <a:gd name="connsiteX21" fmla="*/ 700088 w 854869"/>
                    <a:gd name="connsiteY21" fmla="*/ 150122 h 785915"/>
                    <a:gd name="connsiteX22" fmla="*/ 704850 w 854869"/>
                    <a:gd name="connsiteY22" fmla="*/ 123928 h 785915"/>
                    <a:gd name="connsiteX23" fmla="*/ 854869 w 854869"/>
                    <a:gd name="connsiteY23" fmla="*/ 178697 h 785915"/>
                    <a:gd name="connsiteX24" fmla="*/ 819150 w 854869"/>
                    <a:gd name="connsiteY24" fmla="*/ 231084 h 785915"/>
                    <a:gd name="connsiteX25" fmla="*/ 802482 w 854869"/>
                    <a:gd name="connsiteY25" fmla="*/ 278709 h 785915"/>
                    <a:gd name="connsiteX26" fmla="*/ 816769 w 854869"/>
                    <a:gd name="connsiteY26" fmla="*/ 343003 h 785915"/>
                    <a:gd name="connsiteX27" fmla="*/ 800100 w 854869"/>
                    <a:gd name="connsiteY27" fmla="*/ 381103 h 785915"/>
                    <a:gd name="connsiteX28" fmla="*/ 742950 w 854869"/>
                    <a:gd name="connsiteY28" fmla="*/ 362053 h 785915"/>
                    <a:gd name="connsiteX29" fmla="*/ 640557 w 854869"/>
                    <a:gd name="connsiteY29" fmla="*/ 366815 h 785915"/>
                    <a:gd name="connsiteX30" fmla="*/ 566738 w 854869"/>
                    <a:gd name="connsiteY30" fmla="*/ 428728 h 785915"/>
                    <a:gd name="connsiteX31" fmla="*/ 564357 w 854869"/>
                    <a:gd name="connsiteY31" fmla="*/ 481115 h 785915"/>
                    <a:gd name="connsiteX32" fmla="*/ 600075 w 854869"/>
                    <a:gd name="connsiteY32" fmla="*/ 590653 h 785915"/>
                    <a:gd name="connsiteX33" fmla="*/ 631032 w 854869"/>
                    <a:gd name="connsiteY33" fmla="*/ 657328 h 785915"/>
                    <a:gd name="connsiteX34" fmla="*/ 652463 w 854869"/>
                    <a:gd name="connsiteY34" fmla="*/ 726384 h 785915"/>
                    <a:gd name="connsiteX35" fmla="*/ 661988 w 854869"/>
                    <a:gd name="connsiteY35" fmla="*/ 785915 h 785915"/>
                    <a:gd name="connsiteX36" fmla="*/ 492919 w 854869"/>
                    <a:gd name="connsiteY36" fmla="*/ 785915 h 785915"/>
                    <a:gd name="connsiteX37" fmla="*/ 516732 w 854869"/>
                    <a:gd name="connsiteY37" fmla="*/ 633515 h 785915"/>
                    <a:gd name="connsiteX38" fmla="*/ 523875 w 854869"/>
                    <a:gd name="connsiteY38" fmla="*/ 528740 h 785915"/>
                    <a:gd name="connsiteX39" fmla="*/ 488157 w 854869"/>
                    <a:gd name="connsiteY39" fmla="*/ 426347 h 785915"/>
                    <a:gd name="connsiteX40" fmla="*/ 459582 w 854869"/>
                    <a:gd name="connsiteY40" fmla="*/ 335859 h 785915"/>
                    <a:gd name="connsiteX41" fmla="*/ 414338 w 854869"/>
                    <a:gd name="connsiteY41" fmla="*/ 292997 h 785915"/>
                    <a:gd name="connsiteX42" fmla="*/ 342900 w 854869"/>
                    <a:gd name="connsiteY42" fmla="*/ 281090 h 785915"/>
                    <a:gd name="connsiteX43" fmla="*/ 280988 w 854869"/>
                    <a:gd name="connsiteY43" fmla="*/ 350147 h 785915"/>
                    <a:gd name="connsiteX44" fmla="*/ 221457 w 854869"/>
                    <a:gd name="connsiteY44" fmla="*/ 407297 h 785915"/>
                    <a:gd name="connsiteX45" fmla="*/ 188119 w 854869"/>
                    <a:gd name="connsiteY45" fmla="*/ 464447 h 785915"/>
                    <a:gd name="connsiteX46" fmla="*/ 185738 w 854869"/>
                    <a:gd name="connsiteY46" fmla="*/ 533503 h 785915"/>
                    <a:gd name="connsiteX47" fmla="*/ 145257 w 854869"/>
                    <a:gd name="connsiteY47" fmla="*/ 578747 h 785915"/>
                    <a:gd name="connsiteX48" fmla="*/ 83344 w 854869"/>
                    <a:gd name="connsiteY48" fmla="*/ 573984 h 785915"/>
                    <a:gd name="connsiteX49" fmla="*/ 0 w 854869"/>
                    <a:gd name="connsiteY49" fmla="*/ 557315 h 785915"/>
                    <a:gd name="connsiteX0" fmla="*/ 0 w 854869"/>
                    <a:gd name="connsiteY0" fmla="*/ 557315 h 785915"/>
                    <a:gd name="connsiteX1" fmla="*/ 2382 w 854869"/>
                    <a:gd name="connsiteY1" fmla="*/ 421584 h 785915"/>
                    <a:gd name="connsiteX2" fmla="*/ 59532 w 854869"/>
                    <a:gd name="connsiteY2" fmla="*/ 431109 h 785915"/>
                    <a:gd name="connsiteX3" fmla="*/ 121444 w 854869"/>
                    <a:gd name="connsiteY3" fmla="*/ 426347 h 785915"/>
                    <a:gd name="connsiteX4" fmla="*/ 171450 w 854869"/>
                    <a:gd name="connsiteY4" fmla="*/ 390628 h 785915"/>
                    <a:gd name="connsiteX5" fmla="*/ 214313 w 854869"/>
                    <a:gd name="connsiteY5" fmla="*/ 321572 h 785915"/>
                    <a:gd name="connsiteX6" fmla="*/ 247650 w 854869"/>
                    <a:gd name="connsiteY6" fmla="*/ 245372 h 785915"/>
                    <a:gd name="connsiteX7" fmla="*/ 273844 w 854869"/>
                    <a:gd name="connsiteY7" fmla="*/ 183459 h 785915"/>
                    <a:gd name="connsiteX8" fmla="*/ 281917 w 854869"/>
                    <a:gd name="connsiteY8" fmla="*/ 123825 h 785915"/>
                    <a:gd name="connsiteX9" fmla="*/ 230981 w 854869"/>
                    <a:gd name="connsiteY9" fmla="*/ 69158 h 785915"/>
                    <a:gd name="connsiteX10" fmla="*/ 258105 w 854869"/>
                    <a:gd name="connsiteY10" fmla="*/ 69056 h 785915"/>
                    <a:gd name="connsiteX11" fmla="*/ 274773 w 854869"/>
                    <a:gd name="connsiteY11" fmla="*/ 52388 h 785915"/>
                    <a:gd name="connsiteX12" fmla="*/ 272393 w 854869"/>
                    <a:gd name="connsiteY12" fmla="*/ 19051 h 785915"/>
                    <a:gd name="connsiteX13" fmla="*/ 270011 w 854869"/>
                    <a:gd name="connsiteY13" fmla="*/ 0 h 785915"/>
                    <a:gd name="connsiteX14" fmla="*/ 308111 w 854869"/>
                    <a:gd name="connsiteY14" fmla="*/ 16670 h 785915"/>
                    <a:gd name="connsiteX15" fmla="*/ 390525 w 854869"/>
                    <a:gd name="connsiteY15" fmla="*/ 164409 h 785915"/>
                    <a:gd name="connsiteX16" fmla="*/ 435769 w 854869"/>
                    <a:gd name="connsiteY16" fmla="*/ 212034 h 785915"/>
                    <a:gd name="connsiteX17" fmla="*/ 495300 w 854869"/>
                    <a:gd name="connsiteY17" fmla="*/ 242990 h 785915"/>
                    <a:gd name="connsiteX18" fmla="*/ 571500 w 854869"/>
                    <a:gd name="connsiteY18" fmla="*/ 259659 h 785915"/>
                    <a:gd name="connsiteX19" fmla="*/ 633413 w 854869"/>
                    <a:gd name="connsiteY19" fmla="*/ 245372 h 785915"/>
                    <a:gd name="connsiteX20" fmla="*/ 673894 w 854869"/>
                    <a:gd name="connsiteY20" fmla="*/ 200128 h 785915"/>
                    <a:gd name="connsiteX21" fmla="*/ 700088 w 854869"/>
                    <a:gd name="connsiteY21" fmla="*/ 150122 h 785915"/>
                    <a:gd name="connsiteX22" fmla="*/ 704850 w 854869"/>
                    <a:gd name="connsiteY22" fmla="*/ 123928 h 785915"/>
                    <a:gd name="connsiteX23" fmla="*/ 854869 w 854869"/>
                    <a:gd name="connsiteY23" fmla="*/ 178697 h 785915"/>
                    <a:gd name="connsiteX24" fmla="*/ 819150 w 854869"/>
                    <a:gd name="connsiteY24" fmla="*/ 231084 h 785915"/>
                    <a:gd name="connsiteX25" fmla="*/ 802482 w 854869"/>
                    <a:gd name="connsiteY25" fmla="*/ 278709 h 785915"/>
                    <a:gd name="connsiteX26" fmla="*/ 816769 w 854869"/>
                    <a:gd name="connsiteY26" fmla="*/ 343003 h 785915"/>
                    <a:gd name="connsiteX27" fmla="*/ 800100 w 854869"/>
                    <a:gd name="connsiteY27" fmla="*/ 381103 h 785915"/>
                    <a:gd name="connsiteX28" fmla="*/ 742950 w 854869"/>
                    <a:gd name="connsiteY28" fmla="*/ 362053 h 785915"/>
                    <a:gd name="connsiteX29" fmla="*/ 640557 w 854869"/>
                    <a:gd name="connsiteY29" fmla="*/ 366815 h 785915"/>
                    <a:gd name="connsiteX30" fmla="*/ 566738 w 854869"/>
                    <a:gd name="connsiteY30" fmla="*/ 428728 h 785915"/>
                    <a:gd name="connsiteX31" fmla="*/ 564357 w 854869"/>
                    <a:gd name="connsiteY31" fmla="*/ 481115 h 785915"/>
                    <a:gd name="connsiteX32" fmla="*/ 600075 w 854869"/>
                    <a:gd name="connsiteY32" fmla="*/ 590653 h 785915"/>
                    <a:gd name="connsiteX33" fmla="*/ 631032 w 854869"/>
                    <a:gd name="connsiteY33" fmla="*/ 657328 h 785915"/>
                    <a:gd name="connsiteX34" fmla="*/ 652463 w 854869"/>
                    <a:gd name="connsiteY34" fmla="*/ 726384 h 785915"/>
                    <a:gd name="connsiteX35" fmla="*/ 661988 w 854869"/>
                    <a:gd name="connsiteY35" fmla="*/ 785915 h 785915"/>
                    <a:gd name="connsiteX36" fmla="*/ 492919 w 854869"/>
                    <a:gd name="connsiteY36" fmla="*/ 785915 h 785915"/>
                    <a:gd name="connsiteX37" fmla="*/ 516732 w 854869"/>
                    <a:gd name="connsiteY37" fmla="*/ 633515 h 785915"/>
                    <a:gd name="connsiteX38" fmla="*/ 523875 w 854869"/>
                    <a:gd name="connsiteY38" fmla="*/ 528740 h 785915"/>
                    <a:gd name="connsiteX39" fmla="*/ 488157 w 854869"/>
                    <a:gd name="connsiteY39" fmla="*/ 426347 h 785915"/>
                    <a:gd name="connsiteX40" fmla="*/ 459582 w 854869"/>
                    <a:gd name="connsiteY40" fmla="*/ 335859 h 785915"/>
                    <a:gd name="connsiteX41" fmla="*/ 414338 w 854869"/>
                    <a:gd name="connsiteY41" fmla="*/ 292997 h 785915"/>
                    <a:gd name="connsiteX42" fmla="*/ 342900 w 854869"/>
                    <a:gd name="connsiteY42" fmla="*/ 281090 h 785915"/>
                    <a:gd name="connsiteX43" fmla="*/ 280988 w 854869"/>
                    <a:gd name="connsiteY43" fmla="*/ 350147 h 785915"/>
                    <a:gd name="connsiteX44" fmla="*/ 221457 w 854869"/>
                    <a:gd name="connsiteY44" fmla="*/ 407297 h 785915"/>
                    <a:gd name="connsiteX45" fmla="*/ 188119 w 854869"/>
                    <a:gd name="connsiteY45" fmla="*/ 464447 h 785915"/>
                    <a:gd name="connsiteX46" fmla="*/ 185738 w 854869"/>
                    <a:gd name="connsiteY46" fmla="*/ 533503 h 785915"/>
                    <a:gd name="connsiteX47" fmla="*/ 145257 w 854869"/>
                    <a:gd name="connsiteY47" fmla="*/ 578747 h 785915"/>
                    <a:gd name="connsiteX48" fmla="*/ 83344 w 854869"/>
                    <a:gd name="connsiteY48" fmla="*/ 573984 h 785915"/>
                    <a:gd name="connsiteX49" fmla="*/ 0 w 854869"/>
                    <a:gd name="connsiteY49" fmla="*/ 557315 h 785915"/>
                    <a:gd name="connsiteX0" fmla="*/ 0 w 854869"/>
                    <a:gd name="connsiteY0" fmla="*/ 557315 h 785915"/>
                    <a:gd name="connsiteX1" fmla="*/ 2382 w 854869"/>
                    <a:gd name="connsiteY1" fmla="*/ 421584 h 785915"/>
                    <a:gd name="connsiteX2" fmla="*/ 59532 w 854869"/>
                    <a:gd name="connsiteY2" fmla="*/ 431109 h 785915"/>
                    <a:gd name="connsiteX3" fmla="*/ 121444 w 854869"/>
                    <a:gd name="connsiteY3" fmla="*/ 426347 h 785915"/>
                    <a:gd name="connsiteX4" fmla="*/ 171450 w 854869"/>
                    <a:gd name="connsiteY4" fmla="*/ 390628 h 785915"/>
                    <a:gd name="connsiteX5" fmla="*/ 214313 w 854869"/>
                    <a:gd name="connsiteY5" fmla="*/ 321572 h 785915"/>
                    <a:gd name="connsiteX6" fmla="*/ 247650 w 854869"/>
                    <a:gd name="connsiteY6" fmla="*/ 245372 h 785915"/>
                    <a:gd name="connsiteX7" fmla="*/ 273844 w 854869"/>
                    <a:gd name="connsiteY7" fmla="*/ 183459 h 785915"/>
                    <a:gd name="connsiteX8" fmla="*/ 281917 w 854869"/>
                    <a:gd name="connsiteY8" fmla="*/ 123825 h 785915"/>
                    <a:gd name="connsiteX9" fmla="*/ 230981 w 854869"/>
                    <a:gd name="connsiteY9" fmla="*/ 69158 h 785915"/>
                    <a:gd name="connsiteX10" fmla="*/ 258105 w 854869"/>
                    <a:gd name="connsiteY10" fmla="*/ 69056 h 785915"/>
                    <a:gd name="connsiteX11" fmla="*/ 274773 w 854869"/>
                    <a:gd name="connsiteY11" fmla="*/ 52388 h 785915"/>
                    <a:gd name="connsiteX12" fmla="*/ 272393 w 854869"/>
                    <a:gd name="connsiteY12" fmla="*/ 19051 h 785915"/>
                    <a:gd name="connsiteX13" fmla="*/ 270011 w 854869"/>
                    <a:gd name="connsiteY13" fmla="*/ 0 h 785915"/>
                    <a:gd name="connsiteX14" fmla="*/ 308111 w 854869"/>
                    <a:gd name="connsiteY14" fmla="*/ 16670 h 785915"/>
                    <a:gd name="connsiteX15" fmla="*/ 362880 w 854869"/>
                    <a:gd name="connsiteY15" fmla="*/ 107157 h 785915"/>
                    <a:gd name="connsiteX16" fmla="*/ 390525 w 854869"/>
                    <a:gd name="connsiteY16" fmla="*/ 164409 h 785915"/>
                    <a:gd name="connsiteX17" fmla="*/ 435769 w 854869"/>
                    <a:gd name="connsiteY17" fmla="*/ 212034 h 785915"/>
                    <a:gd name="connsiteX18" fmla="*/ 495300 w 854869"/>
                    <a:gd name="connsiteY18" fmla="*/ 242990 h 785915"/>
                    <a:gd name="connsiteX19" fmla="*/ 571500 w 854869"/>
                    <a:gd name="connsiteY19" fmla="*/ 259659 h 785915"/>
                    <a:gd name="connsiteX20" fmla="*/ 633413 w 854869"/>
                    <a:gd name="connsiteY20" fmla="*/ 245372 h 785915"/>
                    <a:gd name="connsiteX21" fmla="*/ 673894 w 854869"/>
                    <a:gd name="connsiteY21" fmla="*/ 200128 h 785915"/>
                    <a:gd name="connsiteX22" fmla="*/ 700088 w 854869"/>
                    <a:gd name="connsiteY22" fmla="*/ 150122 h 785915"/>
                    <a:gd name="connsiteX23" fmla="*/ 704850 w 854869"/>
                    <a:gd name="connsiteY23" fmla="*/ 123928 h 785915"/>
                    <a:gd name="connsiteX24" fmla="*/ 854869 w 854869"/>
                    <a:gd name="connsiteY24" fmla="*/ 178697 h 785915"/>
                    <a:gd name="connsiteX25" fmla="*/ 819150 w 854869"/>
                    <a:gd name="connsiteY25" fmla="*/ 231084 h 785915"/>
                    <a:gd name="connsiteX26" fmla="*/ 802482 w 854869"/>
                    <a:gd name="connsiteY26" fmla="*/ 278709 h 785915"/>
                    <a:gd name="connsiteX27" fmla="*/ 816769 w 854869"/>
                    <a:gd name="connsiteY27" fmla="*/ 343003 h 785915"/>
                    <a:gd name="connsiteX28" fmla="*/ 800100 w 854869"/>
                    <a:gd name="connsiteY28" fmla="*/ 381103 h 785915"/>
                    <a:gd name="connsiteX29" fmla="*/ 742950 w 854869"/>
                    <a:gd name="connsiteY29" fmla="*/ 362053 h 785915"/>
                    <a:gd name="connsiteX30" fmla="*/ 640557 w 854869"/>
                    <a:gd name="connsiteY30" fmla="*/ 366815 h 785915"/>
                    <a:gd name="connsiteX31" fmla="*/ 566738 w 854869"/>
                    <a:gd name="connsiteY31" fmla="*/ 428728 h 785915"/>
                    <a:gd name="connsiteX32" fmla="*/ 564357 w 854869"/>
                    <a:gd name="connsiteY32" fmla="*/ 481115 h 785915"/>
                    <a:gd name="connsiteX33" fmla="*/ 600075 w 854869"/>
                    <a:gd name="connsiteY33" fmla="*/ 590653 h 785915"/>
                    <a:gd name="connsiteX34" fmla="*/ 631032 w 854869"/>
                    <a:gd name="connsiteY34" fmla="*/ 657328 h 785915"/>
                    <a:gd name="connsiteX35" fmla="*/ 652463 w 854869"/>
                    <a:gd name="connsiteY35" fmla="*/ 726384 h 785915"/>
                    <a:gd name="connsiteX36" fmla="*/ 661988 w 854869"/>
                    <a:gd name="connsiteY36" fmla="*/ 785915 h 785915"/>
                    <a:gd name="connsiteX37" fmla="*/ 492919 w 854869"/>
                    <a:gd name="connsiteY37" fmla="*/ 785915 h 785915"/>
                    <a:gd name="connsiteX38" fmla="*/ 516732 w 854869"/>
                    <a:gd name="connsiteY38" fmla="*/ 633515 h 785915"/>
                    <a:gd name="connsiteX39" fmla="*/ 523875 w 854869"/>
                    <a:gd name="connsiteY39" fmla="*/ 528740 h 785915"/>
                    <a:gd name="connsiteX40" fmla="*/ 488157 w 854869"/>
                    <a:gd name="connsiteY40" fmla="*/ 426347 h 785915"/>
                    <a:gd name="connsiteX41" fmla="*/ 459582 w 854869"/>
                    <a:gd name="connsiteY41" fmla="*/ 335859 h 785915"/>
                    <a:gd name="connsiteX42" fmla="*/ 414338 w 854869"/>
                    <a:gd name="connsiteY42" fmla="*/ 292997 h 785915"/>
                    <a:gd name="connsiteX43" fmla="*/ 342900 w 854869"/>
                    <a:gd name="connsiteY43" fmla="*/ 281090 h 785915"/>
                    <a:gd name="connsiteX44" fmla="*/ 280988 w 854869"/>
                    <a:gd name="connsiteY44" fmla="*/ 350147 h 785915"/>
                    <a:gd name="connsiteX45" fmla="*/ 221457 w 854869"/>
                    <a:gd name="connsiteY45" fmla="*/ 407297 h 785915"/>
                    <a:gd name="connsiteX46" fmla="*/ 188119 w 854869"/>
                    <a:gd name="connsiteY46" fmla="*/ 464447 h 785915"/>
                    <a:gd name="connsiteX47" fmla="*/ 185738 w 854869"/>
                    <a:gd name="connsiteY47" fmla="*/ 533503 h 785915"/>
                    <a:gd name="connsiteX48" fmla="*/ 145257 w 854869"/>
                    <a:gd name="connsiteY48" fmla="*/ 578747 h 785915"/>
                    <a:gd name="connsiteX49" fmla="*/ 83344 w 854869"/>
                    <a:gd name="connsiteY49" fmla="*/ 573984 h 785915"/>
                    <a:gd name="connsiteX50" fmla="*/ 0 w 854869"/>
                    <a:gd name="connsiteY50" fmla="*/ 557315 h 785915"/>
                    <a:gd name="connsiteX0" fmla="*/ 0 w 854869"/>
                    <a:gd name="connsiteY0" fmla="*/ 557315 h 785915"/>
                    <a:gd name="connsiteX1" fmla="*/ 2382 w 854869"/>
                    <a:gd name="connsiteY1" fmla="*/ 421584 h 785915"/>
                    <a:gd name="connsiteX2" fmla="*/ 59532 w 854869"/>
                    <a:gd name="connsiteY2" fmla="*/ 431109 h 785915"/>
                    <a:gd name="connsiteX3" fmla="*/ 121444 w 854869"/>
                    <a:gd name="connsiteY3" fmla="*/ 426347 h 785915"/>
                    <a:gd name="connsiteX4" fmla="*/ 171450 w 854869"/>
                    <a:gd name="connsiteY4" fmla="*/ 390628 h 785915"/>
                    <a:gd name="connsiteX5" fmla="*/ 214313 w 854869"/>
                    <a:gd name="connsiteY5" fmla="*/ 321572 h 785915"/>
                    <a:gd name="connsiteX6" fmla="*/ 247650 w 854869"/>
                    <a:gd name="connsiteY6" fmla="*/ 245372 h 785915"/>
                    <a:gd name="connsiteX7" fmla="*/ 273844 w 854869"/>
                    <a:gd name="connsiteY7" fmla="*/ 183459 h 785915"/>
                    <a:gd name="connsiteX8" fmla="*/ 281917 w 854869"/>
                    <a:gd name="connsiteY8" fmla="*/ 123825 h 785915"/>
                    <a:gd name="connsiteX9" fmla="*/ 230981 w 854869"/>
                    <a:gd name="connsiteY9" fmla="*/ 69158 h 785915"/>
                    <a:gd name="connsiteX10" fmla="*/ 258105 w 854869"/>
                    <a:gd name="connsiteY10" fmla="*/ 69056 h 785915"/>
                    <a:gd name="connsiteX11" fmla="*/ 274773 w 854869"/>
                    <a:gd name="connsiteY11" fmla="*/ 52388 h 785915"/>
                    <a:gd name="connsiteX12" fmla="*/ 272393 w 854869"/>
                    <a:gd name="connsiteY12" fmla="*/ 19051 h 785915"/>
                    <a:gd name="connsiteX13" fmla="*/ 270011 w 854869"/>
                    <a:gd name="connsiteY13" fmla="*/ 0 h 785915"/>
                    <a:gd name="connsiteX14" fmla="*/ 308111 w 854869"/>
                    <a:gd name="connsiteY14" fmla="*/ 16670 h 785915"/>
                    <a:gd name="connsiteX15" fmla="*/ 353355 w 854869"/>
                    <a:gd name="connsiteY15" fmla="*/ 26195 h 785915"/>
                    <a:gd name="connsiteX16" fmla="*/ 390525 w 854869"/>
                    <a:gd name="connsiteY16" fmla="*/ 164409 h 785915"/>
                    <a:gd name="connsiteX17" fmla="*/ 435769 w 854869"/>
                    <a:gd name="connsiteY17" fmla="*/ 212034 h 785915"/>
                    <a:gd name="connsiteX18" fmla="*/ 495300 w 854869"/>
                    <a:gd name="connsiteY18" fmla="*/ 242990 h 785915"/>
                    <a:gd name="connsiteX19" fmla="*/ 571500 w 854869"/>
                    <a:gd name="connsiteY19" fmla="*/ 259659 h 785915"/>
                    <a:gd name="connsiteX20" fmla="*/ 633413 w 854869"/>
                    <a:gd name="connsiteY20" fmla="*/ 245372 h 785915"/>
                    <a:gd name="connsiteX21" fmla="*/ 673894 w 854869"/>
                    <a:gd name="connsiteY21" fmla="*/ 200128 h 785915"/>
                    <a:gd name="connsiteX22" fmla="*/ 700088 w 854869"/>
                    <a:gd name="connsiteY22" fmla="*/ 150122 h 785915"/>
                    <a:gd name="connsiteX23" fmla="*/ 704850 w 854869"/>
                    <a:gd name="connsiteY23" fmla="*/ 123928 h 785915"/>
                    <a:gd name="connsiteX24" fmla="*/ 854869 w 854869"/>
                    <a:gd name="connsiteY24" fmla="*/ 178697 h 785915"/>
                    <a:gd name="connsiteX25" fmla="*/ 819150 w 854869"/>
                    <a:gd name="connsiteY25" fmla="*/ 231084 h 785915"/>
                    <a:gd name="connsiteX26" fmla="*/ 802482 w 854869"/>
                    <a:gd name="connsiteY26" fmla="*/ 278709 h 785915"/>
                    <a:gd name="connsiteX27" fmla="*/ 816769 w 854869"/>
                    <a:gd name="connsiteY27" fmla="*/ 343003 h 785915"/>
                    <a:gd name="connsiteX28" fmla="*/ 800100 w 854869"/>
                    <a:gd name="connsiteY28" fmla="*/ 381103 h 785915"/>
                    <a:gd name="connsiteX29" fmla="*/ 742950 w 854869"/>
                    <a:gd name="connsiteY29" fmla="*/ 362053 h 785915"/>
                    <a:gd name="connsiteX30" fmla="*/ 640557 w 854869"/>
                    <a:gd name="connsiteY30" fmla="*/ 366815 h 785915"/>
                    <a:gd name="connsiteX31" fmla="*/ 566738 w 854869"/>
                    <a:gd name="connsiteY31" fmla="*/ 428728 h 785915"/>
                    <a:gd name="connsiteX32" fmla="*/ 564357 w 854869"/>
                    <a:gd name="connsiteY32" fmla="*/ 481115 h 785915"/>
                    <a:gd name="connsiteX33" fmla="*/ 600075 w 854869"/>
                    <a:gd name="connsiteY33" fmla="*/ 590653 h 785915"/>
                    <a:gd name="connsiteX34" fmla="*/ 631032 w 854869"/>
                    <a:gd name="connsiteY34" fmla="*/ 657328 h 785915"/>
                    <a:gd name="connsiteX35" fmla="*/ 652463 w 854869"/>
                    <a:gd name="connsiteY35" fmla="*/ 726384 h 785915"/>
                    <a:gd name="connsiteX36" fmla="*/ 661988 w 854869"/>
                    <a:gd name="connsiteY36" fmla="*/ 785915 h 785915"/>
                    <a:gd name="connsiteX37" fmla="*/ 492919 w 854869"/>
                    <a:gd name="connsiteY37" fmla="*/ 785915 h 785915"/>
                    <a:gd name="connsiteX38" fmla="*/ 516732 w 854869"/>
                    <a:gd name="connsiteY38" fmla="*/ 633515 h 785915"/>
                    <a:gd name="connsiteX39" fmla="*/ 523875 w 854869"/>
                    <a:gd name="connsiteY39" fmla="*/ 528740 h 785915"/>
                    <a:gd name="connsiteX40" fmla="*/ 488157 w 854869"/>
                    <a:gd name="connsiteY40" fmla="*/ 426347 h 785915"/>
                    <a:gd name="connsiteX41" fmla="*/ 459582 w 854869"/>
                    <a:gd name="connsiteY41" fmla="*/ 335859 h 785915"/>
                    <a:gd name="connsiteX42" fmla="*/ 414338 w 854869"/>
                    <a:gd name="connsiteY42" fmla="*/ 292997 h 785915"/>
                    <a:gd name="connsiteX43" fmla="*/ 342900 w 854869"/>
                    <a:gd name="connsiteY43" fmla="*/ 281090 h 785915"/>
                    <a:gd name="connsiteX44" fmla="*/ 280988 w 854869"/>
                    <a:gd name="connsiteY44" fmla="*/ 350147 h 785915"/>
                    <a:gd name="connsiteX45" fmla="*/ 221457 w 854869"/>
                    <a:gd name="connsiteY45" fmla="*/ 407297 h 785915"/>
                    <a:gd name="connsiteX46" fmla="*/ 188119 w 854869"/>
                    <a:gd name="connsiteY46" fmla="*/ 464447 h 785915"/>
                    <a:gd name="connsiteX47" fmla="*/ 185738 w 854869"/>
                    <a:gd name="connsiteY47" fmla="*/ 533503 h 785915"/>
                    <a:gd name="connsiteX48" fmla="*/ 145257 w 854869"/>
                    <a:gd name="connsiteY48" fmla="*/ 578747 h 785915"/>
                    <a:gd name="connsiteX49" fmla="*/ 83344 w 854869"/>
                    <a:gd name="connsiteY49" fmla="*/ 573984 h 785915"/>
                    <a:gd name="connsiteX50" fmla="*/ 0 w 854869"/>
                    <a:gd name="connsiteY50" fmla="*/ 557315 h 785915"/>
                    <a:gd name="connsiteX0" fmla="*/ 0 w 854869"/>
                    <a:gd name="connsiteY0" fmla="*/ 557315 h 785915"/>
                    <a:gd name="connsiteX1" fmla="*/ 2382 w 854869"/>
                    <a:gd name="connsiteY1" fmla="*/ 421584 h 785915"/>
                    <a:gd name="connsiteX2" fmla="*/ 59532 w 854869"/>
                    <a:gd name="connsiteY2" fmla="*/ 431109 h 785915"/>
                    <a:gd name="connsiteX3" fmla="*/ 121444 w 854869"/>
                    <a:gd name="connsiteY3" fmla="*/ 426347 h 785915"/>
                    <a:gd name="connsiteX4" fmla="*/ 171450 w 854869"/>
                    <a:gd name="connsiteY4" fmla="*/ 390628 h 785915"/>
                    <a:gd name="connsiteX5" fmla="*/ 214313 w 854869"/>
                    <a:gd name="connsiteY5" fmla="*/ 321572 h 785915"/>
                    <a:gd name="connsiteX6" fmla="*/ 247650 w 854869"/>
                    <a:gd name="connsiteY6" fmla="*/ 245372 h 785915"/>
                    <a:gd name="connsiteX7" fmla="*/ 273844 w 854869"/>
                    <a:gd name="connsiteY7" fmla="*/ 183459 h 785915"/>
                    <a:gd name="connsiteX8" fmla="*/ 281917 w 854869"/>
                    <a:gd name="connsiteY8" fmla="*/ 123825 h 785915"/>
                    <a:gd name="connsiteX9" fmla="*/ 230981 w 854869"/>
                    <a:gd name="connsiteY9" fmla="*/ 69158 h 785915"/>
                    <a:gd name="connsiteX10" fmla="*/ 258105 w 854869"/>
                    <a:gd name="connsiteY10" fmla="*/ 69056 h 785915"/>
                    <a:gd name="connsiteX11" fmla="*/ 274773 w 854869"/>
                    <a:gd name="connsiteY11" fmla="*/ 52388 h 785915"/>
                    <a:gd name="connsiteX12" fmla="*/ 272393 w 854869"/>
                    <a:gd name="connsiteY12" fmla="*/ 19051 h 785915"/>
                    <a:gd name="connsiteX13" fmla="*/ 270011 w 854869"/>
                    <a:gd name="connsiteY13" fmla="*/ 0 h 785915"/>
                    <a:gd name="connsiteX14" fmla="*/ 308111 w 854869"/>
                    <a:gd name="connsiteY14" fmla="*/ 16670 h 785915"/>
                    <a:gd name="connsiteX15" fmla="*/ 353355 w 854869"/>
                    <a:gd name="connsiteY15" fmla="*/ 26195 h 785915"/>
                    <a:gd name="connsiteX16" fmla="*/ 377167 w 854869"/>
                    <a:gd name="connsiteY16" fmla="*/ 114301 h 785915"/>
                    <a:gd name="connsiteX17" fmla="*/ 390525 w 854869"/>
                    <a:gd name="connsiteY17" fmla="*/ 164409 h 785915"/>
                    <a:gd name="connsiteX18" fmla="*/ 435769 w 854869"/>
                    <a:gd name="connsiteY18" fmla="*/ 212034 h 785915"/>
                    <a:gd name="connsiteX19" fmla="*/ 495300 w 854869"/>
                    <a:gd name="connsiteY19" fmla="*/ 242990 h 785915"/>
                    <a:gd name="connsiteX20" fmla="*/ 571500 w 854869"/>
                    <a:gd name="connsiteY20" fmla="*/ 259659 h 785915"/>
                    <a:gd name="connsiteX21" fmla="*/ 633413 w 854869"/>
                    <a:gd name="connsiteY21" fmla="*/ 245372 h 785915"/>
                    <a:gd name="connsiteX22" fmla="*/ 673894 w 854869"/>
                    <a:gd name="connsiteY22" fmla="*/ 200128 h 785915"/>
                    <a:gd name="connsiteX23" fmla="*/ 700088 w 854869"/>
                    <a:gd name="connsiteY23" fmla="*/ 150122 h 785915"/>
                    <a:gd name="connsiteX24" fmla="*/ 704850 w 854869"/>
                    <a:gd name="connsiteY24" fmla="*/ 123928 h 785915"/>
                    <a:gd name="connsiteX25" fmla="*/ 854869 w 854869"/>
                    <a:gd name="connsiteY25" fmla="*/ 178697 h 785915"/>
                    <a:gd name="connsiteX26" fmla="*/ 819150 w 854869"/>
                    <a:gd name="connsiteY26" fmla="*/ 231084 h 785915"/>
                    <a:gd name="connsiteX27" fmla="*/ 802482 w 854869"/>
                    <a:gd name="connsiteY27" fmla="*/ 278709 h 785915"/>
                    <a:gd name="connsiteX28" fmla="*/ 816769 w 854869"/>
                    <a:gd name="connsiteY28" fmla="*/ 343003 h 785915"/>
                    <a:gd name="connsiteX29" fmla="*/ 800100 w 854869"/>
                    <a:gd name="connsiteY29" fmla="*/ 381103 h 785915"/>
                    <a:gd name="connsiteX30" fmla="*/ 742950 w 854869"/>
                    <a:gd name="connsiteY30" fmla="*/ 362053 h 785915"/>
                    <a:gd name="connsiteX31" fmla="*/ 640557 w 854869"/>
                    <a:gd name="connsiteY31" fmla="*/ 366815 h 785915"/>
                    <a:gd name="connsiteX32" fmla="*/ 566738 w 854869"/>
                    <a:gd name="connsiteY32" fmla="*/ 428728 h 785915"/>
                    <a:gd name="connsiteX33" fmla="*/ 564357 w 854869"/>
                    <a:gd name="connsiteY33" fmla="*/ 481115 h 785915"/>
                    <a:gd name="connsiteX34" fmla="*/ 600075 w 854869"/>
                    <a:gd name="connsiteY34" fmla="*/ 590653 h 785915"/>
                    <a:gd name="connsiteX35" fmla="*/ 631032 w 854869"/>
                    <a:gd name="connsiteY35" fmla="*/ 657328 h 785915"/>
                    <a:gd name="connsiteX36" fmla="*/ 652463 w 854869"/>
                    <a:gd name="connsiteY36" fmla="*/ 726384 h 785915"/>
                    <a:gd name="connsiteX37" fmla="*/ 661988 w 854869"/>
                    <a:gd name="connsiteY37" fmla="*/ 785915 h 785915"/>
                    <a:gd name="connsiteX38" fmla="*/ 492919 w 854869"/>
                    <a:gd name="connsiteY38" fmla="*/ 785915 h 785915"/>
                    <a:gd name="connsiteX39" fmla="*/ 516732 w 854869"/>
                    <a:gd name="connsiteY39" fmla="*/ 633515 h 785915"/>
                    <a:gd name="connsiteX40" fmla="*/ 523875 w 854869"/>
                    <a:gd name="connsiteY40" fmla="*/ 528740 h 785915"/>
                    <a:gd name="connsiteX41" fmla="*/ 488157 w 854869"/>
                    <a:gd name="connsiteY41" fmla="*/ 426347 h 785915"/>
                    <a:gd name="connsiteX42" fmla="*/ 459582 w 854869"/>
                    <a:gd name="connsiteY42" fmla="*/ 335859 h 785915"/>
                    <a:gd name="connsiteX43" fmla="*/ 414338 w 854869"/>
                    <a:gd name="connsiteY43" fmla="*/ 292997 h 785915"/>
                    <a:gd name="connsiteX44" fmla="*/ 342900 w 854869"/>
                    <a:gd name="connsiteY44" fmla="*/ 281090 h 785915"/>
                    <a:gd name="connsiteX45" fmla="*/ 280988 w 854869"/>
                    <a:gd name="connsiteY45" fmla="*/ 350147 h 785915"/>
                    <a:gd name="connsiteX46" fmla="*/ 221457 w 854869"/>
                    <a:gd name="connsiteY46" fmla="*/ 407297 h 785915"/>
                    <a:gd name="connsiteX47" fmla="*/ 188119 w 854869"/>
                    <a:gd name="connsiteY47" fmla="*/ 464447 h 785915"/>
                    <a:gd name="connsiteX48" fmla="*/ 185738 w 854869"/>
                    <a:gd name="connsiteY48" fmla="*/ 533503 h 785915"/>
                    <a:gd name="connsiteX49" fmla="*/ 145257 w 854869"/>
                    <a:gd name="connsiteY49" fmla="*/ 578747 h 785915"/>
                    <a:gd name="connsiteX50" fmla="*/ 83344 w 854869"/>
                    <a:gd name="connsiteY50" fmla="*/ 573984 h 785915"/>
                    <a:gd name="connsiteX51" fmla="*/ 0 w 854869"/>
                    <a:gd name="connsiteY51" fmla="*/ 557315 h 785915"/>
                    <a:gd name="connsiteX0" fmla="*/ 0 w 854869"/>
                    <a:gd name="connsiteY0" fmla="*/ 557315 h 785915"/>
                    <a:gd name="connsiteX1" fmla="*/ 2382 w 854869"/>
                    <a:gd name="connsiteY1" fmla="*/ 421584 h 785915"/>
                    <a:gd name="connsiteX2" fmla="*/ 59532 w 854869"/>
                    <a:gd name="connsiteY2" fmla="*/ 431109 h 785915"/>
                    <a:gd name="connsiteX3" fmla="*/ 121444 w 854869"/>
                    <a:gd name="connsiteY3" fmla="*/ 426347 h 785915"/>
                    <a:gd name="connsiteX4" fmla="*/ 171450 w 854869"/>
                    <a:gd name="connsiteY4" fmla="*/ 390628 h 785915"/>
                    <a:gd name="connsiteX5" fmla="*/ 214313 w 854869"/>
                    <a:gd name="connsiteY5" fmla="*/ 321572 h 785915"/>
                    <a:gd name="connsiteX6" fmla="*/ 247650 w 854869"/>
                    <a:gd name="connsiteY6" fmla="*/ 245372 h 785915"/>
                    <a:gd name="connsiteX7" fmla="*/ 273844 w 854869"/>
                    <a:gd name="connsiteY7" fmla="*/ 183459 h 785915"/>
                    <a:gd name="connsiteX8" fmla="*/ 281917 w 854869"/>
                    <a:gd name="connsiteY8" fmla="*/ 123825 h 785915"/>
                    <a:gd name="connsiteX9" fmla="*/ 230981 w 854869"/>
                    <a:gd name="connsiteY9" fmla="*/ 69158 h 785915"/>
                    <a:gd name="connsiteX10" fmla="*/ 258105 w 854869"/>
                    <a:gd name="connsiteY10" fmla="*/ 69056 h 785915"/>
                    <a:gd name="connsiteX11" fmla="*/ 274773 w 854869"/>
                    <a:gd name="connsiteY11" fmla="*/ 52388 h 785915"/>
                    <a:gd name="connsiteX12" fmla="*/ 272393 w 854869"/>
                    <a:gd name="connsiteY12" fmla="*/ 19051 h 785915"/>
                    <a:gd name="connsiteX13" fmla="*/ 270011 w 854869"/>
                    <a:gd name="connsiteY13" fmla="*/ 0 h 785915"/>
                    <a:gd name="connsiteX14" fmla="*/ 308111 w 854869"/>
                    <a:gd name="connsiteY14" fmla="*/ 16670 h 785915"/>
                    <a:gd name="connsiteX15" fmla="*/ 353355 w 854869"/>
                    <a:gd name="connsiteY15" fmla="*/ 26195 h 785915"/>
                    <a:gd name="connsiteX16" fmla="*/ 360498 w 854869"/>
                    <a:gd name="connsiteY16" fmla="*/ 54770 h 785915"/>
                    <a:gd name="connsiteX17" fmla="*/ 390525 w 854869"/>
                    <a:gd name="connsiteY17" fmla="*/ 164409 h 785915"/>
                    <a:gd name="connsiteX18" fmla="*/ 435769 w 854869"/>
                    <a:gd name="connsiteY18" fmla="*/ 212034 h 785915"/>
                    <a:gd name="connsiteX19" fmla="*/ 495300 w 854869"/>
                    <a:gd name="connsiteY19" fmla="*/ 242990 h 785915"/>
                    <a:gd name="connsiteX20" fmla="*/ 571500 w 854869"/>
                    <a:gd name="connsiteY20" fmla="*/ 259659 h 785915"/>
                    <a:gd name="connsiteX21" fmla="*/ 633413 w 854869"/>
                    <a:gd name="connsiteY21" fmla="*/ 245372 h 785915"/>
                    <a:gd name="connsiteX22" fmla="*/ 673894 w 854869"/>
                    <a:gd name="connsiteY22" fmla="*/ 200128 h 785915"/>
                    <a:gd name="connsiteX23" fmla="*/ 700088 w 854869"/>
                    <a:gd name="connsiteY23" fmla="*/ 150122 h 785915"/>
                    <a:gd name="connsiteX24" fmla="*/ 704850 w 854869"/>
                    <a:gd name="connsiteY24" fmla="*/ 123928 h 785915"/>
                    <a:gd name="connsiteX25" fmla="*/ 854869 w 854869"/>
                    <a:gd name="connsiteY25" fmla="*/ 178697 h 785915"/>
                    <a:gd name="connsiteX26" fmla="*/ 819150 w 854869"/>
                    <a:gd name="connsiteY26" fmla="*/ 231084 h 785915"/>
                    <a:gd name="connsiteX27" fmla="*/ 802482 w 854869"/>
                    <a:gd name="connsiteY27" fmla="*/ 278709 h 785915"/>
                    <a:gd name="connsiteX28" fmla="*/ 816769 w 854869"/>
                    <a:gd name="connsiteY28" fmla="*/ 343003 h 785915"/>
                    <a:gd name="connsiteX29" fmla="*/ 800100 w 854869"/>
                    <a:gd name="connsiteY29" fmla="*/ 381103 h 785915"/>
                    <a:gd name="connsiteX30" fmla="*/ 742950 w 854869"/>
                    <a:gd name="connsiteY30" fmla="*/ 362053 h 785915"/>
                    <a:gd name="connsiteX31" fmla="*/ 640557 w 854869"/>
                    <a:gd name="connsiteY31" fmla="*/ 366815 h 785915"/>
                    <a:gd name="connsiteX32" fmla="*/ 566738 w 854869"/>
                    <a:gd name="connsiteY32" fmla="*/ 428728 h 785915"/>
                    <a:gd name="connsiteX33" fmla="*/ 564357 w 854869"/>
                    <a:gd name="connsiteY33" fmla="*/ 481115 h 785915"/>
                    <a:gd name="connsiteX34" fmla="*/ 600075 w 854869"/>
                    <a:gd name="connsiteY34" fmla="*/ 590653 h 785915"/>
                    <a:gd name="connsiteX35" fmla="*/ 631032 w 854869"/>
                    <a:gd name="connsiteY35" fmla="*/ 657328 h 785915"/>
                    <a:gd name="connsiteX36" fmla="*/ 652463 w 854869"/>
                    <a:gd name="connsiteY36" fmla="*/ 726384 h 785915"/>
                    <a:gd name="connsiteX37" fmla="*/ 661988 w 854869"/>
                    <a:gd name="connsiteY37" fmla="*/ 785915 h 785915"/>
                    <a:gd name="connsiteX38" fmla="*/ 492919 w 854869"/>
                    <a:gd name="connsiteY38" fmla="*/ 785915 h 785915"/>
                    <a:gd name="connsiteX39" fmla="*/ 516732 w 854869"/>
                    <a:gd name="connsiteY39" fmla="*/ 633515 h 785915"/>
                    <a:gd name="connsiteX40" fmla="*/ 523875 w 854869"/>
                    <a:gd name="connsiteY40" fmla="*/ 528740 h 785915"/>
                    <a:gd name="connsiteX41" fmla="*/ 488157 w 854869"/>
                    <a:gd name="connsiteY41" fmla="*/ 426347 h 785915"/>
                    <a:gd name="connsiteX42" fmla="*/ 459582 w 854869"/>
                    <a:gd name="connsiteY42" fmla="*/ 335859 h 785915"/>
                    <a:gd name="connsiteX43" fmla="*/ 414338 w 854869"/>
                    <a:gd name="connsiteY43" fmla="*/ 292997 h 785915"/>
                    <a:gd name="connsiteX44" fmla="*/ 342900 w 854869"/>
                    <a:gd name="connsiteY44" fmla="*/ 281090 h 785915"/>
                    <a:gd name="connsiteX45" fmla="*/ 280988 w 854869"/>
                    <a:gd name="connsiteY45" fmla="*/ 350147 h 785915"/>
                    <a:gd name="connsiteX46" fmla="*/ 221457 w 854869"/>
                    <a:gd name="connsiteY46" fmla="*/ 407297 h 785915"/>
                    <a:gd name="connsiteX47" fmla="*/ 188119 w 854869"/>
                    <a:gd name="connsiteY47" fmla="*/ 464447 h 785915"/>
                    <a:gd name="connsiteX48" fmla="*/ 185738 w 854869"/>
                    <a:gd name="connsiteY48" fmla="*/ 533503 h 785915"/>
                    <a:gd name="connsiteX49" fmla="*/ 145257 w 854869"/>
                    <a:gd name="connsiteY49" fmla="*/ 578747 h 785915"/>
                    <a:gd name="connsiteX50" fmla="*/ 83344 w 854869"/>
                    <a:gd name="connsiteY50" fmla="*/ 573984 h 785915"/>
                    <a:gd name="connsiteX51" fmla="*/ 0 w 854869"/>
                    <a:gd name="connsiteY51" fmla="*/ 557315 h 785915"/>
                    <a:gd name="connsiteX0" fmla="*/ 0 w 854869"/>
                    <a:gd name="connsiteY0" fmla="*/ 557315 h 785915"/>
                    <a:gd name="connsiteX1" fmla="*/ 2382 w 854869"/>
                    <a:gd name="connsiteY1" fmla="*/ 421584 h 785915"/>
                    <a:gd name="connsiteX2" fmla="*/ 59532 w 854869"/>
                    <a:gd name="connsiteY2" fmla="*/ 431109 h 785915"/>
                    <a:gd name="connsiteX3" fmla="*/ 121444 w 854869"/>
                    <a:gd name="connsiteY3" fmla="*/ 426347 h 785915"/>
                    <a:gd name="connsiteX4" fmla="*/ 171450 w 854869"/>
                    <a:gd name="connsiteY4" fmla="*/ 390628 h 785915"/>
                    <a:gd name="connsiteX5" fmla="*/ 214313 w 854869"/>
                    <a:gd name="connsiteY5" fmla="*/ 321572 h 785915"/>
                    <a:gd name="connsiteX6" fmla="*/ 247650 w 854869"/>
                    <a:gd name="connsiteY6" fmla="*/ 245372 h 785915"/>
                    <a:gd name="connsiteX7" fmla="*/ 273844 w 854869"/>
                    <a:gd name="connsiteY7" fmla="*/ 183459 h 785915"/>
                    <a:gd name="connsiteX8" fmla="*/ 281917 w 854869"/>
                    <a:gd name="connsiteY8" fmla="*/ 123825 h 785915"/>
                    <a:gd name="connsiteX9" fmla="*/ 230981 w 854869"/>
                    <a:gd name="connsiteY9" fmla="*/ 69158 h 785915"/>
                    <a:gd name="connsiteX10" fmla="*/ 258105 w 854869"/>
                    <a:gd name="connsiteY10" fmla="*/ 69056 h 785915"/>
                    <a:gd name="connsiteX11" fmla="*/ 274773 w 854869"/>
                    <a:gd name="connsiteY11" fmla="*/ 52388 h 785915"/>
                    <a:gd name="connsiteX12" fmla="*/ 272393 w 854869"/>
                    <a:gd name="connsiteY12" fmla="*/ 19051 h 785915"/>
                    <a:gd name="connsiteX13" fmla="*/ 270011 w 854869"/>
                    <a:gd name="connsiteY13" fmla="*/ 0 h 785915"/>
                    <a:gd name="connsiteX14" fmla="*/ 308111 w 854869"/>
                    <a:gd name="connsiteY14" fmla="*/ 16670 h 785915"/>
                    <a:gd name="connsiteX15" fmla="*/ 343830 w 854869"/>
                    <a:gd name="connsiteY15" fmla="*/ 26195 h 785915"/>
                    <a:gd name="connsiteX16" fmla="*/ 360498 w 854869"/>
                    <a:gd name="connsiteY16" fmla="*/ 54770 h 785915"/>
                    <a:gd name="connsiteX17" fmla="*/ 390525 w 854869"/>
                    <a:gd name="connsiteY17" fmla="*/ 164409 h 785915"/>
                    <a:gd name="connsiteX18" fmla="*/ 435769 w 854869"/>
                    <a:gd name="connsiteY18" fmla="*/ 212034 h 785915"/>
                    <a:gd name="connsiteX19" fmla="*/ 495300 w 854869"/>
                    <a:gd name="connsiteY19" fmla="*/ 242990 h 785915"/>
                    <a:gd name="connsiteX20" fmla="*/ 571500 w 854869"/>
                    <a:gd name="connsiteY20" fmla="*/ 259659 h 785915"/>
                    <a:gd name="connsiteX21" fmla="*/ 633413 w 854869"/>
                    <a:gd name="connsiteY21" fmla="*/ 245372 h 785915"/>
                    <a:gd name="connsiteX22" fmla="*/ 673894 w 854869"/>
                    <a:gd name="connsiteY22" fmla="*/ 200128 h 785915"/>
                    <a:gd name="connsiteX23" fmla="*/ 700088 w 854869"/>
                    <a:gd name="connsiteY23" fmla="*/ 150122 h 785915"/>
                    <a:gd name="connsiteX24" fmla="*/ 704850 w 854869"/>
                    <a:gd name="connsiteY24" fmla="*/ 123928 h 785915"/>
                    <a:gd name="connsiteX25" fmla="*/ 854869 w 854869"/>
                    <a:gd name="connsiteY25" fmla="*/ 178697 h 785915"/>
                    <a:gd name="connsiteX26" fmla="*/ 819150 w 854869"/>
                    <a:gd name="connsiteY26" fmla="*/ 231084 h 785915"/>
                    <a:gd name="connsiteX27" fmla="*/ 802482 w 854869"/>
                    <a:gd name="connsiteY27" fmla="*/ 278709 h 785915"/>
                    <a:gd name="connsiteX28" fmla="*/ 816769 w 854869"/>
                    <a:gd name="connsiteY28" fmla="*/ 343003 h 785915"/>
                    <a:gd name="connsiteX29" fmla="*/ 800100 w 854869"/>
                    <a:gd name="connsiteY29" fmla="*/ 381103 h 785915"/>
                    <a:gd name="connsiteX30" fmla="*/ 742950 w 854869"/>
                    <a:gd name="connsiteY30" fmla="*/ 362053 h 785915"/>
                    <a:gd name="connsiteX31" fmla="*/ 640557 w 854869"/>
                    <a:gd name="connsiteY31" fmla="*/ 366815 h 785915"/>
                    <a:gd name="connsiteX32" fmla="*/ 566738 w 854869"/>
                    <a:gd name="connsiteY32" fmla="*/ 428728 h 785915"/>
                    <a:gd name="connsiteX33" fmla="*/ 564357 w 854869"/>
                    <a:gd name="connsiteY33" fmla="*/ 481115 h 785915"/>
                    <a:gd name="connsiteX34" fmla="*/ 600075 w 854869"/>
                    <a:gd name="connsiteY34" fmla="*/ 590653 h 785915"/>
                    <a:gd name="connsiteX35" fmla="*/ 631032 w 854869"/>
                    <a:gd name="connsiteY35" fmla="*/ 657328 h 785915"/>
                    <a:gd name="connsiteX36" fmla="*/ 652463 w 854869"/>
                    <a:gd name="connsiteY36" fmla="*/ 726384 h 785915"/>
                    <a:gd name="connsiteX37" fmla="*/ 661988 w 854869"/>
                    <a:gd name="connsiteY37" fmla="*/ 785915 h 785915"/>
                    <a:gd name="connsiteX38" fmla="*/ 492919 w 854869"/>
                    <a:gd name="connsiteY38" fmla="*/ 785915 h 785915"/>
                    <a:gd name="connsiteX39" fmla="*/ 516732 w 854869"/>
                    <a:gd name="connsiteY39" fmla="*/ 633515 h 785915"/>
                    <a:gd name="connsiteX40" fmla="*/ 523875 w 854869"/>
                    <a:gd name="connsiteY40" fmla="*/ 528740 h 785915"/>
                    <a:gd name="connsiteX41" fmla="*/ 488157 w 854869"/>
                    <a:gd name="connsiteY41" fmla="*/ 426347 h 785915"/>
                    <a:gd name="connsiteX42" fmla="*/ 459582 w 854869"/>
                    <a:gd name="connsiteY42" fmla="*/ 335859 h 785915"/>
                    <a:gd name="connsiteX43" fmla="*/ 414338 w 854869"/>
                    <a:gd name="connsiteY43" fmla="*/ 292997 h 785915"/>
                    <a:gd name="connsiteX44" fmla="*/ 342900 w 854869"/>
                    <a:gd name="connsiteY44" fmla="*/ 281090 h 785915"/>
                    <a:gd name="connsiteX45" fmla="*/ 280988 w 854869"/>
                    <a:gd name="connsiteY45" fmla="*/ 350147 h 785915"/>
                    <a:gd name="connsiteX46" fmla="*/ 221457 w 854869"/>
                    <a:gd name="connsiteY46" fmla="*/ 407297 h 785915"/>
                    <a:gd name="connsiteX47" fmla="*/ 188119 w 854869"/>
                    <a:gd name="connsiteY47" fmla="*/ 464447 h 785915"/>
                    <a:gd name="connsiteX48" fmla="*/ 185738 w 854869"/>
                    <a:gd name="connsiteY48" fmla="*/ 533503 h 785915"/>
                    <a:gd name="connsiteX49" fmla="*/ 145257 w 854869"/>
                    <a:gd name="connsiteY49" fmla="*/ 578747 h 785915"/>
                    <a:gd name="connsiteX50" fmla="*/ 83344 w 854869"/>
                    <a:gd name="connsiteY50" fmla="*/ 573984 h 785915"/>
                    <a:gd name="connsiteX51" fmla="*/ 0 w 854869"/>
                    <a:gd name="connsiteY51" fmla="*/ 557315 h 785915"/>
                    <a:gd name="connsiteX0" fmla="*/ 0 w 854869"/>
                    <a:gd name="connsiteY0" fmla="*/ 557315 h 785915"/>
                    <a:gd name="connsiteX1" fmla="*/ 2382 w 854869"/>
                    <a:gd name="connsiteY1" fmla="*/ 421584 h 785915"/>
                    <a:gd name="connsiteX2" fmla="*/ 59532 w 854869"/>
                    <a:gd name="connsiteY2" fmla="*/ 431109 h 785915"/>
                    <a:gd name="connsiteX3" fmla="*/ 121444 w 854869"/>
                    <a:gd name="connsiteY3" fmla="*/ 426347 h 785915"/>
                    <a:gd name="connsiteX4" fmla="*/ 171450 w 854869"/>
                    <a:gd name="connsiteY4" fmla="*/ 390628 h 785915"/>
                    <a:gd name="connsiteX5" fmla="*/ 214313 w 854869"/>
                    <a:gd name="connsiteY5" fmla="*/ 321572 h 785915"/>
                    <a:gd name="connsiteX6" fmla="*/ 247650 w 854869"/>
                    <a:gd name="connsiteY6" fmla="*/ 245372 h 785915"/>
                    <a:gd name="connsiteX7" fmla="*/ 273844 w 854869"/>
                    <a:gd name="connsiteY7" fmla="*/ 183459 h 785915"/>
                    <a:gd name="connsiteX8" fmla="*/ 281917 w 854869"/>
                    <a:gd name="connsiteY8" fmla="*/ 123825 h 785915"/>
                    <a:gd name="connsiteX9" fmla="*/ 230981 w 854869"/>
                    <a:gd name="connsiteY9" fmla="*/ 69158 h 785915"/>
                    <a:gd name="connsiteX10" fmla="*/ 258105 w 854869"/>
                    <a:gd name="connsiteY10" fmla="*/ 69056 h 785915"/>
                    <a:gd name="connsiteX11" fmla="*/ 274773 w 854869"/>
                    <a:gd name="connsiteY11" fmla="*/ 52388 h 785915"/>
                    <a:gd name="connsiteX12" fmla="*/ 272393 w 854869"/>
                    <a:gd name="connsiteY12" fmla="*/ 19051 h 785915"/>
                    <a:gd name="connsiteX13" fmla="*/ 270011 w 854869"/>
                    <a:gd name="connsiteY13" fmla="*/ 0 h 785915"/>
                    <a:gd name="connsiteX14" fmla="*/ 308111 w 854869"/>
                    <a:gd name="connsiteY14" fmla="*/ 16670 h 785915"/>
                    <a:gd name="connsiteX15" fmla="*/ 343830 w 854869"/>
                    <a:gd name="connsiteY15" fmla="*/ 26195 h 785915"/>
                    <a:gd name="connsiteX16" fmla="*/ 360498 w 854869"/>
                    <a:gd name="connsiteY16" fmla="*/ 47626 h 785915"/>
                    <a:gd name="connsiteX17" fmla="*/ 390525 w 854869"/>
                    <a:gd name="connsiteY17" fmla="*/ 164409 h 785915"/>
                    <a:gd name="connsiteX18" fmla="*/ 435769 w 854869"/>
                    <a:gd name="connsiteY18" fmla="*/ 212034 h 785915"/>
                    <a:gd name="connsiteX19" fmla="*/ 495300 w 854869"/>
                    <a:gd name="connsiteY19" fmla="*/ 242990 h 785915"/>
                    <a:gd name="connsiteX20" fmla="*/ 571500 w 854869"/>
                    <a:gd name="connsiteY20" fmla="*/ 259659 h 785915"/>
                    <a:gd name="connsiteX21" fmla="*/ 633413 w 854869"/>
                    <a:gd name="connsiteY21" fmla="*/ 245372 h 785915"/>
                    <a:gd name="connsiteX22" fmla="*/ 673894 w 854869"/>
                    <a:gd name="connsiteY22" fmla="*/ 200128 h 785915"/>
                    <a:gd name="connsiteX23" fmla="*/ 700088 w 854869"/>
                    <a:gd name="connsiteY23" fmla="*/ 150122 h 785915"/>
                    <a:gd name="connsiteX24" fmla="*/ 704850 w 854869"/>
                    <a:gd name="connsiteY24" fmla="*/ 123928 h 785915"/>
                    <a:gd name="connsiteX25" fmla="*/ 854869 w 854869"/>
                    <a:gd name="connsiteY25" fmla="*/ 178697 h 785915"/>
                    <a:gd name="connsiteX26" fmla="*/ 819150 w 854869"/>
                    <a:gd name="connsiteY26" fmla="*/ 231084 h 785915"/>
                    <a:gd name="connsiteX27" fmla="*/ 802482 w 854869"/>
                    <a:gd name="connsiteY27" fmla="*/ 278709 h 785915"/>
                    <a:gd name="connsiteX28" fmla="*/ 816769 w 854869"/>
                    <a:gd name="connsiteY28" fmla="*/ 343003 h 785915"/>
                    <a:gd name="connsiteX29" fmla="*/ 800100 w 854869"/>
                    <a:gd name="connsiteY29" fmla="*/ 381103 h 785915"/>
                    <a:gd name="connsiteX30" fmla="*/ 742950 w 854869"/>
                    <a:gd name="connsiteY30" fmla="*/ 362053 h 785915"/>
                    <a:gd name="connsiteX31" fmla="*/ 640557 w 854869"/>
                    <a:gd name="connsiteY31" fmla="*/ 366815 h 785915"/>
                    <a:gd name="connsiteX32" fmla="*/ 566738 w 854869"/>
                    <a:gd name="connsiteY32" fmla="*/ 428728 h 785915"/>
                    <a:gd name="connsiteX33" fmla="*/ 564357 w 854869"/>
                    <a:gd name="connsiteY33" fmla="*/ 481115 h 785915"/>
                    <a:gd name="connsiteX34" fmla="*/ 600075 w 854869"/>
                    <a:gd name="connsiteY34" fmla="*/ 590653 h 785915"/>
                    <a:gd name="connsiteX35" fmla="*/ 631032 w 854869"/>
                    <a:gd name="connsiteY35" fmla="*/ 657328 h 785915"/>
                    <a:gd name="connsiteX36" fmla="*/ 652463 w 854869"/>
                    <a:gd name="connsiteY36" fmla="*/ 726384 h 785915"/>
                    <a:gd name="connsiteX37" fmla="*/ 661988 w 854869"/>
                    <a:gd name="connsiteY37" fmla="*/ 785915 h 785915"/>
                    <a:gd name="connsiteX38" fmla="*/ 492919 w 854869"/>
                    <a:gd name="connsiteY38" fmla="*/ 785915 h 785915"/>
                    <a:gd name="connsiteX39" fmla="*/ 516732 w 854869"/>
                    <a:gd name="connsiteY39" fmla="*/ 633515 h 785915"/>
                    <a:gd name="connsiteX40" fmla="*/ 523875 w 854869"/>
                    <a:gd name="connsiteY40" fmla="*/ 528740 h 785915"/>
                    <a:gd name="connsiteX41" fmla="*/ 488157 w 854869"/>
                    <a:gd name="connsiteY41" fmla="*/ 426347 h 785915"/>
                    <a:gd name="connsiteX42" fmla="*/ 459582 w 854869"/>
                    <a:gd name="connsiteY42" fmla="*/ 335859 h 785915"/>
                    <a:gd name="connsiteX43" fmla="*/ 414338 w 854869"/>
                    <a:gd name="connsiteY43" fmla="*/ 292997 h 785915"/>
                    <a:gd name="connsiteX44" fmla="*/ 342900 w 854869"/>
                    <a:gd name="connsiteY44" fmla="*/ 281090 h 785915"/>
                    <a:gd name="connsiteX45" fmla="*/ 280988 w 854869"/>
                    <a:gd name="connsiteY45" fmla="*/ 350147 h 785915"/>
                    <a:gd name="connsiteX46" fmla="*/ 221457 w 854869"/>
                    <a:gd name="connsiteY46" fmla="*/ 407297 h 785915"/>
                    <a:gd name="connsiteX47" fmla="*/ 188119 w 854869"/>
                    <a:gd name="connsiteY47" fmla="*/ 464447 h 785915"/>
                    <a:gd name="connsiteX48" fmla="*/ 185738 w 854869"/>
                    <a:gd name="connsiteY48" fmla="*/ 533503 h 785915"/>
                    <a:gd name="connsiteX49" fmla="*/ 145257 w 854869"/>
                    <a:gd name="connsiteY49" fmla="*/ 578747 h 785915"/>
                    <a:gd name="connsiteX50" fmla="*/ 83344 w 854869"/>
                    <a:gd name="connsiteY50" fmla="*/ 573984 h 785915"/>
                    <a:gd name="connsiteX51" fmla="*/ 0 w 854869"/>
                    <a:gd name="connsiteY51" fmla="*/ 557315 h 785915"/>
                    <a:gd name="connsiteX0" fmla="*/ 0 w 854869"/>
                    <a:gd name="connsiteY0" fmla="*/ 557315 h 785915"/>
                    <a:gd name="connsiteX1" fmla="*/ 2382 w 854869"/>
                    <a:gd name="connsiteY1" fmla="*/ 421584 h 785915"/>
                    <a:gd name="connsiteX2" fmla="*/ 59532 w 854869"/>
                    <a:gd name="connsiteY2" fmla="*/ 431109 h 785915"/>
                    <a:gd name="connsiteX3" fmla="*/ 121444 w 854869"/>
                    <a:gd name="connsiteY3" fmla="*/ 426347 h 785915"/>
                    <a:gd name="connsiteX4" fmla="*/ 171450 w 854869"/>
                    <a:gd name="connsiteY4" fmla="*/ 390628 h 785915"/>
                    <a:gd name="connsiteX5" fmla="*/ 214313 w 854869"/>
                    <a:gd name="connsiteY5" fmla="*/ 321572 h 785915"/>
                    <a:gd name="connsiteX6" fmla="*/ 247650 w 854869"/>
                    <a:gd name="connsiteY6" fmla="*/ 245372 h 785915"/>
                    <a:gd name="connsiteX7" fmla="*/ 273844 w 854869"/>
                    <a:gd name="connsiteY7" fmla="*/ 183459 h 785915"/>
                    <a:gd name="connsiteX8" fmla="*/ 281917 w 854869"/>
                    <a:gd name="connsiteY8" fmla="*/ 123825 h 785915"/>
                    <a:gd name="connsiteX9" fmla="*/ 230981 w 854869"/>
                    <a:gd name="connsiteY9" fmla="*/ 69158 h 785915"/>
                    <a:gd name="connsiteX10" fmla="*/ 258105 w 854869"/>
                    <a:gd name="connsiteY10" fmla="*/ 69056 h 785915"/>
                    <a:gd name="connsiteX11" fmla="*/ 274773 w 854869"/>
                    <a:gd name="connsiteY11" fmla="*/ 52388 h 785915"/>
                    <a:gd name="connsiteX12" fmla="*/ 272393 w 854869"/>
                    <a:gd name="connsiteY12" fmla="*/ 19051 h 785915"/>
                    <a:gd name="connsiteX13" fmla="*/ 270011 w 854869"/>
                    <a:gd name="connsiteY13" fmla="*/ 0 h 785915"/>
                    <a:gd name="connsiteX14" fmla="*/ 308111 w 854869"/>
                    <a:gd name="connsiteY14" fmla="*/ 16670 h 785915"/>
                    <a:gd name="connsiteX15" fmla="*/ 343830 w 854869"/>
                    <a:gd name="connsiteY15" fmla="*/ 26195 h 785915"/>
                    <a:gd name="connsiteX16" fmla="*/ 360498 w 854869"/>
                    <a:gd name="connsiteY16" fmla="*/ 47626 h 785915"/>
                    <a:gd name="connsiteX17" fmla="*/ 379549 w 854869"/>
                    <a:gd name="connsiteY17" fmla="*/ 119064 h 785915"/>
                    <a:gd name="connsiteX18" fmla="*/ 390525 w 854869"/>
                    <a:gd name="connsiteY18" fmla="*/ 164409 h 785915"/>
                    <a:gd name="connsiteX19" fmla="*/ 435769 w 854869"/>
                    <a:gd name="connsiteY19" fmla="*/ 212034 h 785915"/>
                    <a:gd name="connsiteX20" fmla="*/ 495300 w 854869"/>
                    <a:gd name="connsiteY20" fmla="*/ 242990 h 785915"/>
                    <a:gd name="connsiteX21" fmla="*/ 571500 w 854869"/>
                    <a:gd name="connsiteY21" fmla="*/ 259659 h 785915"/>
                    <a:gd name="connsiteX22" fmla="*/ 633413 w 854869"/>
                    <a:gd name="connsiteY22" fmla="*/ 245372 h 785915"/>
                    <a:gd name="connsiteX23" fmla="*/ 673894 w 854869"/>
                    <a:gd name="connsiteY23" fmla="*/ 200128 h 785915"/>
                    <a:gd name="connsiteX24" fmla="*/ 700088 w 854869"/>
                    <a:gd name="connsiteY24" fmla="*/ 150122 h 785915"/>
                    <a:gd name="connsiteX25" fmla="*/ 704850 w 854869"/>
                    <a:gd name="connsiteY25" fmla="*/ 123928 h 785915"/>
                    <a:gd name="connsiteX26" fmla="*/ 854869 w 854869"/>
                    <a:gd name="connsiteY26" fmla="*/ 178697 h 785915"/>
                    <a:gd name="connsiteX27" fmla="*/ 819150 w 854869"/>
                    <a:gd name="connsiteY27" fmla="*/ 231084 h 785915"/>
                    <a:gd name="connsiteX28" fmla="*/ 802482 w 854869"/>
                    <a:gd name="connsiteY28" fmla="*/ 278709 h 785915"/>
                    <a:gd name="connsiteX29" fmla="*/ 816769 w 854869"/>
                    <a:gd name="connsiteY29" fmla="*/ 343003 h 785915"/>
                    <a:gd name="connsiteX30" fmla="*/ 800100 w 854869"/>
                    <a:gd name="connsiteY30" fmla="*/ 381103 h 785915"/>
                    <a:gd name="connsiteX31" fmla="*/ 742950 w 854869"/>
                    <a:gd name="connsiteY31" fmla="*/ 362053 h 785915"/>
                    <a:gd name="connsiteX32" fmla="*/ 640557 w 854869"/>
                    <a:gd name="connsiteY32" fmla="*/ 366815 h 785915"/>
                    <a:gd name="connsiteX33" fmla="*/ 566738 w 854869"/>
                    <a:gd name="connsiteY33" fmla="*/ 428728 h 785915"/>
                    <a:gd name="connsiteX34" fmla="*/ 564357 w 854869"/>
                    <a:gd name="connsiteY34" fmla="*/ 481115 h 785915"/>
                    <a:gd name="connsiteX35" fmla="*/ 600075 w 854869"/>
                    <a:gd name="connsiteY35" fmla="*/ 590653 h 785915"/>
                    <a:gd name="connsiteX36" fmla="*/ 631032 w 854869"/>
                    <a:gd name="connsiteY36" fmla="*/ 657328 h 785915"/>
                    <a:gd name="connsiteX37" fmla="*/ 652463 w 854869"/>
                    <a:gd name="connsiteY37" fmla="*/ 726384 h 785915"/>
                    <a:gd name="connsiteX38" fmla="*/ 661988 w 854869"/>
                    <a:gd name="connsiteY38" fmla="*/ 785915 h 785915"/>
                    <a:gd name="connsiteX39" fmla="*/ 492919 w 854869"/>
                    <a:gd name="connsiteY39" fmla="*/ 785915 h 785915"/>
                    <a:gd name="connsiteX40" fmla="*/ 516732 w 854869"/>
                    <a:gd name="connsiteY40" fmla="*/ 633515 h 785915"/>
                    <a:gd name="connsiteX41" fmla="*/ 523875 w 854869"/>
                    <a:gd name="connsiteY41" fmla="*/ 528740 h 785915"/>
                    <a:gd name="connsiteX42" fmla="*/ 488157 w 854869"/>
                    <a:gd name="connsiteY42" fmla="*/ 426347 h 785915"/>
                    <a:gd name="connsiteX43" fmla="*/ 459582 w 854869"/>
                    <a:gd name="connsiteY43" fmla="*/ 335859 h 785915"/>
                    <a:gd name="connsiteX44" fmla="*/ 414338 w 854869"/>
                    <a:gd name="connsiteY44" fmla="*/ 292997 h 785915"/>
                    <a:gd name="connsiteX45" fmla="*/ 342900 w 854869"/>
                    <a:gd name="connsiteY45" fmla="*/ 281090 h 785915"/>
                    <a:gd name="connsiteX46" fmla="*/ 280988 w 854869"/>
                    <a:gd name="connsiteY46" fmla="*/ 350147 h 785915"/>
                    <a:gd name="connsiteX47" fmla="*/ 221457 w 854869"/>
                    <a:gd name="connsiteY47" fmla="*/ 407297 h 785915"/>
                    <a:gd name="connsiteX48" fmla="*/ 188119 w 854869"/>
                    <a:gd name="connsiteY48" fmla="*/ 464447 h 785915"/>
                    <a:gd name="connsiteX49" fmla="*/ 185738 w 854869"/>
                    <a:gd name="connsiteY49" fmla="*/ 533503 h 785915"/>
                    <a:gd name="connsiteX50" fmla="*/ 145257 w 854869"/>
                    <a:gd name="connsiteY50" fmla="*/ 578747 h 785915"/>
                    <a:gd name="connsiteX51" fmla="*/ 83344 w 854869"/>
                    <a:gd name="connsiteY51" fmla="*/ 573984 h 785915"/>
                    <a:gd name="connsiteX52" fmla="*/ 0 w 854869"/>
                    <a:gd name="connsiteY52" fmla="*/ 557315 h 785915"/>
                    <a:gd name="connsiteX0" fmla="*/ 0 w 854869"/>
                    <a:gd name="connsiteY0" fmla="*/ 557315 h 785915"/>
                    <a:gd name="connsiteX1" fmla="*/ 2382 w 854869"/>
                    <a:gd name="connsiteY1" fmla="*/ 421584 h 785915"/>
                    <a:gd name="connsiteX2" fmla="*/ 59532 w 854869"/>
                    <a:gd name="connsiteY2" fmla="*/ 431109 h 785915"/>
                    <a:gd name="connsiteX3" fmla="*/ 121444 w 854869"/>
                    <a:gd name="connsiteY3" fmla="*/ 426347 h 785915"/>
                    <a:gd name="connsiteX4" fmla="*/ 171450 w 854869"/>
                    <a:gd name="connsiteY4" fmla="*/ 390628 h 785915"/>
                    <a:gd name="connsiteX5" fmla="*/ 214313 w 854869"/>
                    <a:gd name="connsiteY5" fmla="*/ 321572 h 785915"/>
                    <a:gd name="connsiteX6" fmla="*/ 247650 w 854869"/>
                    <a:gd name="connsiteY6" fmla="*/ 245372 h 785915"/>
                    <a:gd name="connsiteX7" fmla="*/ 273844 w 854869"/>
                    <a:gd name="connsiteY7" fmla="*/ 183459 h 785915"/>
                    <a:gd name="connsiteX8" fmla="*/ 281917 w 854869"/>
                    <a:gd name="connsiteY8" fmla="*/ 123825 h 785915"/>
                    <a:gd name="connsiteX9" fmla="*/ 230981 w 854869"/>
                    <a:gd name="connsiteY9" fmla="*/ 69158 h 785915"/>
                    <a:gd name="connsiteX10" fmla="*/ 258105 w 854869"/>
                    <a:gd name="connsiteY10" fmla="*/ 69056 h 785915"/>
                    <a:gd name="connsiteX11" fmla="*/ 274773 w 854869"/>
                    <a:gd name="connsiteY11" fmla="*/ 52388 h 785915"/>
                    <a:gd name="connsiteX12" fmla="*/ 272393 w 854869"/>
                    <a:gd name="connsiteY12" fmla="*/ 19051 h 785915"/>
                    <a:gd name="connsiteX13" fmla="*/ 270011 w 854869"/>
                    <a:gd name="connsiteY13" fmla="*/ 0 h 785915"/>
                    <a:gd name="connsiteX14" fmla="*/ 308111 w 854869"/>
                    <a:gd name="connsiteY14" fmla="*/ 16670 h 785915"/>
                    <a:gd name="connsiteX15" fmla="*/ 343830 w 854869"/>
                    <a:gd name="connsiteY15" fmla="*/ 26195 h 785915"/>
                    <a:gd name="connsiteX16" fmla="*/ 360498 w 854869"/>
                    <a:gd name="connsiteY16" fmla="*/ 47626 h 785915"/>
                    <a:gd name="connsiteX17" fmla="*/ 358117 w 854869"/>
                    <a:gd name="connsiteY17" fmla="*/ 95252 h 785915"/>
                    <a:gd name="connsiteX18" fmla="*/ 390525 w 854869"/>
                    <a:gd name="connsiteY18" fmla="*/ 164409 h 785915"/>
                    <a:gd name="connsiteX19" fmla="*/ 435769 w 854869"/>
                    <a:gd name="connsiteY19" fmla="*/ 212034 h 785915"/>
                    <a:gd name="connsiteX20" fmla="*/ 495300 w 854869"/>
                    <a:gd name="connsiteY20" fmla="*/ 242990 h 785915"/>
                    <a:gd name="connsiteX21" fmla="*/ 571500 w 854869"/>
                    <a:gd name="connsiteY21" fmla="*/ 259659 h 785915"/>
                    <a:gd name="connsiteX22" fmla="*/ 633413 w 854869"/>
                    <a:gd name="connsiteY22" fmla="*/ 245372 h 785915"/>
                    <a:gd name="connsiteX23" fmla="*/ 673894 w 854869"/>
                    <a:gd name="connsiteY23" fmla="*/ 200128 h 785915"/>
                    <a:gd name="connsiteX24" fmla="*/ 700088 w 854869"/>
                    <a:gd name="connsiteY24" fmla="*/ 150122 h 785915"/>
                    <a:gd name="connsiteX25" fmla="*/ 704850 w 854869"/>
                    <a:gd name="connsiteY25" fmla="*/ 123928 h 785915"/>
                    <a:gd name="connsiteX26" fmla="*/ 854869 w 854869"/>
                    <a:gd name="connsiteY26" fmla="*/ 178697 h 785915"/>
                    <a:gd name="connsiteX27" fmla="*/ 819150 w 854869"/>
                    <a:gd name="connsiteY27" fmla="*/ 231084 h 785915"/>
                    <a:gd name="connsiteX28" fmla="*/ 802482 w 854869"/>
                    <a:gd name="connsiteY28" fmla="*/ 278709 h 785915"/>
                    <a:gd name="connsiteX29" fmla="*/ 816769 w 854869"/>
                    <a:gd name="connsiteY29" fmla="*/ 343003 h 785915"/>
                    <a:gd name="connsiteX30" fmla="*/ 800100 w 854869"/>
                    <a:gd name="connsiteY30" fmla="*/ 381103 h 785915"/>
                    <a:gd name="connsiteX31" fmla="*/ 742950 w 854869"/>
                    <a:gd name="connsiteY31" fmla="*/ 362053 h 785915"/>
                    <a:gd name="connsiteX32" fmla="*/ 640557 w 854869"/>
                    <a:gd name="connsiteY32" fmla="*/ 366815 h 785915"/>
                    <a:gd name="connsiteX33" fmla="*/ 566738 w 854869"/>
                    <a:gd name="connsiteY33" fmla="*/ 428728 h 785915"/>
                    <a:gd name="connsiteX34" fmla="*/ 564357 w 854869"/>
                    <a:gd name="connsiteY34" fmla="*/ 481115 h 785915"/>
                    <a:gd name="connsiteX35" fmla="*/ 600075 w 854869"/>
                    <a:gd name="connsiteY35" fmla="*/ 590653 h 785915"/>
                    <a:gd name="connsiteX36" fmla="*/ 631032 w 854869"/>
                    <a:gd name="connsiteY36" fmla="*/ 657328 h 785915"/>
                    <a:gd name="connsiteX37" fmla="*/ 652463 w 854869"/>
                    <a:gd name="connsiteY37" fmla="*/ 726384 h 785915"/>
                    <a:gd name="connsiteX38" fmla="*/ 661988 w 854869"/>
                    <a:gd name="connsiteY38" fmla="*/ 785915 h 785915"/>
                    <a:gd name="connsiteX39" fmla="*/ 492919 w 854869"/>
                    <a:gd name="connsiteY39" fmla="*/ 785915 h 785915"/>
                    <a:gd name="connsiteX40" fmla="*/ 516732 w 854869"/>
                    <a:gd name="connsiteY40" fmla="*/ 633515 h 785915"/>
                    <a:gd name="connsiteX41" fmla="*/ 523875 w 854869"/>
                    <a:gd name="connsiteY41" fmla="*/ 528740 h 785915"/>
                    <a:gd name="connsiteX42" fmla="*/ 488157 w 854869"/>
                    <a:gd name="connsiteY42" fmla="*/ 426347 h 785915"/>
                    <a:gd name="connsiteX43" fmla="*/ 459582 w 854869"/>
                    <a:gd name="connsiteY43" fmla="*/ 335859 h 785915"/>
                    <a:gd name="connsiteX44" fmla="*/ 414338 w 854869"/>
                    <a:gd name="connsiteY44" fmla="*/ 292997 h 785915"/>
                    <a:gd name="connsiteX45" fmla="*/ 342900 w 854869"/>
                    <a:gd name="connsiteY45" fmla="*/ 281090 h 785915"/>
                    <a:gd name="connsiteX46" fmla="*/ 280988 w 854869"/>
                    <a:gd name="connsiteY46" fmla="*/ 350147 h 785915"/>
                    <a:gd name="connsiteX47" fmla="*/ 221457 w 854869"/>
                    <a:gd name="connsiteY47" fmla="*/ 407297 h 785915"/>
                    <a:gd name="connsiteX48" fmla="*/ 188119 w 854869"/>
                    <a:gd name="connsiteY48" fmla="*/ 464447 h 785915"/>
                    <a:gd name="connsiteX49" fmla="*/ 185738 w 854869"/>
                    <a:gd name="connsiteY49" fmla="*/ 533503 h 785915"/>
                    <a:gd name="connsiteX50" fmla="*/ 145257 w 854869"/>
                    <a:gd name="connsiteY50" fmla="*/ 578747 h 785915"/>
                    <a:gd name="connsiteX51" fmla="*/ 83344 w 854869"/>
                    <a:gd name="connsiteY51" fmla="*/ 573984 h 785915"/>
                    <a:gd name="connsiteX52" fmla="*/ 0 w 854869"/>
                    <a:gd name="connsiteY52" fmla="*/ 557315 h 78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854869" h="785915">
                      <a:moveTo>
                        <a:pt x="0" y="557315"/>
                      </a:moveTo>
                      <a:lnTo>
                        <a:pt x="2382" y="421584"/>
                      </a:lnTo>
                      <a:lnTo>
                        <a:pt x="59532" y="431109"/>
                      </a:lnTo>
                      <a:lnTo>
                        <a:pt x="121444" y="426347"/>
                      </a:lnTo>
                      <a:lnTo>
                        <a:pt x="171450" y="390628"/>
                      </a:lnTo>
                      <a:lnTo>
                        <a:pt x="214313" y="321572"/>
                      </a:lnTo>
                      <a:lnTo>
                        <a:pt x="247650" y="245372"/>
                      </a:lnTo>
                      <a:lnTo>
                        <a:pt x="273844" y="183459"/>
                      </a:lnTo>
                      <a:lnTo>
                        <a:pt x="281917" y="123825"/>
                      </a:lnTo>
                      <a:lnTo>
                        <a:pt x="230981" y="69158"/>
                      </a:lnTo>
                      <a:lnTo>
                        <a:pt x="258105" y="69056"/>
                      </a:lnTo>
                      <a:lnTo>
                        <a:pt x="274773" y="52388"/>
                      </a:lnTo>
                      <a:lnTo>
                        <a:pt x="272393" y="19051"/>
                      </a:lnTo>
                      <a:lnTo>
                        <a:pt x="270011" y="0"/>
                      </a:lnTo>
                      <a:lnTo>
                        <a:pt x="308111" y="16670"/>
                      </a:lnTo>
                      <a:lnTo>
                        <a:pt x="343830" y="26195"/>
                      </a:lnTo>
                      <a:lnTo>
                        <a:pt x="360498" y="47626"/>
                      </a:lnTo>
                      <a:lnTo>
                        <a:pt x="358117" y="95252"/>
                      </a:lnTo>
                      <a:lnTo>
                        <a:pt x="390525" y="164409"/>
                      </a:lnTo>
                      <a:lnTo>
                        <a:pt x="435769" y="212034"/>
                      </a:lnTo>
                      <a:lnTo>
                        <a:pt x="495300" y="242990"/>
                      </a:lnTo>
                      <a:lnTo>
                        <a:pt x="571500" y="259659"/>
                      </a:lnTo>
                      <a:lnTo>
                        <a:pt x="633413" y="245372"/>
                      </a:lnTo>
                      <a:lnTo>
                        <a:pt x="673894" y="200128"/>
                      </a:lnTo>
                      <a:lnTo>
                        <a:pt x="700088" y="150122"/>
                      </a:lnTo>
                      <a:lnTo>
                        <a:pt x="704850" y="123928"/>
                      </a:lnTo>
                      <a:lnTo>
                        <a:pt x="854869" y="178697"/>
                      </a:lnTo>
                      <a:lnTo>
                        <a:pt x="819150" y="231084"/>
                      </a:lnTo>
                      <a:lnTo>
                        <a:pt x="802482" y="278709"/>
                      </a:lnTo>
                      <a:lnTo>
                        <a:pt x="816769" y="343003"/>
                      </a:lnTo>
                      <a:lnTo>
                        <a:pt x="800100" y="381103"/>
                      </a:lnTo>
                      <a:lnTo>
                        <a:pt x="742950" y="362053"/>
                      </a:lnTo>
                      <a:lnTo>
                        <a:pt x="640557" y="366815"/>
                      </a:lnTo>
                      <a:lnTo>
                        <a:pt x="566738" y="428728"/>
                      </a:lnTo>
                      <a:lnTo>
                        <a:pt x="564357" y="481115"/>
                      </a:lnTo>
                      <a:lnTo>
                        <a:pt x="600075" y="590653"/>
                      </a:lnTo>
                      <a:lnTo>
                        <a:pt x="631032" y="657328"/>
                      </a:lnTo>
                      <a:lnTo>
                        <a:pt x="652463" y="726384"/>
                      </a:lnTo>
                      <a:lnTo>
                        <a:pt x="661988" y="785915"/>
                      </a:lnTo>
                      <a:lnTo>
                        <a:pt x="492919" y="785915"/>
                      </a:lnTo>
                      <a:lnTo>
                        <a:pt x="516732" y="633515"/>
                      </a:lnTo>
                      <a:lnTo>
                        <a:pt x="523875" y="528740"/>
                      </a:lnTo>
                      <a:lnTo>
                        <a:pt x="488157" y="426347"/>
                      </a:lnTo>
                      <a:lnTo>
                        <a:pt x="459582" y="335859"/>
                      </a:lnTo>
                      <a:lnTo>
                        <a:pt x="414338" y="292997"/>
                      </a:lnTo>
                      <a:lnTo>
                        <a:pt x="342900" y="281090"/>
                      </a:lnTo>
                      <a:lnTo>
                        <a:pt x="280988" y="350147"/>
                      </a:lnTo>
                      <a:lnTo>
                        <a:pt x="221457" y="407297"/>
                      </a:lnTo>
                      <a:lnTo>
                        <a:pt x="188119" y="464447"/>
                      </a:lnTo>
                      <a:cubicBezTo>
                        <a:pt x="187325" y="487466"/>
                        <a:pt x="186532" y="510484"/>
                        <a:pt x="185738" y="533503"/>
                      </a:cubicBezTo>
                      <a:lnTo>
                        <a:pt x="145257" y="578747"/>
                      </a:lnTo>
                      <a:lnTo>
                        <a:pt x="83344" y="573984"/>
                      </a:lnTo>
                      <a:lnTo>
                        <a:pt x="0" y="557315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>
                  <a:off x="7997854" y="3791064"/>
                  <a:ext cx="667555" cy="249554"/>
                </a:xfrm>
                <a:custGeom>
                  <a:avLst/>
                  <a:gdLst>
                    <a:gd name="connsiteX0" fmla="*/ 0 w 509587"/>
                    <a:gd name="connsiteY0" fmla="*/ 190500 h 190500"/>
                    <a:gd name="connsiteX1" fmla="*/ 483394 w 509587"/>
                    <a:gd name="connsiteY1" fmla="*/ 190500 h 190500"/>
                    <a:gd name="connsiteX2" fmla="*/ 483394 w 509587"/>
                    <a:gd name="connsiteY2" fmla="*/ 152400 h 190500"/>
                    <a:gd name="connsiteX3" fmla="*/ 492919 w 509587"/>
                    <a:gd name="connsiteY3" fmla="*/ 88106 h 190500"/>
                    <a:gd name="connsiteX4" fmla="*/ 509587 w 509587"/>
                    <a:gd name="connsiteY4" fmla="*/ 40481 h 190500"/>
                    <a:gd name="connsiteX5" fmla="*/ 497681 w 509587"/>
                    <a:gd name="connsiteY5" fmla="*/ 0 h 190500"/>
                    <a:gd name="connsiteX6" fmla="*/ 457200 w 509587"/>
                    <a:gd name="connsiteY6" fmla="*/ 16669 h 190500"/>
                    <a:gd name="connsiteX7" fmla="*/ 419100 w 509587"/>
                    <a:gd name="connsiteY7" fmla="*/ 92869 h 190500"/>
                    <a:gd name="connsiteX8" fmla="*/ 381000 w 509587"/>
                    <a:gd name="connsiteY8" fmla="*/ 128588 h 190500"/>
                    <a:gd name="connsiteX9" fmla="*/ 345281 w 509587"/>
                    <a:gd name="connsiteY9" fmla="*/ 157163 h 190500"/>
                    <a:gd name="connsiteX10" fmla="*/ 297656 w 509587"/>
                    <a:gd name="connsiteY10" fmla="*/ 166688 h 190500"/>
                    <a:gd name="connsiteX11" fmla="*/ 240506 w 509587"/>
                    <a:gd name="connsiteY11" fmla="*/ 161925 h 190500"/>
                    <a:gd name="connsiteX12" fmla="*/ 207169 w 509587"/>
                    <a:gd name="connsiteY12" fmla="*/ 114300 h 190500"/>
                    <a:gd name="connsiteX13" fmla="*/ 169069 w 509587"/>
                    <a:gd name="connsiteY13" fmla="*/ 78581 h 190500"/>
                    <a:gd name="connsiteX14" fmla="*/ 114300 w 509587"/>
                    <a:gd name="connsiteY14" fmla="*/ 92869 h 190500"/>
                    <a:gd name="connsiteX15" fmla="*/ 47625 w 509587"/>
                    <a:gd name="connsiteY15" fmla="*/ 152400 h 190500"/>
                    <a:gd name="connsiteX16" fmla="*/ 0 w 509587"/>
                    <a:gd name="connsiteY16" fmla="*/ 19050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09587" h="190500">
                      <a:moveTo>
                        <a:pt x="0" y="190500"/>
                      </a:moveTo>
                      <a:lnTo>
                        <a:pt x="483394" y="190500"/>
                      </a:lnTo>
                      <a:lnTo>
                        <a:pt x="483394" y="152400"/>
                      </a:lnTo>
                      <a:lnTo>
                        <a:pt x="492919" y="88106"/>
                      </a:lnTo>
                      <a:lnTo>
                        <a:pt x="509587" y="40481"/>
                      </a:lnTo>
                      <a:lnTo>
                        <a:pt x="497681" y="0"/>
                      </a:lnTo>
                      <a:lnTo>
                        <a:pt x="457200" y="16669"/>
                      </a:lnTo>
                      <a:lnTo>
                        <a:pt x="419100" y="92869"/>
                      </a:lnTo>
                      <a:lnTo>
                        <a:pt x="381000" y="128588"/>
                      </a:lnTo>
                      <a:lnTo>
                        <a:pt x="345281" y="157163"/>
                      </a:lnTo>
                      <a:lnTo>
                        <a:pt x="297656" y="166688"/>
                      </a:lnTo>
                      <a:lnTo>
                        <a:pt x="240506" y="161925"/>
                      </a:lnTo>
                      <a:lnTo>
                        <a:pt x="207169" y="114300"/>
                      </a:lnTo>
                      <a:lnTo>
                        <a:pt x="169069" y="78581"/>
                      </a:lnTo>
                      <a:lnTo>
                        <a:pt x="114300" y="92869"/>
                      </a:lnTo>
                      <a:lnTo>
                        <a:pt x="47625" y="152400"/>
                      </a:lnTo>
                      <a:lnTo>
                        <a:pt x="0" y="19050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ight Arrow 97"/>
                <p:cNvSpPr/>
                <p:nvPr/>
              </p:nvSpPr>
              <p:spPr>
                <a:xfrm rot="1653681">
                  <a:off x="8624647" y="3090728"/>
                  <a:ext cx="277772" cy="161783"/>
                </a:xfrm>
                <a:prstGeom prst="rightArrow">
                  <a:avLst>
                    <a:gd name="adj1" fmla="val 42977"/>
                    <a:gd name="adj2" fmla="val 50000"/>
                  </a:avLst>
                </a:prstGeom>
                <a:solidFill>
                  <a:schemeClr val="accent6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98"/>
                <p:cNvSpPr/>
                <p:nvPr/>
              </p:nvSpPr>
              <p:spPr>
                <a:xfrm>
                  <a:off x="7629762" y="3600780"/>
                  <a:ext cx="171568" cy="165329"/>
                </a:xfrm>
                <a:custGeom>
                  <a:avLst/>
                  <a:gdLst>
                    <a:gd name="connsiteX0" fmla="*/ 4763 w 130969"/>
                    <a:gd name="connsiteY0" fmla="*/ 52387 h 126206"/>
                    <a:gd name="connsiteX1" fmla="*/ 0 w 130969"/>
                    <a:gd name="connsiteY1" fmla="*/ 28575 h 126206"/>
                    <a:gd name="connsiteX2" fmla="*/ 14288 w 130969"/>
                    <a:gd name="connsiteY2" fmla="*/ 2381 h 126206"/>
                    <a:gd name="connsiteX3" fmla="*/ 50007 w 130969"/>
                    <a:gd name="connsiteY3" fmla="*/ 0 h 126206"/>
                    <a:gd name="connsiteX4" fmla="*/ 95250 w 130969"/>
                    <a:gd name="connsiteY4" fmla="*/ 19050 h 126206"/>
                    <a:gd name="connsiteX5" fmla="*/ 130969 w 130969"/>
                    <a:gd name="connsiteY5" fmla="*/ 40481 h 126206"/>
                    <a:gd name="connsiteX6" fmla="*/ 121444 w 130969"/>
                    <a:gd name="connsiteY6" fmla="*/ 71437 h 126206"/>
                    <a:gd name="connsiteX7" fmla="*/ 95250 w 130969"/>
                    <a:gd name="connsiteY7" fmla="*/ 92869 h 126206"/>
                    <a:gd name="connsiteX8" fmla="*/ 64294 w 130969"/>
                    <a:gd name="connsiteY8" fmla="*/ 114300 h 126206"/>
                    <a:gd name="connsiteX9" fmla="*/ 28575 w 130969"/>
                    <a:gd name="connsiteY9" fmla="*/ 126206 h 126206"/>
                    <a:gd name="connsiteX10" fmla="*/ 7144 w 130969"/>
                    <a:gd name="connsiteY10" fmla="*/ 107156 h 126206"/>
                    <a:gd name="connsiteX11" fmla="*/ 4763 w 130969"/>
                    <a:gd name="connsiteY11" fmla="*/ 52387 h 126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0969" h="126206">
                      <a:moveTo>
                        <a:pt x="4763" y="52387"/>
                      </a:moveTo>
                      <a:lnTo>
                        <a:pt x="0" y="28575"/>
                      </a:lnTo>
                      <a:lnTo>
                        <a:pt x="14288" y="2381"/>
                      </a:lnTo>
                      <a:lnTo>
                        <a:pt x="50007" y="0"/>
                      </a:lnTo>
                      <a:lnTo>
                        <a:pt x="95250" y="19050"/>
                      </a:lnTo>
                      <a:lnTo>
                        <a:pt x="130969" y="40481"/>
                      </a:lnTo>
                      <a:lnTo>
                        <a:pt x="121444" y="71437"/>
                      </a:lnTo>
                      <a:lnTo>
                        <a:pt x="95250" y="92869"/>
                      </a:lnTo>
                      <a:lnTo>
                        <a:pt x="64294" y="114300"/>
                      </a:lnTo>
                      <a:lnTo>
                        <a:pt x="28575" y="126206"/>
                      </a:lnTo>
                      <a:lnTo>
                        <a:pt x="7144" y="107156"/>
                      </a:lnTo>
                      <a:cubicBezTo>
                        <a:pt x="6350" y="88900"/>
                        <a:pt x="5557" y="70643"/>
                        <a:pt x="4763" y="52387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Freeform 99"/>
                <p:cNvSpPr/>
                <p:nvPr/>
              </p:nvSpPr>
              <p:spPr>
                <a:xfrm rot="4170504">
                  <a:off x="6309459" y="2758548"/>
                  <a:ext cx="368255" cy="233819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85750 w 319088"/>
                    <a:gd name="connsiteY8" fmla="*/ 157163 h 319088"/>
                    <a:gd name="connsiteX9" fmla="*/ 319088 w 319088"/>
                    <a:gd name="connsiteY9" fmla="*/ 114300 h 319088"/>
                    <a:gd name="connsiteX10" fmla="*/ 314325 w 319088"/>
                    <a:gd name="connsiteY10" fmla="*/ 33338 h 319088"/>
                    <a:gd name="connsiteX11" fmla="*/ 280988 w 319088"/>
                    <a:gd name="connsiteY11" fmla="*/ 14288 h 319088"/>
                    <a:gd name="connsiteX12" fmla="*/ 214313 w 319088"/>
                    <a:gd name="connsiteY12" fmla="*/ 14288 h 319088"/>
                    <a:gd name="connsiteX13" fmla="*/ 95250 w 319088"/>
                    <a:gd name="connsiteY13" fmla="*/ 0 h 319088"/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285750 w 319088"/>
                    <a:gd name="connsiteY7" fmla="*/ 157163 h 319088"/>
                    <a:gd name="connsiteX8" fmla="*/ 319088 w 319088"/>
                    <a:gd name="connsiteY8" fmla="*/ 114300 h 319088"/>
                    <a:gd name="connsiteX9" fmla="*/ 314325 w 319088"/>
                    <a:gd name="connsiteY9" fmla="*/ 33338 h 319088"/>
                    <a:gd name="connsiteX10" fmla="*/ 280988 w 319088"/>
                    <a:gd name="connsiteY10" fmla="*/ 14288 h 319088"/>
                    <a:gd name="connsiteX11" fmla="*/ 214313 w 319088"/>
                    <a:gd name="connsiteY11" fmla="*/ 14288 h 319088"/>
                    <a:gd name="connsiteX12" fmla="*/ 95250 w 319088"/>
                    <a:gd name="connsiteY12" fmla="*/ 0 h 319088"/>
                    <a:gd name="connsiteX0" fmla="*/ 95250 w 319088"/>
                    <a:gd name="connsiteY0" fmla="*/ 0 h 290513"/>
                    <a:gd name="connsiteX1" fmla="*/ 33338 w 319088"/>
                    <a:gd name="connsiteY1" fmla="*/ 28575 h 290513"/>
                    <a:gd name="connsiteX2" fmla="*/ 0 w 319088"/>
                    <a:gd name="connsiteY2" fmla="*/ 109538 h 290513"/>
                    <a:gd name="connsiteX3" fmla="*/ 0 w 319088"/>
                    <a:gd name="connsiteY3" fmla="*/ 171450 h 290513"/>
                    <a:gd name="connsiteX4" fmla="*/ 9525 w 319088"/>
                    <a:gd name="connsiteY4" fmla="*/ 228600 h 290513"/>
                    <a:gd name="connsiteX5" fmla="*/ 52388 w 319088"/>
                    <a:gd name="connsiteY5" fmla="*/ 290513 h 290513"/>
                    <a:gd name="connsiteX6" fmla="*/ 285750 w 319088"/>
                    <a:gd name="connsiteY6" fmla="*/ 157163 h 290513"/>
                    <a:gd name="connsiteX7" fmla="*/ 319088 w 319088"/>
                    <a:gd name="connsiteY7" fmla="*/ 114300 h 290513"/>
                    <a:gd name="connsiteX8" fmla="*/ 314325 w 319088"/>
                    <a:gd name="connsiteY8" fmla="*/ 33338 h 290513"/>
                    <a:gd name="connsiteX9" fmla="*/ 280988 w 319088"/>
                    <a:gd name="connsiteY9" fmla="*/ 14288 h 290513"/>
                    <a:gd name="connsiteX10" fmla="*/ 214313 w 319088"/>
                    <a:gd name="connsiteY10" fmla="*/ 14288 h 290513"/>
                    <a:gd name="connsiteX11" fmla="*/ 95250 w 319088"/>
                    <a:gd name="connsiteY11" fmla="*/ 0 h 290513"/>
                    <a:gd name="connsiteX0" fmla="*/ 95250 w 319088"/>
                    <a:gd name="connsiteY0" fmla="*/ 0 h 228600"/>
                    <a:gd name="connsiteX1" fmla="*/ 33338 w 319088"/>
                    <a:gd name="connsiteY1" fmla="*/ 28575 h 228600"/>
                    <a:gd name="connsiteX2" fmla="*/ 0 w 319088"/>
                    <a:gd name="connsiteY2" fmla="*/ 109538 h 228600"/>
                    <a:gd name="connsiteX3" fmla="*/ 0 w 319088"/>
                    <a:gd name="connsiteY3" fmla="*/ 171450 h 228600"/>
                    <a:gd name="connsiteX4" fmla="*/ 9525 w 319088"/>
                    <a:gd name="connsiteY4" fmla="*/ 228600 h 228600"/>
                    <a:gd name="connsiteX5" fmla="*/ 285750 w 319088"/>
                    <a:gd name="connsiteY5" fmla="*/ 157163 h 228600"/>
                    <a:gd name="connsiteX6" fmla="*/ 319088 w 319088"/>
                    <a:gd name="connsiteY6" fmla="*/ 114300 h 228600"/>
                    <a:gd name="connsiteX7" fmla="*/ 314325 w 319088"/>
                    <a:gd name="connsiteY7" fmla="*/ 33338 h 228600"/>
                    <a:gd name="connsiteX8" fmla="*/ 280988 w 319088"/>
                    <a:gd name="connsiteY8" fmla="*/ 14288 h 228600"/>
                    <a:gd name="connsiteX9" fmla="*/ 214313 w 319088"/>
                    <a:gd name="connsiteY9" fmla="*/ 14288 h 228600"/>
                    <a:gd name="connsiteX10" fmla="*/ 95250 w 319088"/>
                    <a:gd name="connsiteY10" fmla="*/ 0 h 228600"/>
                    <a:gd name="connsiteX0" fmla="*/ 95250 w 319088"/>
                    <a:gd name="connsiteY0" fmla="*/ 0 h 171450"/>
                    <a:gd name="connsiteX1" fmla="*/ 33338 w 319088"/>
                    <a:gd name="connsiteY1" fmla="*/ 28575 h 171450"/>
                    <a:gd name="connsiteX2" fmla="*/ 0 w 319088"/>
                    <a:gd name="connsiteY2" fmla="*/ 109538 h 171450"/>
                    <a:gd name="connsiteX3" fmla="*/ 0 w 319088"/>
                    <a:gd name="connsiteY3" fmla="*/ 171450 h 171450"/>
                    <a:gd name="connsiteX4" fmla="*/ 285750 w 319088"/>
                    <a:gd name="connsiteY4" fmla="*/ 157163 h 171450"/>
                    <a:gd name="connsiteX5" fmla="*/ 319088 w 319088"/>
                    <a:gd name="connsiteY5" fmla="*/ 114300 h 171450"/>
                    <a:gd name="connsiteX6" fmla="*/ 314325 w 319088"/>
                    <a:gd name="connsiteY6" fmla="*/ 33338 h 171450"/>
                    <a:gd name="connsiteX7" fmla="*/ 280988 w 319088"/>
                    <a:gd name="connsiteY7" fmla="*/ 14288 h 171450"/>
                    <a:gd name="connsiteX8" fmla="*/ 214313 w 319088"/>
                    <a:gd name="connsiteY8" fmla="*/ 14288 h 171450"/>
                    <a:gd name="connsiteX9" fmla="*/ 95250 w 319088"/>
                    <a:gd name="connsiteY9" fmla="*/ 0 h 171450"/>
                    <a:gd name="connsiteX0" fmla="*/ 95250 w 319088"/>
                    <a:gd name="connsiteY0" fmla="*/ 0 h 157163"/>
                    <a:gd name="connsiteX1" fmla="*/ 33338 w 319088"/>
                    <a:gd name="connsiteY1" fmla="*/ 28575 h 157163"/>
                    <a:gd name="connsiteX2" fmla="*/ 0 w 319088"/>
                    <a:gd name="connsiteY2" fmla="*/ 109538 h 157163"/>
                    <a:gd name="connsiteX3" fmla="*/ 285750 w 319088"/>
                    <a:gd name="connsiteY3" fmla="*/ 157163 h 157163"/>
                    <a:gd name="connsiteX4" fmla="*/ 319088 w 319088"/>
                    <a:gd name="connsiteY4" fmla="*/ 114300 h 157163"/>
                    <a:gd name="connsiteX5" fmla="*/ 314325 w 319088"/>
                    <a:gd name="connsiteY5" fmla="*/ 33338 h 157163"/>
                    <a:gd name="connsiteX6" fmla="*/ 280988 w 319088"/>
                    <a:gd name="connsiteY6" fmla="*/ 14288 h 157163"/>
                    <a:gd name="connsiteX7" fmla="*/ 214313 w 319088"/>
                    <a:gd name="connsiteY7" fmla="*/ 14288 h 157163"/>
                    <a:gd name="connsiteX8" fmla="*/ 95250 w 319088"/>
                    <a:gd name="connsiteY8" fmla="*/ 0 h 157163"/>
                    <a:gd name="connsiteX0" fmla="*/ 63258 w 287096"/>
                    <a:gd name="connsiteY0" fmla="*/ 0 h 158436"/>
                    <a:gd name="connsiteX1" fmla="*/ 1346 w 287096"/>
                    <a:gd name="connsiteY1" fmla="*/ 28575 h 158436"/>
                    <a:gd name="connsiteX2" fmla="*/ 0 w 287096"/>
                    <a:gd name="connsiteY2" fmla="*/ 62763 h 158436"/>
                    <a:gd name="connsiteX3" fmla="*/ 253758 w 287096"/>
                    <a:gd name="connsiteY3" fmla="*/ 157163 h 158436"/>
                    <a:gd name="connsiteX4" fmla="*/ 287096 w 287096"/>
                    <a:gd name="connsiteY4" fmla="*/ 114300 h 158436"/>
                    <a:gd name="connsiteX5" fmla="*/ 282333 w 287096"/>
                    <a:gd name="connsiteY5" fmla="*/ 33338 h 158436"/>
                    <a:gd name="connsiteX6" fmla="*/ 248996 w 287096"/>
                    <a:gd name="connsiteY6" fmla="*/ 14288 h 158436"/>
                    <a:gd name="connsiteX7" fmla="*/ 182321 w 287096"/>
                    <a:gd name="connsiteY7" fmla="*/ 14288 h 158436"/>
                    <a:gd name="connsiteX8" fmla="*/ 63258 w 287096"/>
                    <a:gd name="connsiteY8" fmla="*/ 0 h 158436"/>
                    <a:gd name="connsiteX0" fmla="*/ 63258 w 287096"/>
                    <a:gd name="connsiteY0" fmla="*/ 0 h 155249"/>
                    <a:gd name="connsiteX1" fmla="*/ 1346 w 287096"/>
                    <a:gd name="connsiteY1" fmla="*/ 28575 h 155249"/>
                    <a:gd name="connsiteX2" fmla="*/ 0 w 287096"/>
                    <a:gd name="connsiteY2" fmla="*/ 62763 h 155249"/>
                    <a:gd name="connsiteX3" fmla="*/ 257655 w 287096"/>
                    <a:gd name="connsiteY3" fmla="*/ 153874 h 155249"/>
                    <a:gd name="connsiteX4" fmla="*/ 287096 w 287096"/>
                    <a:gd name="connsiteY4" fmla="*/ 114300 h 155249"/>
                    <a:gd name="connsiteX5" fmla="*/ 282333 w 287096"/>
                    <a:gd name="connsiteY5" fmla="*/ 33338 h 155249"/>
                    <a:gd name="connsiteX6" fmla="*/ 248996 w 287096"/>
                    <a:gd name="connsiteY6" fmla="*/ 14288 h 155249"/>
                    <a:gd name="connsiteX7" fmla="*/ 182321 w 287096"/>
                    <a:gd name="connsiteY7" fmla="*/ 14288 h 155249"/>
                    <a:gd name="connsiteX8" fmla="*/ 63258 w 287096"/>
                    <a:gd name="connsiteY8" fmla="*/ 0 h 155249"/>
                    <a:gd name="connsiteX0" fmla="*/ 63258 w 287096"/>
                    <a:gd name="connsiteY0" fmla="*/ 0 h 114694"/>
                    <a:gd name="connsiteX1" fmla="*/ 1346 w 287096"/>
                    <a:gd name="connsiteY1" fmla="*/ 28575 h 114694"/>
                    <a:gd name="connsiteX2" fmla="*/ 0 w 287096"/>
                    <a:gd name="connsiteY2" fmla="*/ 62763 h 114694"/>
                    <a:gd name="connsiteX3" fmla="*/ 287096 w 287096"/>
                    <a:gd name="connsiteY3" fmla="*/ 114300 h 114694"/>
                    <a:gd name="connsiteX4" fmla="*/ 282333 w 287096"/>
                    <a:gd name="connsiteY4" fmla="*/ 33338 h 114694"/>
                    <a:gd name="connsiteX5" fmla="*/ 248996 w 287096"/>
                    <a:gd name="connsiteY5" fmla="*/ 14288 h 114694"/>
                    <a:gd name="connsiteX6" fmla="*/ 182321 w 287096"/>
                    <a:gd name="connsiteY6" fmla="*/ 14288 h 114694"/>
                    <a:gd name="connsiteX7" fmla="*/ 63258 w 287096"/>
                    <a:gd name="connsiteY7" fmla="*/ 0 h 114694"/>
                    <a:gd name="connsiteX0" fmla="*/ 63258 w 282333"/>
                    <a:gd name="connsiteY0" fmla="*/ 0 h 162004"/>
                    <a:gd name="connsiteX1" fmla="*/ 1346 w 282333"/>
                    <a:gd name="connsiteY1" fmla="*/ 28575 h 162004"/>
                    <a:gd name="connsiteX2" fmla="*/ 0 w 282333"/>
                    <a:gd name="connsiteY2" fmla="*/ 62763 h 162004"/>
                    <a:gd name="connsiteX3" fmla="*/ 277680 w 282333"/>
                    <a:gd name="connsiteY3" fmla="*/ 161811 h 162004"/>
                    <a:gd name="connsiteX4" fmla="*/ 282333 w 282333"/>
                    <a:gd name="connsiteY4" fmla="*/ 33338 h 162004"/>
                    <a:gd name="connsiteX5" fmla="*/ 248996 w 282333"/>
                    <a:gd name="connsiteY5" fmla="*/ 14288 h 162004"/>
                    <a:gd name="connsiteX6" fmla="*/ 182321 w 282333"/>
                    <a:gd name="connsiteY6" fmla="*/ 14288 h 162004"/>
                    <a:gd name="connsiteX7" fmla="*/ 63258 w 282333"/>
                    <a:gd name="connsiteY7" fmla="*/ 0 h 162004"/>
                    <a:gd name="connsiteX0" fmla="*/ 63258 w 282333"/>
                    <a:gd name="connsiteY0" fmla="*/ 0 h 161811"/>
                    <a:gd name="connsiteX1" fmla="*/ 1346 w 282333"/>
                    <a:gd name="connsiteY1" fmla="*/ 28575 h 161811"/>
                    <a:gd name="connsiteX2" fmla="*/ 0 w 282333"/>
                    <a:gd name="connsiteY2" fmla="*/ 62763 h 161811"/>
                    <a:gd name="connsiteX3" fmla="*/ 277680 w 282333"/>
                    <a:gd name="connsiteY3" fmla="*/ 161811 h 161811"/>
                    <a:gd name="connsiteX4" fmla="*/ 282333 w 282333"/>
                    <a:gd name="connsiteY4" fmla="*/ 33338 h 161811"/>
                    <a:gd name="connsiteX5" fmla="*/ 248996 w 282333"/>
                    <a:gd name="connsiteY5" fmla="*/ 14288 h 161811"/>
                    <a:gd name="connsiteX6" fmla="*/ 182321 w 282333"/>
                    <a:gd name="connsiteY6" fmla="*/ 14288 h 161811"/>
                    <a:gd name="connsiteX7" fmla="*/ 63258 w 282333"/>
                    <a:gd name="connsiteY7" fmla="*/ 0 h 161811"/>
                    <a:gd name="connsiteX0" fmla="*/ 63258 w 282333"/>
                    <a:gd name="connsiteY0" fmla="*/ 0 h 161811"/>
                    <a:gd name="connsiteX1" fmla="*/ 1346 w 282333"/>
                    <a:gd name="connsiteY1" fmla="*/ 28575 h 161811"/>
                    <a:gd name="connsiteX2" fmla="*/ 0 w 282333"/>
                    <a:gd name="connsiteY2" fmla="*/ 62763 h 161811"/>
                    <a:gd name="connsiteX3" fmla="*/ 277680 w 282333"/>
                    <a:gd name="connsiteY3" fmla="*/ 161811 h 161811"/>
                    <a:gd name="connsiteX4" fmla="*/ 282333 w 282333"/>
                    <a:gd name="connsiteY4" fmla="*/ 33338 h 161811"/>
                    <a:gd name="connsiteX5" fmla="*/ 248996 w 282333"/>
                    <a:gd name="connsiteY5" fmla="*/ 14288 h 161811"/>
                    <a:gd name="connsiteX6" fmla="*/ 182321 w 282333"/>
                    <a:gd name="connsiteY6" fmla="*/ 14288 h 161811"/>
                    <a:gd name="connsiteX7" fmla="*/ 63258 w 282333"/>
                    <a:gd name="connsiteY7" fmla="*/ 0 h 161811"/>
                    <a:gd name="connsiteX0" fmla="*/ 63258 w 282333"/>
                    <a:gd name="connsiteY0" fmla="*/ 0 h 161811"/>
                    <a:gd name="connsiteX1" fmla="*/ 1346 w 282333"/>
                    <a:gd name="connsiteY1" fmla="*/ 28575 h 161811"/>
                    <a:gd name="connsiteX2" fmla="*/ 0 w 282333"/>
                    <a:gd name="connsiteY2" fmla="*/ 62763 h 161811"/>
                    <a:gd name="connsiteX3" fmla="*/ 277680 w 282333"/>
                    <a:gd name="connsiteY3" fmla="*/ 161811 h 161811"/>
                    <a:gd name="connsiteX4" fmla="*/ 282333 w 282333"/>
                    <a:gd name="connsiteY4" fmla="*/ 33338 h 161811"/>
                    <a:gd name="connsiteX5" fmla="*/ 248996 w 282333"/>
                    <a:gd name="connsiteY5" fmla="*/ 14288 h 161811"/>
                    <a:gd name="connsiteX6" fmla="*/ 182321 w 282333"/>
                    <a:gd name="connsiteY6" fmla="*/ 14288 h 161811"/>
                    <a:gd name="connsiteX7" fmla="*/ 63258 w 282333"/>
                    <a:gd name="connsiteY7" fmla="*/ 0 h 161811"/>
                    <a:gd name="connsiteX0" fmla="*/ 62037 w 281112"/>
                    <a:gd name="connsiteY0" fmla="*/ 0 h 161811"/>
                    <a:gd name="connsiteX1" fmla="*/ 125 w 281112"/>
                    <a:gd name="connsiteY1" fmla="*/ 28575 h 161811"/>
                    <a:gd name="connsiteX2" fmla="*/ 176 w 281112"/>
                    <a:gd name="connsiteY2" fmla="*/ 65540 h 161811"/>
                    <a:gd name="connsiteX3" fmla="*/ 276459 w 281112"/>
                    <a:gd name="connsiteY3" fmla="*/ 161811 h 161811"/>
                    <a:gd name="connsiteX4" fmla="*/ 281112 w 281112"/>
                    <a:gd name="connsiteY4" fmla="*/ 33338 h 161811"/>
                    <a:gd name="connsiteX5" fmla="*/ 247775 w 281112"/>
                    <a:gd name="connsiteY5" fmla="*/ 14288 h 161811"/>
                    <a:gd name="connsiteX6" fmla="*/ 181100 w 281112"/>
                    <a:gd name="connsiteY6" fmla="*/ 14288 h 161811"/>
                    <a:gd name="connsiteX7" fmla="*/ 62037 w 281112"/>
                    <a:gd name="connsiteY7" fmla="*/ 0 h 161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1112" h="161811">
                      <a:moveTo>
                        <a:pt x="62037" y="0"/>
                      </a:moveTo>
                      <a:lnTo>
                        <a:pt x="125" y="28575"/>
                      </a:lnTo>
                      <a:cubicBezTo>
                        <a:pt x="-324" y="39971"/>
                        <a:pt x="625" y="54144"/>
                        <a:pt x="176" y="65540"/>
                      </a:cubicBezTo>
                      <a:cubicBezTo>
                        <a:pt x="47801" y="79827"/>
                        <a:pt x="219061" y="142470"/>
                        <a:pt x="276459" y="161811"/>
                      </a:cubicBezTo>
                      <a:lnTo>
                        <a:pt x="281112" y="33338"/>
                      </a:lnTo>
                      <a:lnTo>
                        <a:pt x="247775" y="14288"/>
                      </a:lnTo>
                      <a:lnTo>
                        <a:pt x="181100" y="14288"/>
                      </a:lnTo>
                      <a:lnTo>
                        <a:pt x="62037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ight Arrow 100"/>
                <p:cNvSpPr/>
                <p:nvPr/>
              </p:nvSpPr>
              <p:spPr>
                <a:xfrm rot="3072381">
                  <a:off x="7351743" y="3036820"/>
                  <a:ext cx="192342" cy="116367"/>
                </a:xfrm>
                <a:prstGeom prst="rightArrow">
                  <a:avLst>
                    <a:gd name="adj1" fmla="val 42977"/>
                    <a:gd name="adj2" fmla="val 50000"/>
                  </a:avLst>
                </a:prstGeom>
                <a:solidFill>
                  <a:schemeClr val="accent6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6435228" y="2156985"/>
                  <a:ext cx="2479938" cy="1879367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ight Arrow 102"/>
                <p:cNvSpPr/>
                <p:nvPr/>
              </p:nvSpPr>
              <p:spPr>
                <a:xfrm rot="1648496">
                  <a:off x="6941250" y="3313217"/>
                  <a:ext cx="192342" cy="116367"/>
                </a:xfrm>
                <a:prstGeom prst="rightArrow">
                  <a:avLst>
                    <a:gd name="adj1" fmla="val 42977"/>
                    <a:gd name="adj2" fmla="val 50000"/>
                  </a:avLst>
                </a:prstGeom>
                <a:solidFill>
                  <a:schemeClr val="accent6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 rot="9531574">
                  <a:off x="6525066" y="2053701"/>
                  <a:ext cx="585039" cy="372259"/>
                </a:xfrm>
                <a:custGeom>
                  <a:avLst/>
                  <a:gdLst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33363 w 319088"/>
                    <a:gd name="connsiteY8" fmla="*/ 223838 h 319088"/>
                    <a:gd name="connsiteX9" fmla="*/ 285750 w 319088"/>
                    <a:gd name="connsiteY9" fmla="*/ 157163 h 319088"/>
                    <a:gd name="connsiteX10" fmla="*/ 319088 w 319088"/>
                    <a:gd name="connsiteY10" fmla="*/ 114300 h 319088"/>
                    <a:gd name="connsiteX11" fmla="*/ 314325 w 319088"/>
                    <a:gd name="connsiteY11" fmla="*/ 33338 h 319088"/>
                    <a:gd name="connsiteX12" fmla="*/ 280988 w 319088"/>
                    <a:gd name="connsiteY12" fmla="*/ 14288 h 319088"/>
                    <a:gd name="connsiteX13" fmla="*/ 214313 w 319088"/>
                    <a:gd name="connsiteY13" fmla="*/ 14288 h 319088"/>
                    <a:gd name="connsiteX14" fmla="*/ 95250 w 319088"/>
                    <a:gd name="connsiteY14" fmla="*/ 0 h 319088"/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190500 w 319088"/>
                    <a:gd name="connsiteY7" fmla="*/ 295275 h 319088"/>
                    <a:gd name="connsiteX8" fmla="*/ 285750 w 319088"/>
                    <a:gd name="connsiteY8" fmla="*/ 157163 h 319088"/>
                    <a:gd name="connsiteX9" fmla="*/ 319088 w 319088"/>
                    <a:gd name="connsiteY9" fmla="*/ 114300 h 319088"/>
                    <a:gd name="connsiteX10" fmla="*/ 314325 w 319088"/>
                    <a:gd name="connsiteY10" fmla="*/ 33338 h 319088"/>
                    <a:gd name="connsiteX11" fmla="*/ 280988 w 319088"/>
                    <a:gd name="connsiteY11" fmla="*/ 14288 h 319088"/>
                    <a:gd name="connsiteX12" fmla="*/ 214313 w 319088"/>
                    <a:gd name="connsiteY12" fmla="*/ 14288 h 319088"/>
                    <a:gd name="connsiteX13" fmla="*/ 95250 w 319088"/>
                    <a:gd name="connsiteY13" fmla="*/ 0 h 319088"/>
                    <a:gd name="connsiteX0" fmla="*/ 95250 w 319088"/>
                    <a:gd name="connsiteY0" fmla="*/ 0 h 319088"/>
                    <a:gd name="connsiteX1" fmla="*/ 33338 w 319088"/>
                    <a:gd name="connsiteY1" fmla="*/ 28575 h 319088"/>
                    <a:gd name="connsiteX2" fmla="*/ 0 w 319088"/>
                    <a:gd name="connsiteY2" fmla="*/ 109538 h 319088"/>
                    <a:gd name="connsiteX3" fmla="*/ 0 w 319088"/>
                    <a:gd name="connsiteY3" fmla="*/ 171450 h 319088"/>
                    <a:gd name="connsiteX4" fmla="*/ 9525 w 319088"/>
                    <a:gd name="connsiteY4" fmla="*/ 228600 h 319088"/>
                    <a:gd name="connsiteX5" fmla="*/ 52388 w 319088"/>
                    <a:gd name="connsiteY5" fmla="*/ 290513 h 319088"/>
                    <a:gd name="connsiteX6" fmla="*/ 128588 w 319088"/>
                    <a:gd name="connsiteY6" fmla="*/ 319088 h 319088"/>
                    <a:gd name="connsiteX7" fmla="*/ 285750 w 319088"/>
                    <a:gd name="connsiteY7" fmla="*/ 157163 h 319088"/>
                    <a:gd name="connsiteX8" fmla="*/ 319088 w 319088"/>
                    <a:gd name="connsiteY8" fmla="*/ 114300 h 319088"/>
                    <a:gd name="connsiteX9" fmla="*/ 314325 w 319088"/>
                    <a:gd name="connsiteY9" fmla="*/ 33338 h 319088"/>
                    <a:gd name="connsiteX10" fmla="*/ 280988 w 319088"/>
                    <a:gd name="connsiteY10" fmla="*/ 14288 h 319088"/>
                    <a:gd name="connsiteX11" fmla="*/ 214313 w 319088"/>
                    <a:gd name="connsiteY11" fmla="*/ 14288 h 319088"/>
                    <a:gd name="connsiteX12" fmla="*/ 95250 w 319088"/>
                    <a:gd name="connsiteY12" fmla="*/ 0 h 319088"/>
                    <a:gd name="connsiteX0" fmla="*/ 95250 w 319088"/>
                    <a:gd name="connsiteY0" fmla="*/ 0 h 290513"/>
                    <a:gd name="connsiteX1" fmla="*/ 33338 w 319088"/>
                    <a:gd name="connsiteY1" fmla="*/ 28575 h 290513"/>
                    <a:gd name="connsiteX2" fmla="*/ 0 w 319088"/>
                    <a:gd name="connsiteY2" fmla="*/ 109538 h 290513"/>
                    <a:gd name="connsiteX3" fmla="*/ 0 w 319088"/>
                    <a:gd name="connsiteY3" fmla="*/ 171450 h 290513"/>
                    <a:gd name="connsiteX4" fmla="*/ 9525 w 319088"/>
                    <a:gd name="connsiteY4" fmla="*/ 228600 h 290513"/>
                    <a:gd name="connsiteX5" fmla="*/ 52388 w 319088"/>
                    <a:gd name="connsiteY5" fmla="*/ 290513 h 290513"/>
                    <a:gd name="connsiteX6" fmla="*/ 285750 w 319088"/>
                    <a:gd name="connsiteY6" fmla="*/ 157163 h 290513"/>
                    <a:gd name="connsiteX7" fmla="*/ 319088 w 319088"/>
                    <a:gd name="connsiteY7" fmla="*/ 114300 h 290513"/>
                    <a:gd name="connsiteX8" fmla="*/ 314325 w 319088"/>
                    <a:gd name="connsiteY8" fmla="*/ 33338 h 290513"/>
                    <a:gd name="connsiteX9" fmla="*/ 280988 w 319088"/>
                    <a:gd name="connsiteY9" fmla="*/ 14288 h 290513"/>
                    <a:gd name="connsiteX10" fmla="*/ 214313 w 319088"/>
                    <a:gd name="connsiteY10" fmla="*/ 14288 h 290513"/>
                    <a:gd name="connsiteX11" fmla="*/ 95250 w 319088"/>
                    <a:gd name="connsiteY11" fmla="*/ 0 h 290513"/>
                    <a:gd name="connsiteX0" fmla="*/ 95250 w 319088"/>
                    <a:gd name="connsiteY0" fmla="*/ 0 h 228600"/>
                    <a:gd name="connsiteX1" fmla="*/ 33338 w 319088"/>
                    <a:gd name="connsiteY1" fmla="*/ 28575 h 228600"/>
                    <a:gd name="connsiteX2" fmla="*/ 0 w 319088"/>
                    <a:gd name="connsiteY2" fmla="*/ 109538 h 228600"/>
                    <a:gd name="connsiteX3" fmla="*/ 0 w 319088"/>
                    <a:gd name="connsiteY3" fmla="*/ 171450 h 228600"/>
                    <a:gd name="connsiteX4" fmla="*/ 9525 w 319088"/>
                    <a:gd name="connsiteY4" fmla="*/ 228600 h 228600"/>
                    <a:gd name="connsiteX5" fmla="*/ 285750 w 319088"/>
                    <a:gd name="connsiteY5" fmla="*/ 157163 h 228600"/>
                    <a:gd name="connsiteX6" fmla="*/ 319088 w 319088"/>
                    <a:gd name="connsiteY6" fmla="*/ 114300 h 228600"/>
                    <a:gd name="connsiteX7" fmla="*/ 314325 w 319088"/>
                    <a:gd name="connsiteY7" fmla="*/ 33338 h 228600"/>
                    <a:gd name="connsiteX8" fmla="*/ 280988 w 319088"/>
                    <a:gd name="connsiteY8" fmla="*/ 14288 h 228600"/>
                    <a:gd name="connsiteX9" fmla="*/ 214313 w 319088"/>
                    <a:gd name="connsiteY9" fmla="*/ 14288 h 228600"/>
                    <a:gd name="connsiteX10" fmla="*/ 95250 w 319088"/>
                    <a:gd name="connsiteY10" fmla="*/ 0 h 228600"/>
                    <a:gd name="connsiteX0" fmla="*/ 95250 w 319088"/>
                    <a:gd name="connsiteY0" fmla="*/ 0 h 171450"/>
                    <a:gd name="connsiteX1" fmla="*/ 33338 w 319088"/>
                    <a:gd name="connsiteY1" fmla="*/ 28575 h 171450"/>
                    <a:gd name="connsiteX2" fmla="*/ 0 w 319088"/>
                    <a:gd name="connsiteY2" fmla="*/ 109538 h 171450"/>
                    <a:gd name="connsiteX3" fmla="*/ 0 w 319088"/>
                    <a:gd name="connsiteY3" fmla="*/ 171450 h 171450"/>
                    <a:gd name="connsiteX4" fmla="*/ 285750 w 319088"/>
                    <a:gd name="connsiteY4" fmla="*/ 157163 h 171450"/>
                    <a:gd name="connsiteX5" fmla="*/ 319088 w 319088"/>
                    <a:gd name="connsiteY5" fmla="*/ 114300 h 171450"/>
                    <a:gd name="connsiteX6" fmla="*/ 314325 w 319088"/>
                    <a:gd name="connsiteY6" fmla="*/ 33338 h 171450"/>
                    <a:gd name="connsiteX7" fmla="*/ 280988 w 319088"/>
                    <a:gd name="connsiteY7" fmla="*/ 14288 h 171450"/>
                    <a:gd name="connsiteX8" fmla="*/ 214313 w 319088"/>
                    <a:gd name="connsiteY8" fmla="*/ 14288 h 171450"/>
                    <a:gd name="connsiteX9" fmla="*/ 95250 w 319088"/>
                    <a:gd name="connsiteY9" fmla="*/ 0 h 171450"/>
                    <a:gd name="connsiteX0" fmla="*/ 95250 w 319088"/>
                    <a:gd name="connsiteY0" fmla="*/ 0 h 157163"/>
                    <a:gd name="connsiteX1" fmla="*/ 33338 w 319088"/>
                    <a:gd name="connsiteY1" fmla="*/ 28575 h 157163"/>
                    <a:gd name="connsiteX2" fmla="*/ 0 w 319088"/>
                    <a:gd name="connsiteY2" fmla="*/ 109538 h 157163"/>
                    <a:gd name="connsiteX3" fmla="*/ 285750 w 319088"/>
                    <a:gd name="connsiteY3" fmla="*/ 157163 h 157163"/>
                    <a:gd name="connsiteX4" fmla="*/ 319088 w 319088"/>
                    <a:gd name="connsiteY4" fmla="*/ 114300 h 157163"/>
                    <a:gd name="connsiteX5" fmla="*/ 314325 w 319088"/>
                    <a:gd name="connsiteY5" fmla="*/ 33338 h 157163"/>
                    <a:gd name="connsiteX6" fmla="*/ 280988 w 319088"/>
                    <a:gd name="connsiteY6" fmla="*/ 14288 h 157163"/>
                    <a:gd name="connsiteX7" fmla="*/ 214313 w 319088"/>
                    <a:gd name="connsiteY7" fmla="*/ 14288 h 157163"/>
                    <a:gd name="connsiteX8" fmla="*/ 95250 w 319088"/>
                    <a:gd name="connsiteY8" fmla="*/ 0 h 157163"/>
                    <a:gd name="connsiteX0" fmla="*/ 63258 w 287096"/>
                    <a:gd name="connsiteY0" fmla="*/ 0 h 158436"/>
                    <a:gd name="connsiteX1" fmla="*/ 1346 w 287096"/>
                    <a:gd name="connsiteY1" fmla="*/ 28575 h 158436"/>
                    <a:gd name="connsiteX2" fmla="*/ 0 w 287096"/>
                    <a:gd name="connsiteY2" fmla="*/ 62763 h 158436"/>
                    <a:gd name="connsiteX3" fmla="*/ 253758 w 287096"/>
                    <a:gd name="connsiteY3" fmla="*/ 157163 h 158436"/>
                    <a:gd name="connsiteX4" fmla="*/ 287096 w 287096"/>
                    <a:gd name="connsiteY4" fmla="*/ 114300 h 158436"/>
                    <a:gd name="connsiteX5" fmla="*/ 282333 w 287096"/>
                    <a:gd name="connsiteY5" fmla="*/ 33338 h 158436"/>
                    <a:gd name="connsiteX6" fmla="*/ 248996 w 287096"/>
                    <a:gd name="connsiteY6" fmla="*/ 14288 h 158436"/>
                    <a:gd name="connsiteX7" fmla="*/ 182321 w 287096"/>
                    <a:gd name="connsiteY7" fmla="*/ 14288 h 158436"/>
                    <a:gd name="connsiteX8" fmla="*/ 63258 w 287096"/>
                    <a:gd name="connsiteY8" fmla="*/ 0 h 158436"/>
                    <a:gd name="connsiteX0" fmla="*/ 63258 w 287096"/>
                    <a:gd name="connsiteY0" fmla="*/ 0 h 155249"/>
                    <a:gd name="connsiteX1" fmla="*/ 1346 w 287096"/>
                    <a:gd name="connsiteY1" fmla="*/ 28575 h 155249"/>
                    <a:gd name="connsiteX2" fmla="*/ 0 w 287096"/>
                    <a:gd name="connsiteY2" fmla="*/ 62763 h 155249"/>
                    <a:gd name="connsiteX3" fmla="*/ 257655 w 287096"/>
                    <a:gd name="connsiteY3" fmla="*/ 153874 h 155249"/>
                    <a:gd name="connsiteX4" fmla="*/ 287096 w 287096"/>
                    <a:gd name="connsiteY4" fmla="*/ 114300 h 155249"/>
                    <a:gd name="connsiteX5" fmla="*/ 282333 w 287096"/>
                    <a:gd name="connsiteY5" fmla="*/ 33338 h 155249"/>
                    <a:gd name="connsiteX6" fmla="*/ 248996 w 287096"/>
                    <a:gd name="connsiteY6" fmla="*/ 14288 h 155249"/>
                    <a:gd name="connsiteX7" fmla="*/ 182321 w 287096"/>
                    <a:gd name="connsiteY7" fmla="*/ 14288 h 155249"/>
                    <a:gd name="connsiteX8" fmla="*/ 63258 w 287096"/>
                    <a:gd name="connsiteY8" fmla="*/ 0 h 155249"/>
                    <a:gd name="connsiteX0" fmla="*/ 63258 w 287096"/>
                    <a:gd name="connsiteY0" fmla="*/ 0 h 114694"/>
                    <a:gd name="connsiteX1" fmla="*/ 1346 w 287096"/>
                    <a:gd name="connsiteY1" fmla="*/ 28575 h 114694"/>
                    <a:gd name="connsiteX2" fmla="*/ 0 w 287096"/>
                    <a:gd name="connsiteY2" fmla="*/ 62763 h 114694"/>
                    <a:gd name="connsiteX3" fmla="*/ 287096 w 287096"/>
                    <a:gd name="connsiteY3" fmla="*/ 114300 h 114694"/>
                    <a:gd name="connsiteX4" fmla="*/ 282333 w 287096"/>
                    <a:gd name="connsiteY4" fmla="*/ 33338 h 114694"/>
                    <a:gd name="connsiteX5" fmla="*/ 248996 w 287096"/>
                    <a:gd name="connsiteY5" fmla="*/ 14288 h 114694"/>
                    <a:gd name="connsiteX6" fmla="*/ 182321 w 287096"/>
                    <a:gd name="connsiteY6" fmla="*/ 14288 h 114694"/>
                    <a:gd name="connsiteX7" fmla="*/ 63258 w 287096"/>
                    <a:gd name="connsiteY7" fmla="*/ 0 h 114694"/>
                    <a:gd name="connsiteX0" fmla="*/ 63258 w 282333"/>
                    <a:gd name="connsiteY0" fmla="*/ 0 h 162004"/>
                    <a:gd name="connsiteX1" fmla="*/ 1346 w 282333"/>
                    <a:gd name="connsiteY1" fmla="*/ 28575 h 162004"/>
                    <a:gd name="connsiteX2" fmla="*/ 0 w 282333"/>
                    <a:gd name="connsiteY2" fmla="*/ 62763 h 162004"/>
                    <a:gd name="connsiteX3" fmla="*/ 277680 w 282333"/>
                    <a:gd name="connsiteY3" fmla="*/ 161811 h 162004"/>
                    <a:gd name="connsiteX4" fmla="*/ 282333 w 282333"/>
                    <a:gd name="connsiteY4" fmla="*/ 33338 h 162004"/>
                    <a:gd name="connsiteX5" fmla="*/ 248996 w 282333"/>
                    <a:gd name="connsiteY5" fmla="*/ 14288 h 162004"/>
                    <a:gd name="connsiteX6" fmla="*/ 182321 w 282333"/>
                    <a:gd name="connsiteY6" fmla="*/ 14288 h 162004"/>
                    <a:gd name="connsiteX7" fmla="*/ 63258 w 282333"/>
                    <a:gd name="connsiteY7" fmla="*/ 0 h 162004"/>
                    <a:gd name="connsiteX0" fmla="*/ 63258 w 282333"/>
                    <a:gd name="connsiteY0" fmla="*/ 0 h 161811"/>
                    <a:gd name="connsiteX1" fmla="*/ 1346 w 282333"/>
                    <a:gd name="connsiteY1" fmla="*/ 28575 h 161811"/>
                    <a:gd name="connsiteX2" fmla="*/ 0 w 282333"/>
                    <a:gd name="connsiteY2" fmla="*/ 62763 h 161811"/>
                    <a:gd name="connsiteX3" fmla="*/ 277680 w 282333"/>
                    <a:gd name="connsiteY3" fmla="*/ 161811 h 161811"/>
                    <a:gd name="connsiteX4" fmla="*/ 282333 w 282333"/>
                    <a:gd name="connsiteY4" fmla="*/ 33338 h 161811"/>
                    <a:gd name="connsiteX5" fmla="*/ 248996 w 282333"/>
                    <a:gd name="connsiteY5" fmla="*/ 14288 h 161811"/>
                    <a:gd name="connsiteX6" fmla="*/ 182321 w 282333"/>
                    <a:gd name="connsiteY6" fmla="*/ 14288 h 161811"/>
                    <a:gd name="connsiteX7" fmla="*/ 63258 w 282333"/>
                    <a:gd name="connsiteY7" fmla="*/ 0 h 161811"/>
                    <a:gd name="connsiteX0" fmla="*/ 63258 w 282333"/>
                    <a:gd name="connsiteY0" fmla="*/ 0 h 161811"/>
                    <a:gd name="connsiteX1" fmla="*/ 1346 w 282333"/>
                    <a:gd name="connsiteY1" fmla="*/ 28575 h 161811"/>
                    <a:gd name="connsiteX2" fmla="*/ 0 w 282333"/>
                    <a:gd name="connsiteY2" fmla="*/ 62763 h 161811"/>
                    <a:gd name="connsiteX3" fmla="*/ 277680 w 282333"/>
                    <a:gd name="connsiteY3" fmla="*/ 161811 h 161811"/>
                    <a:gd name="connsiteX4" fmla="*/ 282333 w 282333"/>
                    <a:gd name="connsiteY4" fmla="*/ 33338 h 161811"/>
                    <a:gd name="connsiteX5" fmla="*/ 248996 w 282333"/>
                    <a:gd name="connsiteY5" fmla="*/ 14288 h 161811"/>
                    <a:gd name="connsiteX6" fmla="*/ 182321 w 282333"/>
                    <a:gd name="connsiteY6" fmla="*/ 14288 h 161811"/>
                    <a:gd name="connsiteX7" fmla="*/ 63258 w 282333"/>
                    <a:gd name="connsiteY7" fmla="*/ 0 h 161811"/>
                    <a:gd name="connsiteX0" fmla="*/ 63258 w 282333"/>
                    <a:gd name="connsiteY0" fmla="*/ 0 h 161811"/>
                    <a:gd name="connsiteX1" fmla="*/ 1346 w 282333"/>
                    <a:gd name="connsiteY1" fmla="*/ 28575 h 161811"/>
                    <a:gd name="connsiteX2" fmla="*/ 0 w 282333"/>
                    <a:gd name="connsiteY2" fmla="*/ 62763 h 161811"/>
                    <a:gd name="connsiteX3" fmla="*/ 277680 w 282333"/>
                    <a:gd name="connsiteY3" fmla="*/ 161811 h 161811"/>
                    <a:gd name="connsiteX4" fmla="*/ 282333 w 282333"/>
                    <a:gd name="connsiteY4" fmla="*/ 33338 h 161811"/>
                    <a:gd name="connsiteX5" fmla="*/ 248996 w 282333"/>
                    <a:gd name="connsiteY5" fmla="*/ 14288 h 161811"/>
                    <a:gd name="connsiteX6" fmla="*/ 182321 w 282333"/>
                    <a:gd name="connsiteY6" fmla="*/ 14288 h 161811"/>
                    <a:gd name="connsiteX7" fmla="*/ 63258 w 282333"/>
                    <a:gd name="connsiteY7" fmla="*/ 0 h 161811"/>
                    <a:gd name="connsiteX0" fmla="*/ 62037 w 281112"/>
                    <a:gd name="connsiteY0" fmla="*/ 0 h 161811"/>
                    <a:gd name="connsiteX1" fmla="*/ 125 w 281112"/>
                    <a:gd name="connsiteY1" fmla="*/ 28575 h 161811"/>
                    <a:gd name="connsiteX2" fmla="*/ 176 w 281112"/>
                    <a:gd name="connsiteY2" fmla="*/ 65540 h 161811"/>
                    <a:gd name="connsiteX3" fmla="*/ 276459 w 281112"/>
                    <a:gd name="connsiteY3" fmla="*/ 161811 h 161811"/>
                    <a:gd name="connsiteX4" fmla="*/ 281112 w 281112"/>
                    <a:gd name="connsiteY4" fmla="*/ 33338 h 161811"/>
                    <a:gd name="connsiteX5" fmla="*/ 247775 w 281112"/>
                    <a:gd name="connsiteY5" fmla="*/ 14288 h 161811"/>
                    <a:gd name="connsiteX6" fmla="*/ 181100 w 281112"/>
                    <a:gd name="connsiteY6" fmla="*/ 14288 h 161811"/>
                    <a:gd name="connsiteX7" fmla="*/ 62037 w 281112"/>
                    <a:gd name="connsiteY7" fmla="*/ 0 h 161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1112" h="161811">
                      <a:moveTo>
                        <a:pt x="62037" y="0"/>
                      </a:moveTo>
                      <a:lnTo>
                        <a:pt x="125" y="28575"/>
                      </a:lnTo>
                      <a:cubicBezTo>
                        <a:pt x="-324" y="39971"/>
                        <a:pt x="625" y="54144"/>
                        <a:pt x="176" y="65540"/>
                      </a:cubicBezTo>
                      <a:cubicBezTo>
                        <a:pt x="47801" y="79827"/>
                        <a:pt x="219061" y="142470"/>
                        <a:pt x="276459" y="161811"/>
                      </a:cubicBezTo>
                      <a:lnTo>
                        <a:pt x="281112" y="33338"/>
                      </a:lnTo>
                      <a:lnTo>
                        <a:pt x="247775" y="14288"/>
                      </a:lnTo>
                      <a:lnTo>
                        <a:pt x="181100" y="14288"/>
                      </a:lnTo>
                      <a:lnTo>
                        <a:pt x="62037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5" name="Rectangle 104"/>
            <p:cNvSpPr/>
            <p:nvPr/>
          </p:nvSpPr>
          <p:spPr>
            <a:xfrm>
              <a:off x="3457537" y="4001365"/>
              <a:ext cx="387612" cy="300248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H="1">
              <a:off x="3845149" y="3361955"/>
              <a:ext cx="5594906" cy="924837"/>
            </a:xfrm>
            <a:prstGeom prst="line">
              <a:avLst/>
            </a:prstGeom>
            <a:ln w="19050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4.58333E-6 0.090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1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8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71330"/>
            <a:ext cx="12203865" cy="2600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05" y="4216082"/>
            <a:ext cx="9531096" cy="26419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871330"/>
            <a:ext cx="12192000" cy="498667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Ebullition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1" y="3617302"/>
            <a:ext cx="11423087" cy="2285709"/>
          </a:xfrm>
          <a:custGeom>
            <a:avLst/>
            <a:gdLst>
              <a:gd name="connsiteX0" fmla="*/ 557212 w 2278856"/>
              <a:gd name="connsiteY0" fmla="*/ 0 h 1135857"/>
              <a:gd name="connsiteX1" fmla="*/ 985837 w 2278856"/>
              <a:gd name="connsiteY1" fmla="*/ 42863 h 1135857"/>
              <a:gd name="connsiteX2" fmla="*/ 1428750 w 2278856"/>
              <a:gd name="connsiteY2" fmla="*/ 92869 h 1135857"/>
              <a:gd name="connsiteX3" fmla="*/ 1800225 w 2278856"/>
              <a:gd name="connsiteY3" fmla="*/ 200025 h 1135857"/>
              <a:gd name="connsiteX4" fmla="*/ 2143125 w 2278856"/>
              <a:gd name="connsiteY4" fmla="*/ 321469 h 1135857"/>
              <a:gd name="connsiteX5" fmla="*/ 2157412 w 2278856"/>
              <a:gd name="connsiteY5" fmla="*/ 478632 h 1135857"/>
              <a:gd name="connsiteX6" fmla="*/ 2257425 w 2278856"/>
              <a:gd name="connsiteY6" fmla="*/ 528638 h 1135857"/>
              <a:gd name="connsiteX7" fmla="*/ 2278856 w 2278856"/>
              <a:gd name="connsiteY7" fmla="*/ 642938 h 1135857"/>
              <a:gd name="connsiteX8" fmla="*/ 2193131 w 2278856"/>
              <a:gd name="connsiteY8" fmla="*/ 771525 h 1135857"/>
              <a:gd name="connsiteX9" fmla="*/ 2035969 w 2278856"/>
              <a:gd name="connsiteY9" fmla="*/ 907257 h 1135857"/>
              <a:gd name="connsiteX10" fmla="*/ 1764506 w 2278856"/>
              <a:gd name="connsiteY10" fmla="*/ 964407 h 1135857"/>
              <a:gd name="connsiteX11" fmla="*/ 1464469 w 2278856"/>
              <a:gd name="connsiteY11" fmla="*/ 1135857 h 1135857"/>
              <a:gd name="connsiteX12" fmla="*/ 242887 w 2278856"/>
              <a:gd name="connsiteY12" fmla="*/ 1128713 h 1135857"/>
              <a:gd name="connsiteX13" fmla="*/ 78581 w 2278856"/>
              <a:gd name="connsiteY13" fmla="*/ 978694 h 1135857"/>
              <a:gd name="connsiteX14" fmla="*/ 0 w 2278856"/>
              <a:gd name="connsiteY14" fmla="*/ 664369 h 1135857"/>
              <a:gd name="connsiteX15" fmla="*/ 7144 w 2278856"/>
              <a:gd name="connsiteY15" fmla="*/ 414338 h 1135857"/>
              <a:gd name="connsiteX16" fmla="*/ 78581 w 2278856"/>
              <a:gd name="connsiteY16" fmla="*/ 214313 h 1135857"/>
              <a:gd name="connsiteX17" fmla="*/ 207169 w 2278856"/>
              <a:gd name="connsiteY17" fmla="*/ 121444 h 1135857"/>
              <a:gd name="connsiteX18" fmla="*/ 492919 w 2278856"/>
              <a:gd name="connsiteY18" fmla="*/ 0 h 1135857"/>
              <a:gd name="connsiteX19" fmla="*/ 557212 w 2278856"/>
              <a:gd name="connsiteY19" fmla="*/ 0 h 1135857"/>
              <a:gd name="connsiteX0" fmla="*/ 557212 w 2278856"/>
              <a:gd name="connsiteY0" fmla="*/ 0 h 1135857"/>
              <a:gd name="connsiteX1" fmla="*/ 985837 w 2278856"/>
              <a:gd name="connsiteY1" fmla="*/ 42863 h 1135857"/>
              <a:gd name="connsiteX2" fmla="*/ 1428750 w 2278856"/>
              <a:gd name="connsiteY2" fmla="*/ 92869 h 1135857"/>
              <a:gd name="connsiteX3" fmla="*/ 1800225 w 2278856"/>
              <a:gd name="connsiteY3" fmla="*/ 200025 h 1135857"/>
              <a:gd name="connsiteX4" fmla="*/ 2143125 w 2278856"/>
              <a:gd name="connsiteY4" fmla="*/ 321469 h 1135857"/>
              <a:gd name="connsiteX5" fmla="*/ 2214562 w 2278856"/>
              <a:gd name="connsiteY5" fmla="*/ 407194 h 1135857"/>
              <a:gd name="connsiteX6" fmla="*/ 2257425 w 2278856"/>
              <a:gd name="connsiteY6" fmla="*/ 528638 h 1135857"/>
              <a:gd name="connsiteX7" fmla="*/ 2278856 w 2278856"/>
              <a:gd name="connsiteY7" fmla="*/ 642938 h 1135857"/>
              <a:gd name="connsiteX8" fmla="*/ 2193131 w 2278856"/>
              <a:gd name="connsiteY8" fmla="*/ 771525 h 1135857"/>
              <a:gd name="connsiteX9" fmla="*/ 2035969 w 2278856"/>
              <a:gd name="connsiteY9" fmla="*/ 907257 h 1135857"/>
              <a:gd name="connsiteX10" fmla="*/ 1764506 w 2278856"/>
              <a:gd name="connsiteY10" fmla="*/ 964407 h 1135857"/>
              <a:gd name="connsiteX11" fmla="*/ 1464469 w 2278856"/>
              <a:gd name="connsiteY11" fmla="*/ 1135857 h 1135857"/>
              <a:gd name="connsiteX12" fmla="*/ 242887 w 2278856"/>
              <a:gd name="connsiteY12" fmla="*/ 1128713 h 1135857"/>
              <a:gd name="connsiteX13" fmla="*/ 78581 w 2278856"/>
              <a:gd name="connsiteY13" fmla="*/ 978694 h 1135857"/>
              <a:gd name="connsiteX14" fmla="*/ 0 w 2278856"/>
              <a:gd name="connsiteY14" fmla="*/ 664369 h 1135857"/>
              <a:gd name="connsiteX15" fmla="*/ 7144 w 2278856"/>
              <a:gd name="connsiteY15" fmla="*/ 414338 h 1135857"/>
              <a:gd name="connsiteX16" fmla="*/ 78581 w 2278856"/>
              <a:gd name="connsiteY16" fmla="*/ 214313 h 1135857"/>
              <a:gd name="connsiteX17" fmla="*/ 207169 w 2278856"/>
              <a:gd name="connsiteY17" fmla="*/ 121444 h 1135857"/>
              <a:gd name="connsiteX18" fmla="*/ 492919 w 2278856"/>
              <a:gd name="connsiteY18" fmla="*/ 0 h 1135857"/>
              <a:gd name="connsiteX19" fmla="*/ 557212 w 2278856"/>
              <a:gd name="connsiteY19" fmla="*/ 0 h 1135857"/>
              <a:gd name="connsiteX0" fmla="*/ 557212 w 2278856"/>
              <a:gd name="connsiteY0" fmla="*/ 0 h 1231107"/>
              <a:gd name="connsiteX1" fmla="*/ 985837 w 2278856"/>
              <a:gd name="connsiteY1" fmla="*/ 42863 h 1231107"/>
              <a:gd name="connsiteX2" fmla="*/ 1428750 w 2278856"/>
              <a:gd name="connsiteY2" fmla="*/ 92869 h 1231107"/>
              <a:gd name="connsiteX3" fmla="*/ 1800225 w 2278856"/>
              <a:gd name="connsiteY3" fmla="*/ 200025 h 1231107"/>
              <a:gd name="connsiteX4" fmla="*/ 2143125 w 2278856"/>
              <a:gd name="connsiteY4" fmla="*/ 321469 h 1231107"/>
              <a:gd name="connsiteX5" fmla="*/ 2214562 w 2278856"/>
              <a:gd name="connsiteY5" fmla="*/ 407194 h 1231107"/>
              <a:gd name="connsiteX6" fmla="*/ 2257425 w 2278856"/>
              <a:gd name="connsiteY6" fmla="*/ 528638 h 1231107"/>
              <a:gd name="connsiteX7" fmla="*/ 2278856 w 2278856"/>
              <a:gd name="connsiteY7" fmla="*/ 642938 h 1231107"/>
              <a:gd name="connsiteX8" fmla="*/ 2193131 w 2278856"/>
              <a:gd name="connsiteY8" fmla="*/ 771525 h 1231107"/>
              <a:gd name="connsiteX9" fmla="*/ 2035969 w 2278856"/>
              <a:gd name="connsiteY9" fmla="*/ 907257 h 1231107"/>
              <a:gd name="connsiteX10" fmla="*/ 1894046 w 2278856"/>
              <a:gd name="connsiteY10" fmla="*/ 1231107 h 1231107"/>
              <a:gd name="connsiteX11" fmla="*/ 1464469 w 2278856"/>
              <a:gd name="connsiteY11" fmla="*/ 1135857 h 1231107"/>
              <a:gd name="connsiteX12" fmla="*/ 242887 w 2278856"/>
              <a:gd name="connsiteY12" fmla="*/ 1128713 h 1231107"/>
              <a:gd name="connsiteX13" fmla="*/ 78581 w 2278856"/>
              <a:gd name="connsiteY13" fmla="*/ 978694 h 1231107"/>
              <a:gd name="connsiteX14" fmla="*/ 0 w 2278856"/>
              <a:gd name="connsiteY14" fmla="*/ 664369 h 1231107"/>
              <a:gd name="connsiteX15" fmla="*/ 7144 w 2278856"/>
              <a:gd name="connsiteY15" fmla="*/ 414338 h 1231107"/>
              <a:gd name="connsiteX16" fmla="*/ 78581 w 2278856"/>
              <a:gd name="connsiteY16" fmla="*/ 214313 h 1231107"/>
              <a:gd name="connsiteX17" fmla="*/ 207169 w 2278856"/>
              <a:gd name="connsiteY17" fmla="*/ 121444 h 1231107"/>
              <a:gd name="connsiteX18" fmla="*/ 492919 w 2278856"/>
              <a:gd name="connsiteY18" fmla="*/ 0 h 1231107"/>
              <a:gd name="connsiteX19" fmla="*/ 557212 w 2278856"/>
              <a:gd name="connsiteY19" fmla="*/ 0 h 1231107"/>
              <a:gd name="connsiteX0" fmla="*/ 557212 w 2340769"/>
              <a:gd name="connsiteY0" fmla="*/ 0 h 1379697"/>
              <a:gd name="connsiteX1" fmla="*/ 985837 w 2340769"/>
              <a:gd name="connsiteY1" fmla="*/ 42863 h 1379697"/>
              <a:gd name="connsiteX2" fmla="*/ 1428750 w 2340769"/>
              <a:gd name="connsiteY2" fmla="*/ 92869 h 1379697"/>
              <a:gd name="connsiteX3" fmla="*/ 1800225 w 2340769"/>
              <a:gd name="connsiteY3" fmla="*/ 200025 h 1379697"/>
              <a:gd name="connsiteX4" fmla="*/ 2143125 w 2340769"/>
              <a:gd name="connsiteY4" fmla="*/ 321469 h 1379697"/>
              <a:gd name="connsiteX5" fmla="*/ 2214562 w 2340769"/>
              <a:gd name="connsiteY5" fmla="*/ 407194 h 1379697"/>
              <a:gd name="connsiteX6" fmla="*/ 2257425 w 2340769"/>
              <a:gd name="connsiteY6" fmla="*/ 528638 h 1379697"/>
              <a:gd name="connsiteX7" fmla="*/ 2278856 w 2340769"/>
              <a:gd name="connsiteY7" fmla="*/ 642938 h 1379697"/>
              <a:gd name="connsiteX8" fmla="*/ 2193131 w 2340769"/>
              <a:gd name="connsiteY8" fmla="*/ 771525 h 1379697"/>
              <a:gd name="connsiteX9" fmla="*/ 2340769 w 2340769"/>
              <a:gd name="connsiteY9" fmla="*/ 1379697 h 1379697"/>
              <a:gd name="connsiteX10" fmla="*/ 1894046 w 2340769"/>
              <a:gd name="connsiteY10" fmla="*/ 1231107 h 1379697"/>
              <a:gd name="connsiteX11" fmla="*/ 1464469 w 2340769"/>
              <a:gd name="connsiteY11" fmla="*/ 1135857 h 1379697"/>
              <a:gd name="connsiteX12" fmla="*/ 242887 w 2340769"/>
              <a:gd name="connsiteY12" fmla="*/ 1128713 h 1379697"/>
              <a:gd name="connsiteX13" fmla="*/ 78581 w 2340769"/>
              <a:gd name="connsiteY13" fmla="*/ 978694 h 1379697"/>
              <a:gd name="connsiteX14" fmla="*/ 0 w 2340769"/>
              <a:gd name="connsiteY14" fmla="*/ 664369 h 1379697"/>
              <a:gd name="connsiteX15" fmla="*/ 7144 w 2340769"/>
              <a:gd name="connsiteY15" fmla="*/ 414338 h 1379697"/>
              <a:gd name="connsiteX16" fmla="*/ 78581 w 2340769"/>
              <a:gd name="connsiteY16" fmla="*/ 214313 h 1379697"/>
              <a:gd name="connsiteX17" fmla="*/ 207169 w 2340769"/>
              <a:gd name="connsiteY17" fmla="*/ 121444 h 1379697"/>
              <a:gd name="connsiteX18" fmla="*/ 492919 w 2340769"/>
              <a:gd name="connsiteY18" fmla="*/ 0 h 1379697"/>
              <a:gd name="connsiteX19" fmla="*/ 557212 w 2340769"/>
              <a:gd name="connsiteY19" fmla="*/ 0 h 1379697"/>
              <a:gd name="connsiteX0" fmla="*/ 557212 w 3168491"/>
              <a:gd name="connsiteY0" fmla="*/ 0 h 1480185"/>
              <a:gd name="connsiteX1" fmla="*/ 985837 w 3168491"/>
              <a:gd name="connsiteY1" fmla="*/ 42863 h 1480185"/>
              <a:gd name="connsiteX2" fmla="*/ 1428750 w 3168491"/>
              <a:gd name="connsiteY2" fmla="*/ 92869 h 1480185"/>
              <a:gd name="connsiteX3" fmla="*/ 1800225 w 3168491"/>
              <a:gd name="connsiteY3" fmla="*/ 200025 h 1480185"/>
              <a:gd name="connsiteX4" fmla="*/ 2143125 w 3168491"/>
              <a:gd name="connsiteY4" fmla="*/ 321469 h 1480185"/>
              <a:gd name="connsiteX5" fmla="*/ 2214562 w 3168491"/>
              <a:gd name="connsiteY5" fmla="*/ 407194 h 1480185"/>
              <a:gd name="connsiteX6" fmla="*/ 2257425 w 3168491"/>
              <a:gd name="connsiteY6" fmla="*/ 528638 h 1480185"/>
              <a:gd name="connsiteX7" fmla="*/ 2278856 w 3168491"/>
              <a:gd name="connsiteY7" fmla="*/ 642938 h 1480185"/>
              <a:gd name="connsiteX8" fmla="*/ 3168491 w 3168491"/>
              <a:gd name="connsiteY8" fmla="*/ 1480185 h 1480185"/>
              <a:gd name="connsiteX9" fmla="*/ 2340769 w 3168491"/>
              <a:gd name="connsiteY9" fmla="*/ 1379697 h 1480185"/>
              <a:gd name="connsiteX10" fmla="*/ 1894046 w 3168491"/>
              <a:gd name="connsiteY10" fmla="*/ 1231107 h 1480185"/>
              <a:gd name="connsiteX11" fmla="*/ 1464469 w 3168491"/>
              <a:gd name="connsiteY11" fmla="*/ 1135857 h 1480185"/>
              <a:gd name="connsiteX12" fmla="*/ 242887 w 3168491"/>
              <a:gd name="connsiteY12" fmla="*/ 1128713 h 1480185"/>
              <a:gd name="connsiteX13" fmla="*/ 78581 w 3168491"/>
              <a:gd name="connsiteY13" fmla="*/ 978694 h 1480185"/>
              <a:gd name="connsiteX14" fmla="*/ 0 w 3168491"/>
              <a:gd name="connsiteY14" fmla="*/ 664369 h 1480185"/>
              <a:gd name="connsiteX15" fmla="*/ 7144 w 3168491"/>
              <a:gd name="connsiteY15" fmla="*/ 414338 h 1480185"/>
              <a:gd name="connsiteX16" fmla="*/ 78581 w 3168491"/>
              <a:gd name="connsiteY16" fmla="*/ 214313 h 1480185"/>
              <a:gd name="connsiteX17" fmla="*/ 207169 w 3168491"/>
              <a:gd name="connsiteY17" fmla="*/ 121444 h 1480185"/>
              <a:gd name="connsiteX18" fmla="*/ 492919 w 3168491"/>
              <a:gd name="connsiteY18" fmla="*/ 0 h 1480185"/>
              <a:gd name="connsiteX19" fmla="*/ 557212 w 3168491"/>
              <a:gd name="connsiteY19" fmla="*/ 0 h 1480185"/>
              <a:gd name="connsiteX0" fmla="*/ 557212 w 3741896"/>
              <a:gd name="connsiteY0" fmla="*/ 0 h 1542098"/>
              <a:gd name="connsiteX1" fmla="*/ 985837 w 3741896"/>
              <a:gd name="connsiteY1" fmla="*/ 42863 h 1542098"/>
              <a:gd name="connsiteX2" fmla="*/ 1428750 w 3741896"/>
              <a:gd name="connsiteY2" fmla="*/ 92869 h 1542098"/>
              <a:gd name="connsiteX3" fmla="*/ 1800225 w 3741896"/>
              <a:gd name="connsiteY3" fmla="*/ 200025 h 1542098"/>
              <a:gd name="connsiteX4" fmla="*/ 2143125 w 3741896"/>
              <a:gd name="connsiteY4" fmla="*/ 321469 h 1542098"/>
              <a:gd name="connsiteX5" fmla="*/ 2214562 w 3741896"/>
              <a:gd name="connsiteY5" fmla="*/ 407194 h 1542098"/>
              <a:gd name="connsiteX6" fmla="*/ 2257425 w 3741896"/>
              <a:gd name="connsiteY6" fmla="*/ 528638 h 1542098"/>
              <a:gd name="connsiteX7" fmla="*/ 3741896 w 3741896"/>
              <a:gd name="connsiteY7" fmla="*/ 1542098 h 1542098"/>
              <a:gd name="connsiteX8" fmla="*/ 3168491 w 3741896"/>
              <a:gd name="connsiteY8" fmla="*/ 1480185 h 1542098"/>
              <a:gd name="connsiteX9" fmla="*/ 2340769 w 3741896"/>
              <a:gd name="connsiteY9" fmla="*/ 1379697 h 1542098"/>
              <a:gd name="connsiteX10" fmla="*/ 1894046 w 3741896"/>
              <a:gd name="connsiteY10" fmla="*/ 1231107 h 1542098"/>
              <a:gd name="connsiteX11" fmla="*/ 1464469 w 3741896"/>
              <a:gd name="connsiteY11" fmla="*/ 1135857 h 1542098"/>
              <a:gd name="connsiteX12" fmla="*/ 242887 w 3741896"/>
              <a:gd name="connsiteY12" fmla="*/ 1128713 h 1542098"/>
              <a:gd name="connsiteX13" fmla="*/ 78581 w 3741896"/>
              <a:gd name="connsiteY13" fmla="*/ 978694 h 1542098"/>
              <a:gd name="connsiteX14" fmla="*/ 0 w 3741896"/>
              <a:gd name="connsiteY14" fmla="*/ 664369 h 1542098"/>
              <a:gd name="connsiteX15" fmla="*/ 7144 w 3741896"/>
              <a:gd name="connsiteY15" fmla="*/ 414338 h 1542098"/>
              <a:gd name="connsiteX16" fmla="*/ 78581 w 3741896"/>
              <a:gd name="connsiteY16" fmla="*/ 214313 h 1542098"/>
              <a:gd name="connsiteX17" fmla="*/ 207169 w 3741896"/>
              <a:gd name="connsiteY17" fmla="*/ 121444 h 1542098"/>
              <a:gd name="connsiteX18" fmla="*/ 492919 w 3741896"/>
              <a:gd name="connsiteY18" fmla="*/ 0 h 1542098"/>
              <a:gd name="connsiteX19" fmla="*/ 557212 w 3741896"/>
              <a:gd name="connsiteY19" fmla="*/ 0 h 1542098"/>
              <a:gd name="connsiteX0" fmla="*/ 557212 w 3741896"/>
              <a:gd name="connsiteY0" fmla="*/ 0 h 1542098"/>
              <a:gd name="connsiteX1" fmla="*/ 985837 w 3741896"/>
              <a:gd name="connsiteY1" fmla="*/ 42863 h 1542098"/>
              <a:gd name="connsiteX2" fmla="*/ 1428750 w 3741896"/>
              <a:gd name="connsiteY2" fmla="*/ 92869 h 1542098"/>
              <a:gd name="connsiteX3" fmla="*/ 1800225 w 3741896"/>
              <a:gd name="connsiteY3" fmla="*/ 200025 h 1542098"/>
              <a:gd name="connsiteX4" fmla="*/ 2143125 w 3741896"/>
              <a:gd name="connsiteY4" fmla="*/ 321469 h 1542098"/>
              <a:gd name="connsiteX5" fmla="*/ 2214562 w 3741896"/>
              <a:gd name="connsiteY5" fmla="*/ 407194 h 1542098"/>
              <a:gd name="connsiteX6" fmla="*/ 3621405 w 3741896"/>
              <a:gd name="connsiteY6" fmla="*/ 1229678 h 1542098"/>
              <a:gd name="connsiteX7" fmla="*/ 3741896 w 3741896"/>
              <a:gd name="connsiteY7" fmla="*/ 1542098 h 1542098"/>
              <a:gd name="connsiteX8" fmla="*/ 3168491 w 3741896"/>
              <a:gd name="connsiteY8" fmla="*/ 1480185 h 1542098"/>
              <a:gd name="connsiteX9" fmla="*/ 2340769 w 3741896"/>
              <a:gd name="connsiteY9" fmla="*/ 1379697 h 1542098"/>
              <a:gd name="connsiteX10" fmla="*/ 1894046 w 3741896"/>
              <a:gd name="connsiteY10" fmla="*/ 1231107 h 1542098"/>
              <a:gd name="connsiteX11" fmla="*/ 1464469 w 3741896"/>
              <a:gd name="connsiteY11" fmla="*/ 1135857 h 1542098"/>
              <a:gd name="connsiteX12" fmla="*/ 242887 w 3741896"/>
              <a:gd name="connsiteY12" fmla="*/ 1128713 h 1542098"/>
              <a:gd name="connsiteX13" fmla="*/ 78581 w 3741896"/>
              <a:gd name="connsiteY13" fmla="*/ 978694 h 1542098"/>
              <a:gd name="connsiteX14" fmla="*/ 0 w 3741896"/>
              <a:gd name="connsiteY14" fmla="*/ 664369 h 1542098"/>
              <a:gd name="connsiteX15" fmla="*/ 7144 w 3741896"/>
              <a:gd name="connsiteY15" fmla="*/ 414338 h 1542098"/>
              <a:gd name="connsiteX16" fmla="*/ 78581 w 3741896"/>
              <a:gd name="connsiteY16" fmla="*/ 214313 h 1542098"/>
              <a:gd name="connsiteX17" fmla="*/ 207169 w 3741896"/>
              <a:gd name="connsiteY17" fmla="*/ 121444 h 1542098"/>
              <a:gd name="connsiteX18" fmla="*/ 492919 w 3741896"/>
              <a:gd name="connsiteY18" fmla="*/ 0 h 1542098"/>
              <a:gd name="connsiteX19" fmla="*/ 557212 w 3741896"/>
              <a:gd name="connsiteY19" fmla="*/ 0 h 154209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143125 w 3879056"/>
              <a:gd name="connsiteY4" fmla="*/ 321469 h 1557338"/>
              <a:gd name="connsiteX5" fmla="*/ 2214562 w 3879056"/>
              <a:gd name="connsiteY5" fmla="*/ 40719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242887 w 3879056"/>
              <a:gd name="connsiteY12" fmla="*/ 1128713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143125 w 3879056"/>
              <a:gd name="connsiteY4" fmla="*/ 321469 h 1557338"/>
              <a:gd name="connsiteX5" fmla="*/ 3327082 w 3879056"/>
              <a:gd name="connsiteY5" fmla="*/ 81867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242887 w 3879056"/>
              <a:gd name="connsiteY12" fmla="*/ 1128713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3133725 w 3879056"/>
              <a:gd name="connsiteY4" fmla="*/ 611029 h 1557338"/>
              <a:gd name="connsiteX5" fmla="*/ 3327082 w 3879056"/>
              <a:gd name="connsiteY5" fmla="*/ 81867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242887 w 3879056"/>
              <a:gd name="connsiteY12" fmla="*/ 1128713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798445 w 3879056"/>
              <a:gd name="connsiteY4" fmla="*/ 550069 h 1557338"/>
              <a:gd name="connsiteX5" fmla="*/ 3327082 w 3879056"/>
              <a:gd name="connsiteY5" fmla="*/ 81867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242887 w 3879056"/>
              <a:gd name="connsiteY12" fmla="*/ 1128713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798445 w 3879056"/>
              <a:gd name="connsiteY4" fmla="*/ 550069 h 1557338"/>
              <a:gd name="connsiteX5" fmla="*/ 3288982 w 3879056"/>
              <a:gd name="connsiteY5" fmla="*/ 91773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242887 w 3879056"/>
              <a:gd name="connsiteY12" fmla="*/ 1128713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798445 w 3879056"/>
              <a:gd name="connsiteY4" fmla="*/ 550069 h 1557338"/>
              <a:gd name="connsiteX5" fmla="*/ 3288982 w 3879056"/>
              <a:gd name="connsiteY5" fmla="*/ 91773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409941 w 3879056"/>
              <a:gd name="connsiteY12" fmla="*/ 935282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798445 w 3879056"/>
              <a:gd name="connsiteY4" fmla="*/ 550069 h 1557338"/>
              <a:gd name="connsiteX5" fmla="*/ 3288982 w 3879056"/>
              <a:gd name="connsiteY5" fmla="*/ 91773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409941 w 3879056"/>
              <a:gd name="connsiteY12" fmla="*/ 935282 h 1557338"/>
              <a:gd name="connsiteX13" fmla="*/ 78581 w 3879056"/>
              <a:gd name="connsiteY13" fmla="*/ 8643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812739 w 4134583"/>
              <a:gd name="connsiteY0" fmla="*/ 0 h 1557338"/>
              <a:gd name="connsiteX1" fmla="*/ 1241364 w 4134583"/>
              <a:gd name="connsiteY1" fmla="*/ 42863 h 1557338"/>
              <a:gd name="connsiteX2" fmla="*/ 1684277 w 4134583"/>
              <a:gd name="connsiteY2" fmla="*/ 92869 h 1557338"/>
              <a:gd name="connsiteX3" fmla="*/ 2055752 w 4134583"/>
              <a:gd name="connsiteY3" fmla="*/ 200025 h 1557338"/>
              <a:gd name="connsiteX4" fmla="*/ 3053972 w 4134583"/>
              <a:gd name="connsiteY4" fmla="*/ 550069 h 1557338"/>
              <a:gd name="connsiteX5" fmla="*/ 3544509 w 4134583"/>
              <a:gd name="connsiteY5" fmla="*/ 917734 h 1557338"/>
              <a:gd name="connsiteX6" fmla="*/ 3876932 w 4134583"/>
              <a:gd name="connsiteY6" fmla="*/ 1229678 h 1557338"/>
              <a:gd name="connsiteX7" fmla="*/ 4134583 w 4134583"/>
              <a:gd name="connsiteY7" fmla="*/ 1557338 h 1557338"/>
              <a:gd name="connsiteX8" fmla="*/ 3424018 w 4134583"/>
              <a:gd name="connsiteY8" fmla="*/ 1480185 h 1557338"/>
              <a:gd name="connsiteX9" fmla="*/ 2596296 w 4134583"/>
              <a:gd name="connsiteY9" fmla="*/ 1379697 h 1557338"/>
              <a:gd name="connsiteX10" fmla="*/ 2149573 w 4134583"/>
              <a:gd name="connsiteY10" fmla="*/ 1231107 h 1557338"/>
              <a:gd name="connsiteX11" fmla="*/ 1719996 w 4134583"/>
              <a:gd name="connsiteY11" fmla="*/ 1135857 h 1557338"/>
              <a:gd name="connsiteX12" fmla="*/ 665468 w 4134583"/>
              <a:gd name="connsiteY12" fmla="*/ 935282 h 1557338"/>
              <a:gd name="connsiteX13" fmla="*/ 0 w 4134583"/>
              <a:gd name="connsiteY13" fmla="*/ 811640 h 1557338"/>
              <a:gd name="connsiteX14" fmla="*/ 255527 w 4134583"/>
              <a:gd name="connsiteY14" fmla="*/ 664369 h 1557338"/>
              <a:gd name="connsiteX15" fmla="*/ 262671 w 4134583"/>
              <a:gd name="connsiteY15" fmla="*/ 414338 h 1557338"/>
              <a:gd name="connsiteX16" fmla="*/ 334108 w 4134583"/>
              <a:gd name="connsiteY16" fmla="*/ 214313 h 1557338"/>
              <a:gd name="connsiteX17" fmla="*/ 462696 w 4134583"/>
              <a:gd name="connsiteY17" fmla="*/ 121444 h 1557338"/>
              <a:gd name="connsiteX18" fmla="*/ 748446 w 4134583"/>
              <a:gd name="connsiteY18" fmla="*/ 0 h 1557338"/>
              <a:gd name="connsiteX19" fmla="*/ 812739 w 4134583"/>
              <a:gd name="connsiteY19" fmla="*/ 0 h 1557338"/>
              <a:gd name="connsiteX0" fmla="*/ 812739 w 4134583"/>
              <a:gd name="connsiteY0" fmla="*/ 0 h 1557338"/>
              <a:gd name="connsiteX1" fmla="*/ 1241364 w 4134583"/>
              <a:gd name="connsiteY1" fmla="*/ 42863 h 1557338"/>
              <a:gd name="connsiteX2" fmla="*/ 1684277 w 4134583"/>
              <a:gd name="connsiteY2" fmla="*/ 92869 h 1557338"/>
              <a:gd name="connsiteX3" fmla="*/ 2055752 w 4134583"/>
              <a:gd name="connsiteY3" fmla="*/ 200025 h 1557338"/>
              <a:gd name="connsiteX4" fmla="*/ 3053972 w 4134583"/>
              <a:gd name="connsiteY4" fmla="*/ 550069 h 1557338"/>
              <a:gd name="connsiteX5" fmla="*/ 3544509 w 4134583"/>
              <a:gd name="connsiteY5" fmla="*/ 917734 h 1557338"/>
              <a:gd name="connsiteX6" fmla="*/ 3876932 w 4134583"/>
              <a:gd name="connsiteY6" fmla="*/ 1229678 h 1557338"/>
              <a:gd name="connsiteX7" fmla="*/ 4134583 w 4134583"/>
              <a:gd name="connsiteY7" fmla="*/ 1557338 h 1557338"/>
              <a:gd name="connsiteX8" fmla="*/ 3424018 w 4134583"/>
              <a:gd name="connsiteY8" fmla="*/ 1480185 h 1557338"/>
              <a:gd name="connsiteX9" fmla="*/ 2596296 w 4134583"/>
              <a:gd name="connsiteY9" fmla="*/ 1379697 h 1557338"/>
              <a:gd name="connsiteX10" fmla="*/ 2149573 w 4134583"/>
              <a:gd name="connsiteY10" fmla="*/ 1231107 h 1557338"/>
              <a:gd name="connsiteX11" fmla="*/ 1719996 w 4134583"/>
              <a:gd name="connsiteY11" fmla="*/ 1135857 h 1557338"/>
              <a:gd name="connsiteX12" fmla="*/ 665468 w 4134583"/>
              <a:gd name="connsiteY12" fmla="*/ 935282 h 1557338"/>
              <a:gd name="connsiteX13" fmla="*/ 0 w 4134583"/>
              <a:gd name="connsiteY13" fmla="*/ 811640 h 1557338"/>
              <a:gd name="connsiteX14" fmla="*/ 262671 w 4134583"/>
              <a:gd name="connsiteY14" fmla="*/ 414338 h 1557338"/>
              <a:gd name="connsiteX15" fmla="*/ 334108 w 4134583"/>
              <a:gd name="connsiteY15" fmla="*/ 214313 h 1557338"/>
              <a:gd name="connsiteX16" fmla="*/ 462696 w 4134583"/>
              <a:gd name="connsiteY16" fmla="*/ 121444 h 1557338"/>
              <a:gd name="connsiteX17" fmla="*/ 748446 w 4134583"/>
              <a:gd name="connsiteY17" fmla="*/ 0 h 1557338"/>
              <a:gd name="connsiteX18" fmla="*/ 812739 w 4134583"/>
              <a:gd name="connsiteY18" fmla="*/ 0 h 1557338"/>
              <a:gd name="connsiteX0" fmla="*/ 812739 w 4134583"/>
              <a:gd name="connsiteY0" fmla="*/ 0 h 1557338"/>
              <a:gd name="connsiteX1" fmla="*/ 1241364 w 4134583"/>
              <a:gd name="connsiteY1" fmla="*/ 42863 h 1557338"/>
              <a:gd name="connsiteX2" fmla="*/ 1684277 w 4134583"/>
              <a:gd name="connsiteY2" fmla="*/ 92869 h 1557338"/>
              <a:gd name="connsiteX3" fmla="*/ 2055752 w 4134583"/>
              <a:gd name="connsiteY3" fmla="*/ 200025 h 1557338"/>
              <a:gd name="connsiteX4" fmla="*/ 3053972 w 4134583"/>
              <a:gd name="connsiteY4" fmla="*/ 550069 h 1557338"/>
              <a:gd name="connsiteX5" fmla="*/ 3544509 w 4134583"/>
              <a:gd name="connsiteY5" fmla="*/ 917734 h 1557338"/>
              <a:gd name="connsiteX6" fmla="*/ 3876932 w 4134583"/>
              <a:gd name="connsiteY6" fmla="*/ 1229678 h 1557338"/>
              <a:gd name="connsiteX7" fmla="*/ 4134583 w 4134583"/>
              <a:gd name="connsiteY7" fmla="*/ 1557338 h 1557338"/>
              <a:gd name="connsiteX8" fmla="*/ 3424018 w 4134583"/>
              <a:gd name="connsiteY8" fmla="*/ 1480185 h 1557338"/>
              <a:gd name="connsiteX9" fmla="*/ 2596296 w 4134583"/>
              <a:gd name="connsiteY9" fmla="*/ 1379697 h 1557338"/>
              <a:gd name="connsiteX10" fmla="*/ 2149573 w 4134583"/>
              <a:gd name="connsiteY10" fmla="*/ 1231107 h 1557338"/>
              <a:gd name="connsiteX11" fmla="*/ 1719996 w 4134583"/>
              <a:gd name="connsiteY11" fmla="*/ 1135857 h 1557338"/>
              <a:gd name="connsiteX12" fmla="*/ 665468 w 4134583"/>
              <a:gd name="connsiteY12" fmla="*/ 935282 h 1557338"/>
              <a:gd name="connsiteX13" fmla="*/ 0 w 4134583"/>
              <a:gd name="connsiteY13" fmla="*/ 811640 h 1557338"/>
              <a:gd name="connsiteX14" fmla="*/ 334108 w 4134583"/>
              <a:gd name="connsiteY14" fmla="*/ 214313 h 1557338"/>
              <a:gd name="connsiteX15" fmla="*/ 462696 w 4134583"/>
              <a:gd name="connsiteY15" fmla="*/ 121444 h 1557338"/>
              <a:gd name="connsiteX16" fmla="*/ 748446 w 4134583"/>
              <a:gd name="connsiteY16" fmla="*/ 0 h 1557338"/>
              <a:gd name="connsiteX17" fmla="*/ 812739 w 4134583"/>
              <a:gd name="connsiteY17" fmla="*/ 0 h 1557338"/>
              <a:gd name="connsiteX0" fmla="*/ 812739 w 4134583"/>
              <a:gd name="connsiteY0" fmla="*/ 0 h 1557338"/>
              <a:gd name="connsiteX1" fmla="*/ 1241364 w 4134583"/>
              <a:gd name="connsiteY1" fmla="*/ 42863 h 1557338"/>
              <a:gd name="connsiteX2" fmla="*/ 1684277 w 4134583"/>
              <a:gd name="connsiteY2" fmla="*/ 92869 h 1557338"/>
              <a:gd name="connsiteX3" fmla="*/ 2055752 w 4134583"/>
              <a:gd name="connsiteY3" fmla="*/ 200025 h 1557338"/>
              <a:gd name="connsiteX4" fmla="*/ 3053972 w 4134583"/>
              <a:gd name="connsiteY4" fmla="*/ 550069 h 1557338"/>
              <a:gd name="connsiteX5" fmla="*/ 3544509 w 4134583"/>
              <a:gd name="connsiteY5" fmla="*/ 917734 h 1557338"/>
              <a:gd name="connsiteX6" fmla="*/ 3876932 w 4134583"/>
              <a:gd name="connsiteY6" fmla="*/ 1229678 h 1557338"/>
              <a:gd name="connsiteX7" fmla="*/ 4134583 w 4134583"/>
              <a:gd name="connsiteY7" fmla="*/ 1557338 h 1557338"/>
              <a:gd name="connsiteX8" fmla="*/ 3424018 w 4134583"/>
              <a:gd name="connsiteY8" fmla="*/ 1480185 h 1557338"/>
              <a:gd name="connsiteX9" fmla="*/ 2596296 w 4134583"/>
              <a:gd name="connsiteY9" fmla="*/ 1379697 h 1557338"/>
              <a:gd name="connsiteX10" fmla="*/ 2149573 w 4134583"/>
              <a:gd name="connsiteY10" fmla="*/ 1231107 h 1557338"/>
              <a:gd name="connsiteX11" fmla="*/ 1719996 w 4134583"/>
              <a:gd name="connsiteY11" fmla="*/ 1135857 h 1557338"/>
              <a:gd name="connsiteX12" fmla="*/ 665468 w 4134583"/>
              <a:gd name="connsiteY12" fmla="*/ 935282 h 1557338"/>
              <a:gd name="connsiteX13" fmla="*/ 0 w 4134583"/>
              <a:gd name="connsiteY13" fmla="*/ 811640 h 1557338"/>
              <a:gd name="connsiteX14" fmla="*/ 462696 w 4134583"/>
              <a:gd name="connsiteY14" fmla="*/ 121444 h 1557338"/>
              <a:gd name="connsiteX15" fmla="*/ 748446 w 4134583"/>
              <a:gd name="connsiteY15" fmla="*/ 0 h 1557338"/>
              <a:gd name="connsiteX16" fmla="*/ 812739 w 4134583"/>
              <a:gd name="connsiteY16" fmla="*/ 0 h 1557338"/>
              <a:gd name="connsiteX0" fmla="*/ 812739 w 4134583"/>
              <a:gd name="connsiteY0" fmla="*/ 0 h 1557338"/>
              <a:gd name="connsiteX1" fmla="*/ 1241364 w 4134583"/>
              <a:gd name="connsiteY1" fmla="*/ 42863 h 1557338"/>
              <a:gd name="connsiteX2" fmla="*/ 1684277 w 4134583"/>
              <a:gd name="connsiteY2" fmla="*/ 92869 h 1557338"/>
              <a:gd name="connsiteX3" fmla="*/ 2055752 w 4134583"/>
              <a:gd name="connsiteY3" fmla="*/ 200025 h 1557338"/>
              <a:gd name="connsiteX4" fmla="*/ 3053972 w 4134583"/>
              <a:gd name="connsiteY4" fmla="*/ 550069 h 1557338"/>
              <a:gd name="connsiteX5" fmla="*/ 3544509 w 4134583"/>
              <a:gd name="connsiteY5" fmla="*/ 917734 h 1557338"/>
              <a:gd name="connsiteX6" fmla="*/ 3876932 w 4134583"/>
              <a:gd name="connsiteY6" fmla="*/ 1229678 h 1557338"/>
              <a:gd name="connsiteX7" fmla="*/ 4134583 w 4134583"/>
              <a:gd name="connsiteY7" fmla="*/ 1557338 h 1557338"/>
              <a:gd name="connsiteX8" fmla="*/ 3424018 w 4134583"/>
              <a:gd name="connsiteY8" fmla="*/ 1480185 h 1557338"/>
              <a:gd name="connsiteX9" fmla="*/ 2596296 w 4134583"/>
              <a:gd name="connsiteY9" fmla="*/ 1379697 h 1557338"/>
              <a:gd name="connsiteX10" fmla="*/ 2149573 w 4134583"/>
              <a:gd name="connsiteY10" fmla="*/ 1231107 h 1557338"/>
              <a:gd name="connsiteX11" fmla="*/ 1719996 w 4134583"/>
              <a:gd name="connsiteY11" fmla="*/ 1135857 h 1557338"/>
              <a:gd name="connsiteX12" fmla="*/ 665468 w 4134583"/>
              <a:gd name="connsiteY12" fmla="*/ 935282 h 1557338"/>
              <a:gd name="connsiteX13" fmla="*/ 0 w 4134583"/>
              <a:gd name="connsiteY13" fmla="*/ 811640 h 1557338"/>
              <a:gd name="connsiteX14" fmla="*/ 748446 w 4134583"/>
              <a:gd name="connsiteY14" fmla="*/ 0 h 1557338"/>
              <a:gd name="connsiteX15" fmla="*/ 812739 w 4134583"/>
              <a:gd name="connsiteY15" fmla="*/ 0 h 1557338"/>
              <a:gd name="connsiteX0" fmla="*/ 812739 w 4134583"/>
              <a:gd name="connsiteY0" fmla="*/ 105508 h 1662846"/>
              <a:gd name="connsiteX1" fmla="*/ 1241364 w 4134583"/>
              <a:gd name="connsiteY1" fmla="*/ 148371 h 1662846"/>
              <a:gd name="connsiteX2" fmla="*/ 1684277 w 4134583"/>
              <a:gd name="connsiteY2" fmla="*/ 198377 h 1662846"/>
              <a:gd name="connsiteX3" fmla="*/ 2055752 w 4134583"/>
              <a:gd name="connsiteY3" fmla="*/ 305533 h 1662846"/>
              <a:gd name="connsiteX4" fmla="*/ 3053972 w 4134583"/>
              <a:gd name="connsiteY4" fmla="*/ 655577 h 1662846"/>
              <a:gd name="connsiteX5" fmla="*/ 3544509 w 4134583"/>
              <a:gd name="connsiteY5" fmla="*/ 1023242 h 1662846"/>
              <a:gd name="connsiteX6" fmla="*/ 3876932 w 4134583"/>
              <a:gd name="connsiteY6" fmla="*/ 1335186 h 1662846"/>
              <a:gd name="connsiteX7" fmla="*/ 4134583 w 4134583"/>
              <a:gd name="connsiteY7" fmla="*/ 1662846 h 1662846"/>
              <a:gd name="connsiteX8" fmla="*/ 3424018 w 4134583"/>
              <a:gd name="connsiteY8" fmla="*/ 1585693 h 1662846"/>
              <a:gd name="connsiteX9" fmla="*/ 2596296 w 4134583"/>
              <a:gd name="connsiteY9" fmla="*/ 1485205 h 1662846"/>
              <a:gd name="connsiteX10" fmla="*/ 2149573 w 4134583"/>
              <a:gd name="connsiteY10" fmla="*/ 1336615 h 1662846"/>
              <a:gd name="connsiteX11" fmla="*/ 1719996 w 4134583"/>
              <a:gd name="connsiteY11" fmla="*/ 1241365 h 1662846"/>
              <a:gd name="connsiteX12" fmla="*/ 665468 w 4134583"/>
              <a:gd name="connsiteY12" fmla="*/ 1040790 h 1662846"/>
              <a:gd name="connsiteX13" fmla="*/ 0 w 4134583"/>
              <a:gd name="connsiteY13" fmla="*/ 917148 h 1662846"/>
              <a:gd name="connsiteX14" fmla="*/ 18685 w 4134583"/>
              <a:gd name="connsiteY14" fmla="*/ 0 h 1662846"/>
              <a:gd name="connsiteX15" fmla="*/ 812739 w 4134583"/>
              <a:gd name="connsiteY15" fmla="*/ 105508 h 1662846"/>
              <a:gd name="connsiteX0" fmla="*/ 812739 w 4134583"/>
              <a:gd name="connsiteY0" fmla="*/ 105508 h 1662846"/>
              <a:gd name="connsiteX1" fmla="*/ 1241364 w 4134583"/>
              <a:gd name="connsiteY1" fmla="*/ 148371 h 1662846"/>
              <a:gd name="connsiteX2" fmla="*/ 1684277 w 4134583"/>
              <a:gd name="connsiteY2" fmla="*/ 198377 h 1662846"/>
              <a:gd name="connsiteX3" fmla="*/ 2055752 w 4134583"/>
              <a:gd name="connsiteY3" fmla="*/ 305533 h 1662846"/>
              <a:gd name="connsiteX4" fmla="*/ 3053972 w 4134583"/>
              <a:gd name="connsiteY4" fmla="*/ 655577 h 1662846"/>
              <a:gd name="connsiteX5" fmla="*/ 3580865 w 4134583"/>
              <a:gd name="connsiteY5" fmla="*/ 921448 h 1662846"/>
              <a:gd name="connsiteX6" fmla="*/ 3876932 w 4134583"/>
              <a:gd name="connsiteY6" fmla="*/ 1335186 h 1662846"/>
              <a:gd name="connsiteX7" fmla="*/ 4134583 w 4134583"/>
              <a:gd name="connsiteY7" fmla="*/ 1662846 h 1662846"/>
              <a:gd name="connsiteX8" fmla="*/ 3424018 w 4134583"/>
              <a:gd name="connsiteY8" fmla="*/ 1585693 h 1662846"/>
              <a:gd name="connsiteX9" fmla="*/ 2596296 w 4134583"/>
              <a:gd name="connsiteY9" fmla="*/ 1485205 h 1662846"/>
              <a:gd name="connsiteX10" fmla="*/ 2149573 w 4134583"/>
              <a:gd name="connsiteY10" fmla="*/ 1336615 h 1662846"/>
              <a:gd name="connsiteX11" fmla="*/ 1719996 w 4134583"/>
              <a:gd name="connsiteY11" fmla="*/ 1241365 h 1662846"/>
              <a:gd name="connsiteX12" fmla="*/ 665468 w 4134583"/>
              <a:gd name="connsiteY12" fmla="*/ 1040790 h 1662846"/>
              <a:gd name="connsiteX13" fmla="*/ 0 w 4134583"/>
              <a:gd name="connsiteY13" fmla="*/ 917148 h 1662846"/>
              <a:gd name="connsiteX14" fmla="*/ 18685 w 4134583"/>
              <a:gd name="connsiteY14" fmla="*/ 0 h 1662846"/>
              <a:gd name="connsiteX15" fmla="*/ 812739 w 4134583"/>
              <a:gd name="connsiteY15" fmla="*/ 105508 h 1662846"/>
              <a:gd name="connsiteX0" fmla="*/ 812739 w 4134583"/>
              <a:gd name="connsiteY0" fmla="*/ 105508 h 1662846"/>
              <a:gd name="connsiteX1" fmla="*/ 1241364 w 4134583"/>
              <a:gd name="connsiteY1" fmla="*/ 148371 h 1662846"/>
              <a:gd name="connsiteX2" fmla="*/ 1684277 w 4134583"/>
              <a:gd name="connsiteY2" fmla="*/ 198377 h 1662846"/>
              <a:gd name="connsiteX3" fmla="*/ 2055752 w 4134583"/>
              <a:gd name="connsiteY3" fmla="*/ 305533 h 1662846"/>
              <a:gd name="connsiteX4" fmla="*/ 3424795 w 4134583"/>
              <a:gd name="connsiteY4" fmla="*/ 728287 h 1662846"/>
              <a:gd name="connsiteX5" fmla="*/ 3580865 w 4134583"/>
              <a:gd name="connsiteY5" fmla="*/ 921448 h 1662846"/>
              <a:gd name="connsiteX6" fmla="*/ 3876932 w 4134583"/>
              <a:gd name="connsiteY6" fmla="*/ 1335186 h 1662846"/>
              <a:gd name="connsiteX7" fmla="*/ 4134583 w 4134583"/>
              <a:gd name="connsiteY7" fmla="*/ 1662846 h 1662846"/>
              <a:gd name="connsiteX8" fmla="*/ 3424018 w 4134583"/>
              <a:gd name="connsiteY8" fmla="*/ 1585693 h 1662846"/>
              <a:gd name="connsiteX9" fmla="*/ 2596296 w 4134583"/>
              <a:gd name="connsiteY9" fmla="*/ 1485205 h 1662846"/>
              <a:gd name="connsiteX10" fmla="*/ 2149573 w 4134583"/>
              <a:gd name="connsiteY10" fmla="*/ 1336615 h 1662846"/>
              <a:gd name="connsiteX11" fmla="*/ 1719996 w 4134583"/>
              <a:gd name="connsiteY11" fmla="*/ 1241365 h 1662846"/>
              <a:gd name="connsiteX12" fmla="*/ 665468 w 4134583"/>
              <a:gd name="connsiteY12" fmla="*/ 1040790 h 1662846"/>
              <a:gd name="connsiteX13" fmla="*/ 0 w 4134583"/>
              <a:gd name="connsiteY13" fmla="*/ 917148 h 1662846"/>
              <a:gd name="connsiteX14" fmla="*/ 18685 w 4134583"/>
              <a:gd name="connsiteY14" fmla="*/ 0 h 1662846"/>
              <a:gd name="connsiteX15" fmla="*/ 812739 w 4134583"/>
              <a:gd name="connsiteY15" fmla="*/ 105508 h 1662846"/>
              <a:gd name="connsiteX0" fmla="*/ 812739 w 4134583"/>
              <a:gd name="connsiteY0" fmla="*/ 105508 h 1662846"/>
              <a:gd name="connsiteX1" fmla="*/ 1241364 w 4134583"/>
              <a:gd name="connsiteY1" fmla="*/ 148371 h 1662846"/>
              <a:gd name="connsiteX2" fmla="*/ 1677006 w 4134583"/>
              <a:gd name="connsiteY2" fmla="*/ 45685 h 1662846"/>
              <a:gd name="connsiteX3" fmla="*/ 2055752 w 4134583"/>
              <a:gd name="connsiteY3" fmla="*/ 305533 h 1662846"/>
              <a:gd name="connsiteX4" fmla="*/ 3424795 w 4134583"/>
              <a:gd name="connsiteY4" fmla="*/ 728287 h 1662846"/>
              <a:gd name="connsiteX5" fmla="*/ 3580865 w 4134583"/>
              <a:gd name="connsiteY5" fmla="*/ 921448 h 1662846"/>
              <a:gd name="connsiteX6" fmla="*/ 3876932 w 4134583"/>
              <a:gd name="connsiteY6" fmla="*/ 1335186 h 1662846"/>
              <a:gd name="connsiteX7" fmla="*/ 4134583 w 4134583"/>
              <a:gd name="connsiteY7" fmla="*/ 1662846 h 1662846"/>
              <a:gd name="connsiteX8" fmla="*/ 3424018 w 4134583"/>
              <a:gd name="connsiteY8" fmla="*/ 1585693 h 1662846"/>
              <a:gd name="connsiteX9" fmla="*/ 2596296 w 4134583"/>
              <a:gd name="connsiteY9" fmla="*/ 1485205 h 1662846"/>
              <a:gd name="connsiteX10" fmla="*/ 2149573 w 4134583"/>
              <a:gd name="connsiteY10" fmla="*/ 1336615 h 1662846"/>
              <a:gd name="connsiteX11" fmla="*/ 1719996 w 4134583"/>
              <a:gd name="connsiteY11" fmla="*/ 1241365 h 1662846"/>
              <a:gd name="connsiteX12" fmla="*/ 665468 w 4134583"/>
              <a:gd name="connsiteY12" fmla="*/ 1040790 h 1662846"/>
              <a:gd name="connsiteX13" fmla="*/ 0 w 4134583"/>
              <a:gd name="connsiteY13" fmla="*/ 917148 h 1662846"/>
              <a:gd name="connsiteX14" fmla="*/ 18685 w 4134583"/>
              <a:gd name="connsiteY14" fmla="*/ 0 h 1662846"/>
              <a:gd name="connsiteX15" fmla="*/ 812739 w 4134583"/>
              <a:gd name="connsiteY15" fmla="*/ 105508 h 1662846"/>
              <a:gd name="connsiteX0" fmla="*/ 812739 w 4134583"/>
              <a:gd name="connsiteY0" fmla="*/ 105508 h 1662846"/>
              <a:gd name="connsiteX1" fmla="*/ 1241364 w 4134583"/>
              <a:gd name="connsiteY1" fmla="*/ 148371 h 1662846"/>
              <a:gd name="connsiteX2" fmla="*/ 1677006 w 4134583"/>
              <a:gd name="connsiteY2" fmla="*/ 45685 h 1662846"/>
              <a:gd name="connsiteX3" fmla="*/ 2579267 w 4134583"/>
              <a:gd name="connsiteY3" fmla="*/ 312804 h 1662846"/>
              <a:gd name="connsiteX4" fmla="*/ 3424795 w 4134583"/>
              <a:gd name="connsiteY4" fmla="*/ 728287 h 1662846"/>
              <a:gd name="connsiteX5" fmla="*/ 3580865 w 4134583"/>
              <a:gd name="connsiteY5" fmla="*/ 921448 h 1662846"/>
              <a:gd name="connsiteX6" fmla="*/ 3876932 w 4134583"/>
              <a:gd name="connsiteY6" fmla="*/ 1335186 h 1662846"/>
              <a:gd name="connsiteX7" fmla="*/ 4134583 w 4134583"/>
              <a:gd name="connsiteY7" fmla="*/ 1662846 h 1662846"/>
              <a:gd name="connsiteX8" fmla="*/ 3424018 w 4134583"/>
              <a:gd name="connsiteY8" fmla="*/ 1585693 h 1662846"/>
              <a:gd name="connsiteX9" fmla="*/ 2596296 w 4134583"/>
              <a:gd name="connsiteY9" fmla="*/ 1485205 h 1662846"/>
              <a:gd name="connsiteX10" fmla="*/ 2149573 w 4134583"/>
              <a:gd name="connsiteY10" fmla="*/ 1336615 h 1662846"/>
              <a:gd name="connsiteX11" fmla="*/ 1719996 w 4134583"/>
              <a:gd name="connsiteY11" fmla="*/ 1241365 h 1662846"/>
              <a:gd name="connsiteX12" fmla="*/ 665468 w 4134583"/>
              <a:gd name="connsiteY12" fmla="*/ 1040790 h 1662846"/>
              <a:gd name="connsiteX13" fmla="*/ 0 w 4134583"/>
              <a:gd name="connsiteY13" fmla="*/ 917148 h 1662846"/>
              <a:gd name="connsiteX14" fmla="*/ 18685 w 4134583"/>
              <a:gd name="connsiteY14" fmla="*/ 0 h 1662846"/>
              <a:gd name="connsiteX15" fmla="*/ 812739 w 4134583"/>
              <a:gd name="connsiteY15" fmla="*/ 105508 h 1662846"/>
              <a:gd name="connsiteX0" fmla="*/ 812739 w 4134583"/>
              <a:gd name="connsiteY0" fmla="*/ 146184 h 1703522"/>
              <a:gd name="connsiteX1" fmla="*/ 1117757 w 4134583"/>
              <a:gd name="connsiteY1" fmla="*/ 0 h 1703522"/>
              <a:gd name="connsiteX2" fmla="*/ 1677006 w 4134583"/>
              <a:gd name="connsiteY2" fmla="*/ 86361 h 1703522"/>
              <a:gd name="connsiteX3" fmla="*/ 2579267 w 4134583"/>
              <a:gd name="connsiteY3" fmla="*/ 353480 h 1703522"/>
              <a:gd name="connsiteX4" fmla="*/ 3424795 w 4134583"/>
              <a:gd name="connsiteY4" fmla="*/ 768963 h 1703522"/>
              <a:gd name="connsiteX5" fmla="*/ 3580865 w 4134583"/>
              <a:gd name="connsiteY5" fmla="*/ 962124 h 1703522"/>
              <a:gd name="connsiteX6" fmla="*/ 3876932 w 4134583"/>
              <a:gd name="connsiteY6" fmla="*/ 1375862 h 1703522"/>
              <a:gd name="connsiteX7" fmla="*/ 4134583 w 4134583"/>
              <a:gd name="connsiteY7" fmla="*/ 1703522 h 1703522"/>
              <a:gd name="connsiteX8" fmla="*/ 3424018 w 4134583"/>
              <a:gd name="connsiteY8" fmla="*/ 1626369 h 1703522"/>
              <a:gd name="connsiteX9" fmla="*/ 2596296 w 4134583"/>
              <a:gd name="connsiteY9" fmla="*/ 1525881 h 1703522"/>
              <a:gd name="connsiteX10" fmla="*/ 2149573 w 4134583"/>
              <a:gd name="connsiteY10" fmla="*/ 1377291 h 1703522"/>
              <a:gd name="connsiteX11" fmla="*/ 1719996 w 4134583"/>
              <a:gd name="connsiteY11" fmla="*/ 1282041 h 1703522"/>
              <a:gd name="connsiteX12" fmla="*/ 665468 w 4134583"/>
              <a:gd name="connsiteY12" fmla="*/ 1081466 h 1703522"/>
              <a:gd name="connsiteX13" fmla="*/ 0 w 4134583"/>
              <a:gd name="connsiteY13" fmla="*/ 957824 h 1703522"/>
              <a:gd name="connsiteX14" fmla="*/ 18685 w 4134583"/>
              <a:gd name="connsiteY14" fmla="*/ 40676 h 1703522"/>
              <a:gd name="connsiteX15" fmla="*/ 812739 w 4134583"/>
              <a:gd name="connsiteY15" fmla="*/ 146184 h 1703522"/>
              <a:gd name="connsiteX0" fmla="*/ 645505 w 4134583"/>
              <a:gd name="connsiteY0" fmla="*/ 0 h 1746385"/>
              <a:gd name="connsiteX1" fmla="*/ 1117757 w 4134583"/>
              <a:gd name="connsiteY1" fmla="*/ 42863 h 1746385"/>
              <a:gd name="connsiteX2" fmla="*/ 1677006 w 4134583"/>
              <a:gd name="connsiteY2" fmla="*/ 129224 h 1746385"/>
              <a:gd name="connsiteX3" fmla="*/ 2579267 w 4134583"/>
              <a:gd name="connsiteY3" fmla="*/ 396343 h 1746385"/>
              <a:gd name="connsiteX4" fmla="*/ 3424795 w 4134583"/>
              <a:gd name="connsiteY4" fmla="*/ 811826 h 1746385"/>
              <a:gd name="connsiteX5" fmla="*/ 3580865 w 4134583"/>
              <a:gd name="connsiteY5" fmla="*/ 1004987 h 1746385"/>
              <a:gd name="connsiteX6" fmla="*/ 3876932 w 4134583"/>
              <a:gd name="connsiteY6" fmla="*/ 1418725 h 1746385"/>
              <a:gd name="connsiteX7" fmla="*/ 4134583 w 4134583"/>
              <a:gd name="connsiteY7" fmla="*/ 1746385 h 1746385"/>
              <a:gd name="connsiteX8" fmla="*/ 3424018 w 4134583"/>
              <a:gd name="connsiteY8" fmla="*/ 1669232 h 1746385"/>
              <a:gd name="connsiteX9" fmla="*/ 2596296 w 4134583"/>
              <a:gd name="connsiteY9" fmla="*/ 1568744 h 1746385"/>
              <a:gd name="connsiteX10" fmla="*/ 2149573 w 4134583"/>
              <a:gd name="connsiteY10" fmla="*/ 1420154 h 1746385"/>
              <a:gd name="connsiteX11" fmla="*/ 1719996 w 4134583"/>
              <a:gd name="connsiteY11" fmla="*/ 1324904 h 1746385"/>
              <a:gd name="connsiteX12" fmla="*/ 665468 w 4134583"/>
              <a:gd name="connsiteY12" fmla="*/ 1124329 h 1746385"/>
              <a:gd name="connsiteX13" fmla="*/ 0 w 4134583"/>
              <a:gd name="connsiteY13" fmla="*/ 1000687 h 1746385"/>
              <a:gd name="connsiteX14" fmla="*/ 18685 w 4134583"/>
              <a:gd name="connsiteY14" fmla="*/ 83539 h 1746385"/>
              <a:gd name="connsiteX15" fmla="*/ 645505 w 4134583"/>
              <a:gd name="connsiteY15" fmla="*/ 0 h 1746385"/>
              <a:gd name="connsiteX0" fmla="*/ 645505 w 4134583"/>
              <a:gd name="connsiteY0" fmla="*/ 69153 h 1815538"/>
              <a:gd name="connsiteX1" fmla="*/ 1117757 w 4134583"/>
              <a:gd name="connsiteY1" fmla="*/ 112016 h 1815538"/>
              <a:gd name="connsiteX2" fmla="*/ 1677006 w 4134583"/>
              <a:gd name="connsiteY2" fmla="*/ 198377 h 1815538"/>
              <a:gd name="connsiteX3" fmla="*/ 2579267 w 4134583"/>
              <a:gd name="connsiteY3" fmla="*/ 465496 h 1815538"/>
              <a:gd name="connsiteX4" fmla="*/ 3424795 w 4134583"/>
              <a:gd name="connsiteY4" fmla="*/ 880979 h 1815538"/>
              <a:gd name="connsiteX5" fmla="*/ 3580865 w 4134583"/>
              <a:gd name="connsiteY5" fmla="*/ 1074140 h 1815538"/>
              <a:gd name="connsiteX6" fmla="*/ 3876932 w 4134583"/>
              <a:gd name="connsiteY6" fmla="*/ 1487878 h 1815538"/>
              <a:gd name="connsiteX7" fmla="*/ 4134583 w 4134583"/>
              <a:gd name="connsiteY7" fmla="*/ 1815538 h 1815538"/>
              <a:gd name="connsiteX8" fmla="*/ 3424018 w 4134583"/>
              <a:gd name="connsiteY8" fmla="*/ 1738385 h 1815538"/>
              <a:gd name="connsiteX9" fmla="*/ 2596296 w 4134583"/>
              <a:gd name="connsiteY9" fmla="*/ 1637897 h 1815538"/>
              <a:gd name="connsiteX10" fmla="*/ 2149573 w 4134583"/>
              <a:gd name="connsiteY10" fmla="*/ 1489307 h 1815538"/>
              <a:gd name="connsiteX11" fmla="*/ 1719996 w 4134583"/>
              <a:gd name="connsiteY11" fmla="*/ 1394057 h 1815538"/>
              <a:gd name="connsiteX12" fmla="*/ 665468 w 4134583"/>
              <a:gd name="connsiteY12" fmla="*/ 1193482 h 1815538"/>
              <a:gd name="connsiteX13" fmla="*/ 0 w 4134583"/>
              <a:gd name="connsiteY13" fmla="*/ 1069840 h 1815538"/>
              <a:gd name="connsiteX14" fmla="*/ 18685 w 4134583"/>
              <a:gd name="connsiteY14" fmla="*/ 0 h 1815538"/>
              <a:gd name="connsiteX15" fmla="*/ 645505 w 4134583"/>
              <a:gd name="connsiteY15" fmla="*/ 69153 h 1815538"/>
              <a:gd name="connsiteX0" fmla="*/ 630963 w 4120041"/>
              <a:gd name="connsiteY0" fmla="*/ 69153 h 1815538"/>
              <a:gd name="connsiteX1" fmla="*/ 1103215 w 4120041"/>
              <a:gd name="connsiteY1" fmla="*/ 112016 h 1815538"/>
              <a:gd name="connsiteX2" fmla="*/ 1662464 w 4120041"/>
              <a:gd name="connsiteY2" fmla="*/ 198377 h 1815538"/>
              <a:gd name="connsiteX3" fmla="*/ 2564725 w 4120041"/>
              <a:gd name="connsiteY3" fmla="*/ 465496 h 1815538"/>
              <a:gd name="connsiteX4" fmla="*/ 3410253 w 4120041"/>
              <a:gd name="connsiteY4" fmla="*/ 880979 h 1815538"/>
              <a:gd name="connsiteX5" fmla="*/ 3566323 w 4120041"/>
              <a:gd name="connsiteY5" fmla="*/ 1074140 h 1815538"/>
              <a:gd name="connsiteX6" fmla="*/ 3862390 w 4120041"/>
              <a:gd name="connsiteY6" fmla="*/ 1487878 h 1815538"/>
              <a:gd name="connsiteX7" fmla="*/ 4120041 w 4120041"/>
              <a:gd name="connsiteY7" fmla="*/ 1815538 h 1815538"/>
              <a:gd name="connsiteX8" fmla="*/ 3409476 w 4120041"/>
              <a:gd name="connsiteY8" fmla="*/ 1738385 h 1815538"/>
              <a:gd name="connsiteX9" fmla="*/ 2581754 w 4120041"/>
              <a:gd name="connsiteY9" fmla="*/ 1637897 h 1815538"/>
              <a:gd name="connsiteX10" fmla="*/ 2135031 w 4120041"/>
              <a:gd name="connsiteY10" fmla="*/ 1489307 h 1815538"/>
              <a:gd name="connsiteX11" fmla="*/ 1705454 w 4120041"/>
              <a:gd name="connsiteY11" fmla="*/ 1394057 h 1815538"/>
              <a:gd name="connsiteX12" fmla="*/ 650926 w 4120041"/>
              <a:gd name="connsiteY12" fmla="*/ 1193482 h 1815538"/>
              <a:gd name="connsiteX13" fmla="*/ 0 w 4120041"/>
              <a:gd name="connsiteY13" fmla="*/ 1069840 h 1815538"/>
              <a:gd name="connsiteX14" fmla="*/ 4143 w 4120041"/>
              <a:gd name="connsiteY14" fmla="*/ 0 h 1815538"/>
              <a:gd name="connsiteX15" fmla="*/ 630963 w 4120041"/>
              <a:gd name="connsiteY15" fmla="*/ 69153 h 1815538"/>
              <a:gd name="connsiteX0" fmla="*/ 630963 w 4120041"/>
              <a:gd name="connsiteY0" fmla="*/ 69153 h 1815538"/>
              <a:gd name="connsiteX1" fmla="*/ 1103215 w 4120041"/>
              <a:gd name="connsiteY1" fmla="*/ 112016 h 1815538"/>
              <a:gd name="connsiteX2" fmla="*/ 1662464 w 4120041"/>
              <a:gd name="connsiteY2" fmla="*/ 198377 h 1815538"/>
              <a:gd name="connsiteX3" fmla="*/ 2564725 w 4120041"/>
              <a:gd name="connsiteY3" fmla="*/ 465496 h 1815538"/>
              <a:gd name="connsiteX4" fmla="*/ 3681121 w 4120041"/>
              <a:gd name="connsiteY4" fmla="*/ 420989 h 1815538"/>
              <a:gd name="connsiteX5" fmla="*/ 3566323 w 4120041"/>
              <a:gd name="connsiteY5" fmla="*/ 1074140 h 1815538"/>
              <a:gd name="connsiteX6" fmla="*/ 3862390 w 4120041"/>
              <a:gd name="connsiteY6" fmla="*/ 1487878 h 1815538"/>
              <a:gd name="connsiteX7" fmla="*/ 4120041 w 4120041"/>
              <a:gd name="connsiteY7" fmla="*/ 1815538 h 1815538"/>
              <a:gd name="connsiteX8" fmla="*/ 3409476 w 4120041"/>
              <a:gd name="connsiteY8" fmla="*/ 1738385 h 1815538"/>
              <a:gd name="connsiteX9" fmla="*/ 2581754 w 4120041"/>
              <a:gd name="connsiteY9" fmla="*/ 1637897 h 1815538"/>
              <a:gd name="connsiteX10" fmla="*/ 2135031 w 4120041"/>
              <a:gd name="connsiteY10" fmla="*/ 1489307 h 1815538"/>
              <a:gd name="connsiteX11" fmla="*/ 1705454 w 4120041"/>
              <a:gd name="connsiteY11" fmla="*/ 1394057 h 1815538"/>
              <a:gd name="connsiteX12" fmla="*/ 650926 w 4120041"/>
              <a:gd name="connsiteY12" fmla="*/ 1193482 h 1815538"/>
              <a:gd name="connsiteX13" fmla="*/ 0 w 4120041"/>
              <a:gd name="connsiteY13" fmla="*/ 1069840 h 1815538"/>
              <a:gd name="connsiteX14" fmla="*/ 4143 w 4120041"/>
              <a:gd name="connsiteY14" fmla="*/ 0 h 1815538"/>
              <a:gd name="connsiteX15" fmla="*/ 630963 w 4120041"/>
              <a:gd name="connsiteY15" fmla="*/ 69153 h 1815538"/>
              <a:gd name="connsiteX0" fmla="*/ 630963 w 4120041"/>
              <a:gd name="connsiteY0" fmla="*/ 69153 h 1815538"/>
              <a:gd name="connsiteX1" fmla="*/ 1103215 w 4120041"/>
              <a:gd name="connsiteY1" fmla="*/ 112016 h 1815538"/>
              <a:gd name="connsiteX2" fmla="*/ 1662464 w 4120041"/>
              <a:gd name="connsiteY2" fmla="*/ 198377 h 1815538"/>
              <a:gd name="connsiteX3" fmla="*/ 2564725 w 4120041"/>
              <a:gd name="connsiteY3" fmla="*/ 465496 h 1815538"/>
              <a:gd name="connsiteX4" fmla="*/ 3641389 w 4120041"/>
              <a:gd name="connsiteY4" fmla="*/ 430629 h 1815538"/>
              <a:gd name="connsiteX5" fmla="*/ 3566323 w 4120041"/>
              <a:gd name="connsiteY5" fmla="*/ 1074140 h 1815538"/>
              <a:gd name="connsiteX6" fmla="*/ 3862390 w 4120041"/>
              <a:gd name="connsiteY6" fmla="*/ 1487878 h 1815538"/>
              <a:gd name="connsiteX7" fmla="*/ 4120041 w 4120041"/>
              <a:gd name="connsiteY7" fmla="*/ 1815538 h 1815538"/>
              <a:gd name="connsiteX8" fmla="*/ 3409476 w 4120041"/>
              <a:gd name="connsiteY8" fmla="*/ 1738385 h 1815538"/>
              <a:gd name="connsiteX9" fmla="*/ 2581754 w 4120041"/>
              <a:gd name="connsiteY9" fmla="*/ 1637897 h 1815538"/>
              <a:gd name="connsiteX10" fmla="*/ 2135031 w 4120041"/>
              <a:gd name="connsiteY10" fmla="*/ 1489307 h 1815538"/>
              <a:gd name="connsiteX11" fmla="*/ 1705454 w 4120041"/>
              <a:gd name="connsiteY11" fmla="*/ 1394057 h 1815538"/>
              <a:gd name="connsiteX12" fmla="*/ 650926 w 4120041"/>
              <a:gd name="connsiteY12" fmla="*/ 1193482 h 1815538"/>
              <a:gd name="connsiteX13" fmla="*/ 0 w 4120041"/>
              <a:gd name="connsiteY13" fmla="*/ 1069840 h 1815538"/>
              <a:gd name="connsiteX14" fmla="*/ 4143 w 4120041"/>
              <a:gd name="connsiteY14" fmla="*/ 0 h 1815538"/>
              <a:gd name="connsiteX15" fmla="*/ 630963 w 4120041"/>
              <a:gd name="connsiteY15" fmla="*/ 69153 h 1815538"/>
              <a:gd name="connsiteX0" fmla="*/ 630963 w 4120041"/>
              <a:gd name="connsiteY0" fmla="*/ 69153 h 1815538"/>
              <a:gd name="connsiteX1" fmla="*/ 1103215 w 4120041"/>
              <a:gd name="connsiteY1" fmla="*/ 112016 h 1815538"/>
              <a:gd name="connsiteX2" fmla="*/ 1662464 w 4120041"/>
              <a:gd name="connsiteY2" fmla="*/ 198377 h 1815538"/>
              <a:gd name="connsiteX3" fmla="*/ 2564725 w 4120041"/>
              <a:gd name="connsiteY3" fmla="*/ 465496 h 1815538"/>
              <a:gd name="connsiteX4" fmla="*/ 3641389 w 4120041"/>
              <a:gd name="connsiteY4" fmla="*/ 430629 h 1815538"/>
              <a:gd name="connsiteX5" fmla="*/ 3872831 w 4120041"/>
              <a:gd name="connsiteY5" fmla="*/ 929552 h 1815538"/>
              <a:gd name="connsiteX6" fmla="*/ 3862390 w 4120041"/>
              <a:gd name="connsiteY6" fmla="*/ 1487878 h 1815538"/>
              <a:gd name="connsiteX7" fmla="*/ 4120041 w 4120041"/>
              <a:gd name="connsiteY7" fmla="*/ 1815538 h 1815538"/>
              <a:gd name="connsiteX8" fmla="*/ 3409476 w 4120041"/>
              <a:gd name="connsiteY8" fmla="*/ 1738385 h 1815538"/>
              <a:gd name="connsiteX9" fmla="*/ 2581754 w 4120041"/>
              <a:gd name="connsiteY9" fmla="*/ 1637897 h 1815538"/>
              <a:gd name="connsiteX10" fmla="*/ 2135031 w 4120041"/>
              <a:gd name="connsiteY10" fmla="*/ 1489307 h 1815538"/>
              <a:gd name="connsiteX11" fmla="*/ 1705454 w 4120041"/>
              <a:gd name="connsiteY11" fmla="*/ 1394057 h 1815538"/>
              <a:gd name="connsiteX12" fmla="*/ 650926 w 4120041"/>
              <a:gd name="connsiteY12" fmla="*/ 1193482 h 1815538"/>
              <a:gd name="connsiteX13" fmla="*/ 0 w 4120041"/>
              <a:gd name="connsiteY13" fmla="*/ 1069840 h 1815538"/>
              <a:gd name="connsiteX14" fmla="*/ 4143 w 4120041"/>
              <a:gd name="connsiteY14" fmla="*/ 0 h 1815538"/>
              <a:gd name="connsiteX15" fmla="*/ 630963 w 4120041"/>
              <a:gd name="connsiteY15" fmla="*/ 69153 h 1815538"/>
              <a:gd name="connsiteX0" fmla="*/ 630963 w 4120041"/>
              <a:gd name="connsiteY0" fmla="*/ 69153 h 1815538"/>
              <a:gd name="connsiteX1" fmla="*/ 1103215 w 4120041"/>
              <a:gd name="connsiteY1" fmla="*/ 112016 h 1815538"/>
              <a:gd name="connsiteX2" fmla="*/ 1662464 w 4120041"/>
              <a:gd name="connsiteY2" fmla="*/ 198377 h 1815538"/>
              <a:gd name="connsiteX3" fmla="*/ 2564725 w 4120041"/>
              <a:gd name="connsiteY3" fmla="*/ 465496 h 1815538"/>
              <a:gd name="connsiteX4" fmla="*/ 3641389 w 4120041"/>
              <a:gd name="connsiteY4" fmla="*/ 430629 h 1815538"/>
              <a:gd name="connsiteX5" fmla="*/ 3872831 w 4120041"/>
              <a:gd name="connsiteY5" fmla="*/ 929552 h 1815538"/>
              <a:gd name="connsiteX6" fmla="*/ 4049701 w 4120041"/>
              <a:gd name="connsiteY6" fmla="*/ 1449321 h 1815538"/>
              <a:gd name="connsiteX7" fmla="*/ 4120041 w 4120041"/>
              <a:gd name="connsiteY7" fmla="*/ 1815538 h 1815538"/>
              <a:gd name="connsiteX8" fmla="*/ 3409476 w 4120041"/>
              <a:gd name="connsiteY8" fmla="*/ 1738385 h 1815538"/>
              <a:gd name="connsiteX9" fmla="*/ 2581754 w 4120041"/>
              <a:gd name="connsiteY9" fmla="*/ 1637897 h 1815538"/>
              <a:gd name="connsiteX10" fmla="*/ 2135031 w 4120041"/>
              <a:gd name="connsiteY10" fmla="*/ 1489307 h 1815538"/>
              <a:gd name="connsiteX11" fmla="*/ 1705454 w 4120041"/>
              <a:gd name="connsiteY11" fmla="*/ 1394057 h 1815538"/>
              <a:gd name="connsiteX12" fmla="*/ 650926 w 4120041"/>
              <a:gd name="connsiteY12" fmla="*/ 1193482 h 1815538"/>
              <a:gd name="connsiteX13" fmla="*/ 0 w 4120041"/>
              <a:gd name="connsiteY13" fmla="*/ 1069840 h 1815538"/>
              <a:gd name="connsiteX14" fmla="*/ 4143 w 4120041"/>
              <a:gd name="connsiteY14" fmla="*/ 0 h 1815538"/>
              <a:gd name="connsiteX15" fmla="*/ 630963 w 4120041"/>
              <a:gd name="connsiteY15" fmla="*/ 69153 h 1815538"/>
              <a:gd name="connsiteX0" fmla="*/ 630963 w 4165450"/>
              <a:gd name="connsiteY0" fmla="*/ 69153 h 1883012"/>
              <a:gd name="connsiteX1" fmla="*/ 1103215 w 4165450"/>
              <a:gd name="connsiteY1" fmla="*/ 112016 h 1883012"/>
              <a:gd name="connsiteX2" fmla="*/ 1662464 w 4165450"/>
              <a:gd name="connsiteY2" fmla="*/ 198377 h 1883012"/>
              <a:gd name="connsiteX3" fmla="*/ 2564725 w 4165450"/>
              <a:gd name="connsiteY3" fmla="*/ 465496 h 1883012"/>
              <a:gd name="connsiteX4" fmla="*/ 3641389 w 4165450"/>
              <a:gd name="connsiteY4" fmla="*/ 430629 h 1883012"/>
              <a:gd name="connsiteX5" fmla="*/ 3872831 w 4165450"/>
              <a:gd name="connsiteY5" fmla="*/ 929552 h 1883012"/>
              <a:gd name="connsiteX6" fmla="*/ 4049701 w 4165450"/>
              <a:gd name="connsiteY6" fmla="*/ 1449321 h 1883012"/>
              <a:gd name="connsiteX7" fmla="*/ 4165450 w 4165450"/>
              <a:gd name="connsiteY7" fmla="*/ 1883012 h 1883012"/>
              <a:gd name="connsiteX8" fmla="*/ 3409476 w 4165450"/>
              <a:gd name="connsiteY8" fmla="*/ 1738385 h 1883012"/>
              <a:gd name="connsiteX9" fmla="*/ 2581754 w 4165450"/>
              <a:gd name="connsiteY9" fmla="*/ 1637897 h 1883012"/>
              <a:gd name="connsiteX10" fmla="*/ 2135031 w 4165450"/>
              <a:gd name="connsiteY10" fmla="*/ 1489307 h 1883012"/>
              <a:gd name="connsiteX11" fmla="*/ 1705454 w 4165450"/>
              <a:gd name="connsiteY11" fmla="*/ 1394057 h 1883012"/>
              <a:gd name="connsiteX12" fmla="*/ 650926 w 4165450"/>
              <a:gd name="connsiteY12" fmla="*/ 1193482 h 1883012"/>
              <a:gd name="connsiteX13" fmla="*/ 0 w 4165450"/>
              <a:gd name="connsiteY13" fmla="*/ 1069840 h 1883012"/>
              <a:gd name="connsiteX14" fmla="*/ 4143 w 4165450"/>
              <a:gd name="connsiteY14" fmla="*/ 0 h 1883012"/>
              <a:gd name="connsiteX15" fmla="*/ 630963 w 4165450"/>
              <a:gd name="connsiteY15" fmla="*/ 69153 h 1883012"/>
              <a:gd name="connsiteX0" fmla="*/ 630963 w 4165450"/>
              <a:gd name="connsiteY0" fmla="*/ 69153 h 1883012"/>
              <a:gd name="connsiteX1" fmla="*/ 1103215 w 4165450"/>
              <a:gd name="connsiteY1" fmla="*/ 112016 h 1883012"/>
              <a:gd name="connsiteX2" fmla="*/ 1662464 w 4165450"/>
              <a:gd name="connsiteY2" fmla="*/ 198377 h 1883012"/>
              <a:gd name="connsiteX3" fmla="*/ 2587430 w 4165450"/>
              <a:gd name="connsiteY3" fmla="*/ 243796 h 1883012"/>
              <a:gd name="connsiteX4" fmla="*/ 3641389 w 4165450"/>
              <a:gd name="connsiteY4" fmla="*/ 430629 h 1883012"/>
              <a:gd name="connsiteX5" fmla="*/ 3872831 w 4165450"/>
              <a:gd name="connsiteY5" fmla="*/ 929552 h 1883012"/>
              <a:gd name="connsiteX6" fmla="*/ 4049701 w 4165450"/>
              <a:gd name="connsiteY6" fmla="*/ 1449321 h 1883012"/>
              <a:gd name="connsiteX7" fmla="*/ 4165450 w 4165450"/>
              <a:gd name="connsiteY7" fmla="*/ 1883012 h 1883012"/>
              <a:gd name="connsiteX8" fmla="*/ 3409476 w 4165450"/>
              <a:gd name="connsiteY8" fmla="*/ 1738385 h 1883012"/>
              <a:gd name="connsiteX9" fmla="*/ 2581754 w 4165450"/>
              <a:gd name="connsiteY9" fmla="*/ 1637897 h 1883012"/>
              <a:gd name="connsiteX10" fmla="*/ 2135031 w 4165450"/>
              <a:gd name="connsiteY10" fmla="*/ 1489307 h 1883012"/>
              <a:gd name="connsiteX11" fmla="*/ 1705454 w 4165450"/>
              <a:gd name="connsiteY11" fmla="*/ 1394057 h 1883012"/>
              <a:gd name="connsiteX12" fmla="*/ 650926 w 4165450"/>
              <a:gd name="connsiteY12" fmla="*/ 1193482 h 1883012"/>
              <a:gd name="connsiteX13" fmla="*/ 0 w 4165450"/>
              <a:gd name="connsiteY13" fmla="*/ 1069840 h 1883012"/>
              <a:gd name="connsiteX14" fmla="*/ 4143 w 4165450"/>
              <a:gd name="connsiteY14" fmla="*/ 0 h 1883012"/>
              <a:gd name="connsiteX15" fmla="*/ 630963 w 4165450"/>
              <a:gd name="connsiteY15" fmla="*/ 69153 h 1883012"/>
              <a:gd name="connsiteX0" fmla="*/ 630963 w 4165450"/>
              <a:gd name="connsiteY0" fmla="*/ 69153 h 1883012"/>
              <a:gd name="connsiteX1" fmla="*/ 1103215 w 4165450"/>
              <a:gd name="connsiteY1" fmla="*/ 112016 h 1883012"/>
              <a:gd name="connsiteX2" fmla="*/ 1662464 w 4165450"/>
              <a:gd name="connsiteY2" fmla="*/ 198377 h 1883012"/>
              <a:gd name="connsiteX3" fmla="*/ 2587430 w 4165450"/>
              <a:gd name="connsiteY3" fmla="*/ 243796 h 1883012"/>
              <a:gd name="connsiteX4" fmla="*/ 3641389 w 4165450"/>
              <a:gd name="connsiteY4" fmla="*/ 430629 h 1883012"/>
              <a:gd name="connsiteX5" fmla="*/ 3872831 w 4165450"/>
              <a:gd name="connsiteY5" fmla="*/ 929552 h 1883012"/>
              <a:gd name="connsiteX6" fmla="*/ 4049701 w 4165450"/>
              <a:gd name="connsiteY6" fmla="*/ 1449321 h 1883012"/>
              <a:gd name="connsiteX7" fmla="*/ 4165450 w 4165450"/>
              <a:gd name="connsiteY7" fmla="*/ 1883012 h 1883012"/>
              <a:gd name="connsiteX8" fmla="*/ 3409476 w 4165450"/>
              <a:gd name="connsiteY8" fmla="*/ 1738385 h 1883012"/>
              <a:gd name="connsiteX9" fmla="*/ 2581754 w 4165450"/>
              <a:gd name="connsiteY9" fmla="*/ 1637897 h 1883012"/>
              <a:gd name="connsiteX10" fmla="*/ 2135031 w 4165450"/>
              <a:gd name="connsiteY10" fmla="*/ 1489307 h 1883012"/>
              <a:gd name="connsiteX11" fmla="*/ 1705454 w 4165450"/>
              <a:gd name="connsiteY11" fmla="*/ 1394057 h 1883012"/>
              <a:gd name="connsiteX12" fmla="*/ 650926 w 4165450"/>
              <a:gd name="connsiteY12" fmla="*/ 1193482 h 1883012"/>
              <a:gd name="connsiteX13" fmla="*/ 0 w 4165450"/>
              <a:gd name="connsiteY13" fmla="*/ 1069840 h 1883012"/>
              <a:gd name="connsiteX14" fmla="*/ 4143 w 4165450"/>
              <a:gd name="connsiteY14" fmla="*/ 0 h 1883012"/>
              <a:gd name="connsiteX15" fmla="*/ 630963 w 4165450"/>
              <a:gd name="connsiteY15" fmla="*/ 69153 h 1883012"/>
              <a:gd name="connsiteX0" fmla="*/ 630963 w 4165450"/>
              <a:gd name="connsiteY0" fmla="*/ 69153 h 1883012"/>
              <a:gd name="connsiteX1" fmla="*/ 1103215 w 4165450"/>
              <a:gd name="connsiteY1" fmla="*/ 112016 h 1883012"/>
              <a:gd name="connsiteX2" fmla="*/ 2587430 w 4165450"/>
              <a:gd name="connsiteY2" fmla="*/ 243796 h 1883012"/>
              <a:gd name="connsiteX3" fmla="*/ 3641389 w 4165450"/>
              <a:gd name="connsiteY3" fmla="*/ 430629 h 1883012"/>
              <a:gd name="connsiteX4" fmla="*/ 3872831 w 4165450"/>
              <a:gd name="connsiteY4" fmla="*/ 929552 h 1883012"/>
              <a:gd name="connsiteX5" fmla="*/ 4049701 w 4165450"/>
              <a:gd name="connsiteY5" fmla="*/ 1449321 h 1883012"/>
              <a:gd name="connsiteX6" fmla="*/ 4165450 w 4165450"/>
              <a:gd name="connsiteY6" fmla="*/ 1883012 h 1883012"/>
              <a:gd name="connsiteX7" fmla="*/ 3409476 w 4165450"/>
              <a:gd name="connsiteY7" fmla="*/ 1738385 h 1883012"/>
              <a:gd name="connsiteX8" fmla="*/ 2581754 w 4165450"/>
              <a:gd name="connsiteY8" fmla="*/ 1637897 h 1883012"/>
              <a:gd name="connsiteX9" fmla="*/ 2135031 w 4165450"/>
              <a:gd name="connsiteY9" fmla="*/ 1489307 h 1883012"/>
              <a:gd name="connsiteX10" fmla="*/ 1705454 w 4165450"/>
              <a:gd name="connsiteY10" fmla="*/ 1394057 h 1883012"/>
              <a:gd name="connsiteX11" fmla="*/ 650926 w 4165450"/>
              <a:gd name="connsiteY11" fmla="*/ 1193482 h 1883012"/>
              <a:gd name="connsiteX12" fmla="*/ 0 w 4165450"/>
              <a:gd name="connsiteY12" fmla="*/ 1069840 h 1883012"/>
              <a:gd name="connsiteX13" fmla="*/ 4143 w 4165450"/>
              <a:gd name="connsiteY13" fmla="*/ 0 h 1883012"/>
              <a:gd name="connsiteX14" fmla="*/ 630963 w 4165450"/>
              <a:gd name="connsiteY14" fmla="*/ 69153 h 1883012"/>
              <a:gd name="connsiteX0" fmla="*/ 630963 w 6617516"/>
              <a:gd name="connsiteY0" fmla="*/ 69153 h 2414602"/>
              <a:gd name="connsiteX1" fmla="*/ 1103215 w 6617516"/>
              <a:gd name="connsiteY1" fmla="*/ 112016 h 2414602"/>
              <a:gd name="connsiteX2" fmla="*/ 2587430 w 6617516"/>
              <a:gd name="connsiteY2" fmla="*/ 243796 h 2414602"/>
              <a:gd name="connsiteX3" fmla="*/ 3641389 w 6617516"/>
              <a:gd name="connsiteY3" fmla="*/ 430629 h 2414602"/>
              <a:gd name="connsiteX4" fmla="*/ 3872831 w 6617516"/>
              <a:gd name="connsiteY4" fmla="*/ 929552 h 2414602"/>
              <a:gd name="connsiteX5" fmla="*/ 4049701 w 6617516"/>
              <a:gd name="connsiteY5" fmla="*/ 1449321 h 2414602"/>
              <a:gd name="connsiteX6" fmla="*/ 6617516 w 6617516"/>
              <a:gd name="connsiteY6" fmla="*/ 2414602 h 2414602"/>
              <a:gd name="connsiteX7" fmla="*/ 3409476 w 6617516"/>
              <a:gd name="connsiteY7" fmla="*/ 1738385 h 2414602"/>
              <a:gd name="connsiteX8" fmla="*/ 2581754 w 6617516"/>
              <a:gd name="connsiteY8" fmla="*/ 1637897 h 2414602"/>
              <a:gd name="connsiteX9" fmla="*/ 2135031 w 6617516"/>
              <a:gd name="connsiteY9" fmla="*/ 1489307 h 2414602"/>
              <a:gd name="connsiteX10" fmla="*/ 1705454 w 6617516"/>
              <a:gd name="connsiteY10" fmla="*/ 1394057 h 2414602"/>
              <a:gd name="connsiteX11" fmla="*/ 650926 w 6617516"/>
              <a:gd name="connsiteY11" fmla="*/ 1193482 h 2414602"/>
              <a:gd name="connsiteX12" fmla="*/ 0 w 6617516"/>
              <a:gd name="connsiteY12" fmla="*/ 1069840 h 2414602"/>
              <a:gd name="connsiteX13" fmla="*/ 4143 w 6617516"/>
              <a:gd name="connsiteY13" fmla="*/ 0 h 2414602"/>
              <a:gd name="connsiteX14" fmla="*/ 630963 w 6617516"/>
              <a:gd name="connsiteY14" fmla="*/ 69153 h 2414602"/>
              <a:gd name="connsiteX0" fmla="*/ 630963 w 6617516"/>
              <a:gd name="connsiteY0" fmla="*/ 69153 h 2414602"/>
              <a:gd name="connsiteX1" fmla="*/ 1103215 w 6617516"/>
              <a:gd name="connsiteY1" fmla="*/ 112016 h 2414602"/>
              <a:gd name="connsiteX2" fmla="*/ 2587430 w 6617516"/>
              <a:gd name="connsiteY2" fmla="*/ 243796 h 2414602"/>
              <a:gd name="connsiteX3" fmla="*/ 3641389 w 6617516"/>
              <a:gd name="connsiteY3" fmla="*/ 430629 h 2414602"/>
              <a:gd name="connsiteX4" fmla="*/ 3872831 w 6617516"/>
              <a:gd name="connsiteY4" fmla="*/ 929552 h 2414602"/>
              <a:gd name="connsiteX5" fmla="*/ 4049701 w 6617516"/>
              <a:gd name="connsiteY5" fmla="*/ 1449321 h 2414602"/>
              <a:gd name="connsiteX6" fmla="*/ 6617516 w 6617516"/>
              <a:gd name="connsiteY6" fmla="*/ 2414602 h 2414602"/>
              <a:gd name="connsiteX7" fmla="*/ 3670334 w 6617516"/>
              <a:gd name="connsiteY7" fmla="*/ 2402871 h 2414602"/>
              <a:gd name="connsiteX8" fmla="*/ 2581754 w 6617516"/>
              <a:gd name="connsiteY8" fmla="*/ 1637897 h 2414602"/>
              <a:gd name="connsiteX9" fmla="*/ 2135031 w 6617516"/>
              <a:gd name="connsiteY9" fmla="*/ 1489307 h 2414602"/>
              <a:gd name="connsiteX10" fmla="*/ 1705454 w 6617516"/>
              <a:gd name="connsiteY10" fmla="*/ 1394057 h 2414602"/>
              <a:gd name="connsiteX11" fmla="*/ 650926 w 6617516"/>
              <a:gd name="connsiteY11" fmla="*/ 1193482 h 2414602"/>
              <a:gd name="connsiteX12" fmla="*/ 0 w 6617516"/>
              <a:gd name="connsiteY12" fmla="*/ 1069840 h 2414602"/>
              <a:gd name="connsiteX13" fmla="*/ 4143 w 6617516"/>
              <a:gd name="connsiteY13" fmla="*/ 0 h 2414602"/>
              <a:gd name="connsiteX14" fmla="*/ 630963 w 6617516"/>
              <a:gd name="connsiteY14" fmla="*/ 69153 h 2414602"/>
              <a:gd name="connsiteX0" fmla="*/ 630963 w 6617516"/>
              <a:gd name="connsiteY0" fmla="*/ 69153 h 2513618"/>
              <a:gd name="connsiteX1" fmla="*/ 1103215 w 6617516"/>
              <a:gd name="connsiteY1" fmla="*/ 112016 h 2513618"/>
              <a:gd name="connsiteX2" fmla="*/ 2587430 w 6617516"/>
              <a:gd name="connsiteY2" fmla="*/ 243796 h 2513618"/>
              <a:gd name="connsiteX3" fmla="*/ 3641389 w 6617516"/>
              <a:gd name="connsiteY3" fmla="*/ 430629 h 2513618"/>
              <a:gd name="connsiteX4" fmla="*/ 3872831 w 6617516"/>
              <a:gd name="connsiteY4" fmla="*/ 929552 h 2513618"/>
              <a:gd name="connsiteX5" fmla="*/ 4049701 w 6617516"/>
              <a:gd name="connsiteY5" fmla="*/ 1449321 h 2513618"/>
              <a:gd name="connsiteX6" fmla="*/ 6617516 w 6617516"/>
              <a:gd name="connsiteY6" fmla="*/ 2414602 h 2513618"/>
              <a:gd name="connsiteX7" fmla="*/ 4492037 w 6617516"/>
              <a:gd name="connsiteY7" fmla="*/ 2513618 h 2513618"/>
              <a:gd name="connsiteX8" fmla="*/ 2581754 w 6617516"/>
              <a:gd name="connsiteY8" fmla="*/ 1637897 h 2513618"/>
              <a:gd name="connsiteX9" fmla="*/ 2135031 w 6617516"/>
              <a:gd name="connsiteY9" fmla="*/ 1489307 h 2513618"/>
              <a:gd name="connsiteX10" fmla="*/ 1705454 w 6617516"/>
              <a:gd name="connsiteY10" fmla="*/ 1394057 h 2513618"/>
              <a:gd name="connsiteX11" fmla="*/ 650926 w 6617516"/>
              <a:gd name="connsiteY11" fmla="*/ 1193482 h 2513618"/>
              <a:gd name="connsiteX12" fmla="*/ 0 w 6617516"/>
              <a:gd name="connsiteY12" fmla="*/ 1069840 h 2513618"/>
              <a:gd name="connsiteX13" fmla="*/ 4143 w 6617516"/>
              <a:gd name="connsiteY13" fmla="*/ 0 h 2513618"/>
              <a:gd name="connsiteX14" fmla="*/ 630963 w 6617516"/>
              <a:gd name="connsiteY14" fmla="*/ 69153 h 2513618"/>
              <a:gd name="connsiteX0" fmla="*/ 630963 w 6617516"/>
              <a:gd name="connsiteY0" fmla="*/ 69153 h 2513618"/>
              <a:gd name="connsiteX1" fmla="*/ 1103215 w 6617516"/>
              <a:gd name="connsiteY1" fmla="*/ 112016 h 2513618"/>
              <a:gd name="connsiteX2" fmla="*/ 2587430 w 6617516"/>
              <a:gd name="connsiteY2" fmla="*/ 243796 h 2513618"/>
              <a:gd name="connsiteX3" fmla="*/ 3641389 w 6617516"/>
              <a:gd name="connsiteY3" fmla="*/ 430629 h 2513618"/>
              <a:gd name="connsiteX4" fmla="*/ 3872831 w 6617516"/>
              <a:gd name="connsiteY4" fmla="*/ 929552 h 2513618"/>
              <a:gd name="connsiteX5" fmla="*/ 4049701 w 6617516"/>
              <a:gd name="connsiteY5" fmla="*/ 1449321 h 2513618"/>
              <a:gd name="connsiteX6" fmla="*/ 6617516 w 6617516"/>
              <a:gd name="connsiteY6" fmla="*/ 2414602 h 2513618"/>
              <a:gd name="connsiteX7" fmla="*/ 4492037 w 6617516"/>
              <a:gd name="connsiteY7" fmla="*/ 2513618 h 2513618"/>
              <a:gd name="connsiteX8" fmla="*/ 3142599 w 6617516"/>
              <a:gd name="connsiteY8" fmla="*/ 2080887 h 2513618"/>
              <a:gd name="connsiteX9" fmla="*/ 2135031 w 6617516"/>
              <a:gd name="connsiteY9" fmla="*/ 1489307 h 2513618"/>
              <a:gd name="connsiteX10" fmla="*/ 1705454 w 6617516"/>
              <a:gd name="connsiteY10" fmla="*/ 1394057 h 2513618"/>
              <a:gd name="connsiteX11" fmla="*/ 650926 w 6617516"/>
              <a:gd name="connsiteY11" fmla="*/ 1193482 h 2513618"/>
              <a:gd name="connsiteX12" fmla="*/ 0 w 6617516"/>
              <a:gd name="connsiteY12" fmla="*/ 1069840 h 2513618"/>
              <a:gd name="connsiteX13" fmla="*/ 4143 w 6617516"/>
              <a:gd name="connsiteY13" fmla="*/ 0 h 2513618"/>
              <a:gd name="connsiteX14" fmla="*/ 630963 w 6617516"/>
              <a:gd name="connsiteY14" fmla="*/ 69153 h 2513618"/>
              <a:gd name="connsiteX0" fmla="*/ 630963 w 6617516"/>
              <a:gd name="connsiteY0" fmla="*/ 69153 h 2513618"/>
              <a:gd name="connsiteX1" fmla="*/ 1103215 w 6617516"/>
              <a:gd name="connsiteY1" fmla="*/ 112016 h 2513618"/>
              <a:gd name="connsiteX2" fmla="*/ 2587430 w 6617516"/>
              <a:gd name="connsiteY2" fmla="*/ 243796 h 2513618"/>
              <a:gd name="connsiteX3" fmla="*/ 3641389 w 6617516"/>
              <a:gd name="connsiteY3" fmla="*/ 430629 h 2513618"/>
              <a:gd name="connsiteX4" fmla="*/ 3872831 w 6617516"/>
              <a:gd name="connsiteY4" fmla="*/ 929552 h 2513618"/>
              <a:gd name="connsiteX5" fmla="*/ 4336645 w 6617516"/>
              <a:gd name="connsiteY5" fmla="*/ 2246704 h 2513618"/>
              <a:gd name="connsiteX6" fmla="*/ 6617516 w 6617516"/>
              <a:gd name="connsiteY6" fmla="*/ 2414602 h 2513618"/>
              <a:gd name="connsiteX7" fmla="*/ 4492037 w 6617516"/>
              <a:gd name="connsiteY7" fmla="*/ 2513618 h 2513618"/>
              <a:gd name="connsiteX8" fmla="*/ 3142599 w 6617516"/>
              <a:gd name="connsiteY8" fmla="*/ 2080887 h 2513618"/>
              <a:gd name="connsiteX9" fmla="*/ 2135031 w 6617516"/>
              <a:gd name="connsiteY9" fmla="*/ 1489307 h 2513618"/>
              <a:gd name="connsiteX10" fmla="*/ 1705454 w 6617516"/>
              <a:gd name="connsiteY10" fmla="*/ 1394057 h 2513618"/>
              <a:gd name="connsiteX11" fmla="*/ 650926 w 6617516"/>
              <a:gd name="connsiteY11" fmla="*/ 1193482 h 2513618"/>
              <a:gd name="connsiteX12" fmla="*/ 0 w 6617516"/>
              <a:gd name="connsiteY12" fmla="*/ 1069840 h 2513618"/>
              <a:gd name="connsiteX13" fmla="*/ 4143 w 6617516"/>
              <a:gd name="connsiteY13" fmla="*/ 0 h 2513618"/>
              <a:gd name="connsiteX14" fmla="*/ 630963 w 6617516"/>
              <a:gd name="connsiteY14" fmla="*/ 69153 h 2513618"/>
              <a:gd name="connsiteX0" fmla="*/ 630963 w 7217490"/>
              <a:gd name="connsiteY0" fmla="*/ 69153 h 2513618"/>
              <a:gd name="connsiteX1" fmla="*/ 1103215 w 7217490"/>
              <a:gd name="connsiteY1" fmla="*/ 112016 h 2513618"/>
              <a:gd name="connsiteX2" fmla="*/ 2587430 w 7217490"/>
              <a:gd name="connsiteY2" fmla="*/ 243796 h 2513618"/>
              <a:gd name="connsiteX3" fmla="*/ 3641389 w 7217490"/>
              <a:gd name="connsiteY3" fmla="*/ 430629 h 2513618"/>
              <a:gd name="connsiteX4" fmla="*/ 3872831 w 7217490"/>
              <a:gd name="connsiteY4" fmla="*/ 929552 h 2513618"/>
              <a:gd name="connsiteX5" fmla="*/ 4336645 w 7217490"/>
              <a:gd name="connsiteY5" fmla="*/ 2246704 h 2513618"/>
              <a:gd name="connsiteX6" fmla="*/ 7217490 w 7217490"/>
              <a:gd name="connsiteY6" fmla="*/ 2436751 h 2513618"/>
              <a:gd name="connsiteX7" fmla="*/ 4492037 w 7217490"/>
              <a:gd name="connsiteY7" fmla="*/ 2513618 h 2513618"/>
              <a:gd name="connsiteX8" fmla="*/ 3142599 w 7217490"/>
              <a:gd name="connsiteY8" fmla="*/ 2080887 h 2513618"/>
              <a:gd name="connsiteX9" fmla="*/ 2135031 w 7217490"/>
              <a:gd name="connsiteY9" fmla="*/ 1489307 h 2513618"/>
              <a:gd name="connsiteX10" fmla="*/ 1705454 w 7217490"/>
              <a:gd name="connsiteY10" fmla="*/ 1394057 h 2513618"/>
              <a:gd name="connsiteX11" fmla="*/ 650926 w 7217490"/>
              <a:gd name="connsiteY11" fmla="*/ 1193482 h 2513618"/>
              <a:gd name="connsiteX12" fmla="*/ 0 w 7217490"/>
              <a:gd name="connsiteY12" fmla="*/ 1069840 h 2513618"/>
              <a:gd name="connsiteX13" fmla="*/ 4143 w 7217490"/>
              <a:gd name="connsiteY13" fmla="*/ 0 h 2513618"/>
              <a:gd name="connsiteX14" fmla="*/ 630963 w 7217490"/>
              <a:gd name="connsiteY14" fmla="*/ 69153 h 2513618"/>
              <a:gd name="connsiteX0" fmla="*/ 630963 w 8091365"/>
              <a:gd name="connsiteY0" fmla="*/ 69153 h 2513618"/>
              <a:gd name="connsiteX1" fmla="*/ 1103215 w 8091365"/>
              <a:gd name="connsiteY1" fmla="*/ 112016 h 2513618"/>
              <a:gd name="connsiteX2" fmla="*/ 2587430 w 8091365"/>
              <a:gd name="connsiteY2" fmla="*/ 243796 h 2513618"/>
              <a:gd name="connsiteX3" fmla="*/ 3641389 w 8091365"/>
              <a:gd name="connsiteY3" fmla="*/ 430629 h 2513618"/>
              <a:gd name="connsiteX4" fmla="*/ 3872831 w 8091365"/>
              <a:gd name="connsiteY4" fmla="*/ 929552 h 2513618"/>
              <a:gd name="connsiteX5" fmla="*/ 4336645 w 8091365"/>
              <a:gd name="connsiteY5" fmla="*/ 2246704 h 2513618"/>
              <a:gd name="connsiteX6" fmla="*/ 8091365 w 8091365"/>
              <a:gd name="connsiteY6" fmla="*/ 2436751 h 2513618"/>
              <a:gd name="connsiteX7" fmla="*/ 4492037 w 8091365"/>
              <a:gd name="connsiteY7" fmla="*/ 2513618 h 2513618"/>
              <a:gd name="connsiteX8" fmla="*/ 3142599 w 8091365"/>
              <a:gd name="connsiteY8" fmla="*/ 2080887 h 2513618"/>
              <a:gd name="connsiteX9" fmla="*/ 2135031 w 8091365"/>
              <a:gd name="connsiteY9" fmla="*/ 1489307 h 2513618"/>
              <a:gd name="connsiteX10" fmla="*/ 1705454 w 8091365"/>
              <a:gd name="connsiteY10" fmla="*/ 1394057 h 2513618"/>
              <a:gd name="connsiteX11" fmla="*/ 650926 w 8091365"/>
              <a:gd name="connsiteY11" fmla="*/ 1193482 h 2513618"/>
              <a:gd name="connsiteX12" fmla="*/ 0 w 8091365"/>
              <a:gd name="connsiteY12" fmla="*/ 1069840 h 2513618"/>
              <a:gd name="connsiteX13" fmla="*/ 4143 w 8091365"/>
              <a:gd name="connsiteY13" fmla="*/ 0 h 2513618"/>
              <a:gd name="connsiteX14" fmla="*/ 630963 w 8091365"/>
              <a:gd name="connsiteY14" fmla="*/ 69153 h 2513618"/>
              <a:gd name="connsiteX0" fmla="*/ 630963 w 8091365"/>
              <a:gd name="connsiteY0" fmla="*/ 69153 h 2513618"/>
              <a:gd name="connsiteX1" fmla="*/ 1103215 w 8091365"/>
              <a:gd name="connsiteY1" fmla="*/ 112016 h 2513618"/>
              <a:gd name="connsiteX2" fmla="*/ 2587430 w 8091365"/>
              <a:gd name="connsiteY2" fmla="*/ 243796 h 2513618"/>
              <a:gd name="connsiteX3" fmla="*/ 3641389 w 8091365"/>
              <a:gd name="connsiteY3" fmla="*/ 430629 h 2513618"/>
              <a:gd name="connsiteX4" fmla="*/ 3872831 w 8091365"/>
              <a:gd name="connsiteY4" fmla="*/ 929552 h 2513618"/>
              <a:gd name="connsiteX5" fmla="*/ 7819101 w 8091365"/>
              <a:gd name="connsiteY5" fmla="*/ 2313153 h 2513618"/>
              <a:gd name="connsiteX6" fmla="*/ 8091365 w 8091365"/>
              <a:gd name="connsiteY6" fmla="*/ 2436751 h 2513618"/>
              <a:gd name="connsiteX7" fmla="*/ 4492037 w 8091365"/>
              <a:gd name="connsiteY7" fmla="*/ 2513618 h 2513618"/>
              <a:gd name="connsiteX8" fmla="*/ 3142599 w 8091365"/>
              <a:gd name="connsiteY8" fmla="*/ 2080887 h 2513618"/>
              <a:gd name="connsiteX9" fmla="*/ 2135031 w 8091365"/>
              <a:gd name="connsiteY9" fmla="*/ 1489307 h 2513618"/>
              <a:gd name="connsiteX10" fmla="*/ 1705454 w 8091365"/>
              <a:gd name="connsiteY10" fmla="*/ 1394057 h 2513618"/>
              <a:gd name="connsiteX11" fmla="*/ 650926 w 8091365"/>
              <a:gd name="connsiteY11" fmla="*/ 1193482 h 2513618"/>
              <a:gd name="connsiteX12" fmla="*/ 0 w 8091365"/>
              <a:gd name="connsiteY12" fmla="*/ 1069840 h 2513618"/>
              <a:gd name="connsiteX13" fmla="*/ 4143 w 8091365"/>
              <a:gd name="connsiteY13" fmla="*/ 0 h 2513618"/>
              <a:gd name="connsiteX14" fmla="*/ 630963 w 8091365"/>
              <a:gd name="connsiteY14" fmla="*/ 69153 h 2513618"/>
              <a:gd name="connsiteX0" fmla="*/ 630963 w 8091365"/>
              <a:gd name="connsiteY0" fmla="*/ 69153 h 2513618"/>
              <a:gd name="connsiteX1" fmla="*/ 1103215 w 8091365"/>
              <a:gd name="connsiteY1" fmla="*/ 112016 h 2513618"/>
              <a:gd name="connsiteX2" fmla="*/ 2587430 w 8091365"/>
              <a:gd name="connsiteY2" fmla="*/ 243796 h 2513618"/>
              <a:gd name="connsiteX3" fmla="*/ 3641389 w 8091365"/>
              <a:gd name="connsiteY3" fmla="*/ 430629 h 2513618"/>
              <a:gd name="connsiteX4" fmla="*/ 3872831 w 8091365"/>
              <a:gd name="connsiteY4" fmla="*/ 929552 h 2513618"/>
              <a:gd name="connsiteX5" fmla="*/ 7819101 w 8091365"/>
              <a:gd name="connsiteY5" fmla="*/ 2313153 h 2513618"/>
              <a:gd name="connsiteX6" fmla="*/ 8091365 w 8091365"/>
              <a:gd name="connsiteY6" fmla="*/ 2436751 h 2513618"/>
              <a:gd name="connsiteX7" fmla="*/ 4492037 w 8091365"/>
              <a:gd name="connsiteY7" fmla="*/ 2513618 h 2513618"/>
              <a:gd name="connsiteX8" fmla="*/ 3142599 w 8091365"/>
              <a:gd name="connsiteY8" fmla="*/ 2080887 h 2513618"/>
              <a:gd name="connsiteX9" fmla="*/ 2135031 w 8091365"/>
              <a:gd name="connsiteY9" fmla="*/ 1489307 h 2513618"/>
              <a:gd name="connsiteX10" fmla="*/ 1705454 w 8091365"/>
              <a:gd name="connsiteY10" fmla="*/ 1394057 h 2513618"/>
              <a:gd name="connsiteX11" fmla="*/ 650926 w 8091365"/>
              <a:gd name="connsiteY11" fmla="*/ 1193482 h 2513618"/>
              <a:gd name="connsiteX12" fmla="*/ 0 w 8091365"/>
              <a:gd name="connsiteY12" fmla="*/ 1069840 h 2513618"/>
              <a:gd name="connsiteX13" fmla="*/ 4143 w 8091365"/>
              <a:gd name="connsiteY13" fmla="*/ 0 h 2513618"/>
              <a:gd name="connsiteX14" fmla="*/ 630963 w 8091365"/>
              <a:gd name="connsiteY14" fmla="*/ 69153 h 2513618"/>
              <a:gd name="connsiteX0" fmla="*/ 630963 w 8438472"/>
              <a:gd name="connsiteY0" fmla="*/ 69153 h 2513618"/>
              <a:gd name="connsiteX1" fmla="*/ 1103215 w 8438472"/>
              <a:gd name="connsiteY1" fmla="*/ 112016 h 2513618"/>
              <a:gd name="connsiteX2" fmla="*/ 2587430 w 8438472"/>
              <a:gd name="connsiteY2" fmla="*/ 243796 h 2513618"/>
              <a:gd name="connsiteX3" fmla="*/ 3641389 w 8438472"/>
              <a:gd name="connsiteY3" fmla="*/ 430629 h 2513618"/>
              <a:gd name="connsiteX4" fmla="*/ 3872831 w 8438472"/>
              <a:gd name="connsiteY4" fmla="*/ 929552 h 2513618"/>
              <a:gd name="connsiteX5" fmla="*/ 7819101 w 8438472"/>
              <a:gd name="connsiteY5" fmla="*/ 2313153 h 2513618"/>
              <a:gd name="connsiteX6" fmla="*/ 8091365 w 8438472"/>
              <a:gd name="connsiteY6" fmla="*/ 2436751 h 2513618"/>
              <a:gd name="connsiteX7" fmla="*/ 4492037 w 8438472"/>
              <a:gd name="connsiteY7" fmla="*/ 2513618 h 2513618"/>
              <a:gd name="connsiteX8" fmla="*/ 3142599 w 8438472"/>
              <a:gd name="connsiteY8" fmla="*/ 2080887 h 2513618"/>
              <a:gd name="connsiteX9" fmla="*/ 2135031 w 8438472"/>
              <a:gd name="connsiteY9" fmla="*/ 1489307 h 2513618"/>
              <a:gd name="connsiteX10" fmla="*/ 1705454 w 8438472"/>
              <a:gd name="connsiteY10" fmla="*/ 1394057 h 2513618"/>
              <a:gd name="connsiteX11" fmla="*/ 650926 w 8438472"/>
              <a:gd name="connsiteY11" fmla="*/ 1193482 h 2513618"/>
              <a:gd name="connsiteX12" fmla="*/ 0 w 8438472"/>
              <a:gd name="connsiteY12" fmla="*/ 1069840 h 2513618"/>
              <a:gd name="connsiteX13" fmla="*/ 4143 w 8438472"/>
              <a:gd name="connsiteY13" fmla="*/ 0 h 2513618"/>
              <a:gd name="connsiteX14" fmla="*/ 630963 w 8438472"/>
              <a:gd name="connsiteY14" fmla="*/ 69153 h 2513618"/>
              <a:gd name="connsiteX0" fmla="*/ 630963 w 8476176"/>
              <a:gd name="connsiteY0" fmla="*/ 69153 h 2513618"/>
              <a:gd name="connsiteX1" fmla="*/ 1103215 w 8476176"/>
              <a:gd name="connsiteY1" fmla="*/ 112016 h 2513618"/>
              <a:gd name="connsiteX2" fmla="*/ 2587430 w 8476176"/>
              <a:gd name="connsiteY2" fmla="*/ 243796 h 2513618"/>
              <a:gd name="connsiteX3" fmla="*/ 3641389 w 8476176"/>
              <a:gd name="connsiteY3" fmla="*/ 430629 h 2513618"/>
              <a:gd name="connsiteX4" fmla="*/ 3872831 w 8476176"/>
              <a:gd name="connsiteY4" fmla="*/ 929552 h 2513618"/>
              <a:gd name="connsiteX5" fmla="*/ 7819101 w 8476176"/>
              <a:gd name="connsiteY5" fmla="*/ 2313153 h 2513618"/>
              <a:gd name="connsiteX6" fmla="*/ 8091365 w 8476176"/>
              <a:gd name="connsiteY6" fmla="*/ 2436751 h 2513618"/>
              <a:gd name="connsiteX7" fmla="*/ 4492037 w 8476176"/>
              <a:gd name="connsiteY7" fmla="*/ 2513618 h 2513618"/>
              <a:gd name="connsiteX8" fmla="*/ 3142599 w 8476176"/>
              <a:gd name="connsiteY8" fmla="*/ 2080887 h 2513618"/>
              <a:gd name="connsiteX9" fmla="*/ 2135031 w 8476176"/>
              <a:gd name="connsiteY9" fmla="*/ 1489307 h 2513618"/>
              <a:gd name="connsiteX10" fmla="*/ 1705454 w 8476176"/>
              <a:gd name="connsiteY10" fmla="*/ 1394057 h 2513618"/>
              <a:gd name="connsiteX11" fmla="*/ 650926 w 8476176"/>
              <a:gd name="connsiteY11" fmla="*/ 1193482 h 2513618"/>
              <a:gd name="connsiteX12" fmla="*/ 0 w 8476176"/>
              <a:gd name="connsiteY12" fmla="*/ 1069840 h 2513618"/>
              <a:gd name="connsiteX13" fmla="*/ 4143 w 8476176"/>
              <a:gd name="connsiteY13" fmla="*/ 0 h 2513618"/>
              <a:gd name="connsiteX14" fmla="*/ 630963 w 8476176"/>
              <a:gd name="connsiteY14" fmla="*/ 69153 h 2513618"/>
              <a:gd name="connsiteX0" fmla="*/ 630963 w 8271529"/>
              <a:gd name="connsiteY0" fmla="*/ 69153 h 2513618"/>
              <a:gd name="connsiteX1" fmla="*/ 1103215 w 8271529"/>
              <a:gd name="connsiteY1" fmla="*/ 112016 h 2513618"/>
              <a:gd name="connsiteX2" fmla="*/ 2587430 w 8271529"/>
              <a:gd name="connsiteY2" fmla="*/ 243796 h 2513618"/>
              <a:gd name="connsiteX3" fmla="*/ 3641389 w 8271529"/>
              <a:gd name="connsiteY3" fmla="*/ 430629 h 2513618"/>
              <a:gd name="connsiteX4" fmla="*/ 3872831 w 8271529"/>
              <a:gd name="connsiteY4" fmla="*/ 929552 h 2513618"/>
              <a:gd name="connsiteX5" fmla="*/ 6997398 w 8271529"/>
              <a:gd name="connsiteY5" fmla="*/ 2246704 h 2513618"/>
              <a:gd name="connsiteX6" fmla="*/ 8091365 w 8271529"/>
              <a:gd name="connsiteY6" fmla="*/ 2436751 h 2513618"/>
              <a:gd name="connsiteX7" fmla="*/ 4492037 w 8271529"/>
              <a:gd name="connsiteY7" fmla="*/ 2513618 h 2513618"/>
              <a:gd name="connsiteX8" fmla="*/ 3142599 w 8271529"/>
              <a:gd name="connsiteY8" fmla="*/ 2080887 h 2513618"/>
              <a:gd name="connsiteX9" fmla="*/ 2135031 w 8271529"/>
              <a:gd name="connsiteY9" fmla="*/ 1489307 h 2513618"/>
              <a:gd name="connsiteX10" fmla="*/ 1705454 w 8271529"/>
              <a:gd name="connsiteY10" fmla="*/ 1394057 h 2513618"/>
              <a:gd name="connsiteX11" fmla="*/ 650926 w 8271529"/>
              <a:gd name="connsiteY11" fmla="*/ 1193482 h 2513618"/>
              <a:gd name="connsiteX12" fmla="*/ 0 w 8271529"/>
              <a:gd name="connsiteY12" fmla="*/ 1069840 h 2513618"/>
              <a:gd name="connsiteX13" fmla="*/ 4143 w 8271529"/>
              <a:gd name="connsiteY13" fmla="*/ 0 h 2513618"/>
              <a:gd name="connsiteX14" fmla="*/ 630963 w 8271529"/>
              <a:gd name="connsiteY14" fmla="*/ 69153 h 2513618"/>
              <a:gd name="connsiteX0" fmla="*/ 630963 w 8230107"/>
              <a:gd name="connsiteY0" fmla="*/ 69153 h 2513618"/>
              <a:gd name="connsiteX1" fmla="*/ 1103215 w 8230107"/>
              <a:gd name="connsiteY1" fmla="*/ 112016 h 2513618"/>
              <a:gd name="connsiteX2" fmla="*/ 2587430 w 8230107"/>
              <a:gd name="connsiteY2" fmla="*/ 243796 h 2513618"/>
              <a:gd name="connsiteX3" fmla="*/ 3641389 w 8230107"/>
              <a:gd name="connsiteY3" fmla="*/ 430629 h 2513618"/>
              <a:gd name="connsiteX4" fmla="*/ 3872831 w 8230107"/>
              <a:gd name="connsiteY4" fmla="*/ 929552 h 2513618"/>
              <a:gd name="connsiteX5" fmla="*/ 6593068 w 8230107"/>
              <a:gd name="connsiteY5" fmla="*/ 2313153 h 2513618"/>
              <a:gd name="connsiteX6" fmla="*/ 8091365 w 8230107"/>
              <a:gd name="connsiteY6" fmla="*/ 2436751 h 2513618"/>
              <a:gd name="connsiteX7" fmla="*/ 4492037 w 8230107"/>
              <a:gd name="connsiteY7" fmla="*/ 2513618 h 2513618"/>
              <a:gd name="connsiteX8" fmla="*/ 3142599 w 8230107"/>
              <a:gd name="connsiteY8" fmla="*/ 2080887 h 2513618"/>
              <a:gd name="connsiteX9" fmla="*/ 2135031 w 8230107"/>
              <a:gd name="connsiteY9" fmla="*/ 1489307 h 2513618"/>
              <a:gd name="connsiteX10" fmla="*/ 1705454 w 8230107"/>
              <a:gd name="connsiteY10" fmla="*/ 1394057 h 2513618"/>
              <a:gd name="connsiteX11" fmla="*/ 650926 w 8230107"/>
              <a:gd name="connsiteY11" fmla="*/ 1193482 h 2513618"/>
              <a:gd name="connsiteX12" fmla="*/ 0 w 8230107"/>
              <a:gd name="connsiteY12" fmla="*/ 1069840 h 2513618"/>
              <a:gd name="connsiteX13" fmla="*/ 4143 w 8230107"/>
              <a:gd name="connsiteY13" fmla="*/ 0 h 2513618"/>
              <a:gd name="connsiteX14" fmla="*/ 630963 w 8230107"/>
              <a:gd name="connsiteY14" fmla="*/ 69153 h 2513618"/>
              <a:gd name="connsiteX0" fmla="*/ 630963 w 7729420"/>
              <a:gd name="connsiteY0" fmla="*/ 69153 h 2513618"/>
              <a:gd name="connsiteX1" fmla="*/ 1103215 w 7729420"/>
              <a:gd name="connsiteY1" fmla="*/ 112016 h 2513618"/>
              <a:gd name="connsiteX2" fmla="*/ 2587430 w 7729420"/>
              <a:gd name="connsiteY2" fmla="*/ 243796 h 2513618"/>
              <a:gd name="connsiteX3" fmla="*/ 3641389 w 7729420"/>
              <a:gd name="connsiteY3" fmla="*/ 430629 h 2513618"/>
              <a:gd name="connsiteX4" fmla="*/ 3872831 w 7729420"/>
              <a:gd name="connsiteY4" fmla="*/ 929552 h 2513618"/>
              <a:gd name="connsiteX5" fmla="*/ 6593068 w 7729420"/>
              <a:gd name="connsiteY5" fmla="*/ 2313153 h 2513618"/>
              <a:gd name="connsiteX6" fmla="*/ 7556606 w 7729420"/>
              <a:gd name="connsiteY6" fmla="*/ 2503200 h 2513618"/>
              <a:gd name="connsiteX7" fmla="*/ 4492037 w 7729420"/>
              <a:gd name="connsiteY7" fmla="*/ 2513618 h 2513618"/>
              <a:gd name="connsiteX8" fmla="*/ 3142599 w 7729420"/>
              <a:gd name="connsiteY8" fmla="*/ 2080887 h 2513618"/>
              <a:gd name="connsiteX9" fmla="*/ 2135031 w 7729420"/>
              <a:gd name="connsiteY9" fmla="*/ 1489307 h 2513618"/>
              <a:gd name="connsiteX10" fmla="*/ 1705454 w 7729420"/>
              <a:gd name="connsiteY10" fmla="*/ 1394057 h 2513618"/>
              <a:gd name="connsiteX11" fmla="*/ 650926 w 7729420"/>
              <a:gd name="connsiteY11" fmla="*/ 1193482 h 2513618"/>
              <a:gd name="connsiteX12" fmla="*/ 0 w 7729420"/>
              <a:gd name="connsiteY12" fmla="*/ 1069840 h 2513618"/>
              <a:gd name="connsiteX13" fmla="*/ 4143 w 7729420"/>
              <a:gd name="connsiteY13" fmla="*/ 0 h 2513618"/>
              <a:gd name="connsiteX14" fmla="*/ 630963 w 7729420"/>
              <a:gd name="connsiteY14" fmla="*/ 69153 h 2513618"/>
              <a:gd name="connsiteX0" fmla="*/ 630963 w 7923575"/>
              <a:gd name="connsiteY0" fmla="*/ 69153 h 2513618"/>
              <a:gd name="connsiteX1" fmla="*/ 1103215 w 7923575"/>
              <a:gd name="connsiteY1" fmla="*/ 112016 h 2513618"/>
              <a:gd name="connsiteX2" fmla="*/ 2587430 w 7923575"/>
              <a:gd name="connsiteY2" fmla="*/ 243796 h 2513618"/>
              <a:gd name="connsiteX3" fmla="*/ 3641389 w 7923575"/>
              <a:gd name="connsiteY3" fmla="*/ 430629 h 2513618"/>
              <a:gd name="connsiteX4" fmla="*/ 3872831 w 7923575"/>
              <a:gd name="connsiteY4" fmla="*/ 929552 h 2513618"/>
              <a:gd name="connsiteX5" fmla="*/ 6593068 w 7923575"/>
              <a:gd name="connsiteY5" fmla="*/ 2313153 h 2513618"/>
              <a:gd name="connsiteX6" fmla="*/ 7556606 w 7923575"/>
              <a:gd name="connsiteY6" fmla="*/ 2503200 h 2513618"/>
              <a:gd name="connsiteX7" fmla="*/ 4492037 w 7923575"/>
              <a:gd name="connsiteY7" fmla="*/ 2513618 h 2513618"/>
              <a:gd name="connsiteX8" fmla="*/ 3142599 w 7923575"/>
              <a:gd name="connsiteY8" fmla="*/ 2080887 h 2513618"/>
              <a:gd name="connsiteX9" fmla="*/ 2135031 w 7923575"/>
              <a:gd name="connsiteY9" fmla="*/ 1489307 h 2513618"/>
              <a:gd name="connsiteX10" fmla="*/ 1705454 w 7923575"/>
              <a:gd name="connsiteY10" fmla="*/ 1394057 h 2513618"/>
              <a:gd name="connsiteX11" fmla="*/ 650926 w 7923575"/>
              <a:gd name="connsiteY11" fmla="*/ 1193482 h 2513618"/>
              <a:gd name="connsiteX12" fmla="*/ 0 w 7923575"/>
              <a:gd name="connsiteY12" fmla="*/ 1069840 h 2513618"/>
              <a:gd name="connsiteX13" fmla="*/ 4143 w 7923575"/>
              <a:gd name="connsiteY13" fmla="*/ 0 h 2513618"/>
              <a:gd name="connsiteX14" fmla="*/ 630963 w 7923575"/>
              <a:gd name="connsiteY14" fmla="*/ 69153 h 2513618"/>
              <a:gd name="connsiteX0" fmla="*/ 630963 w 7923575"/>
              <a:gd name="connsiteY0" fmla="*/ 69153 h 2513618"/>
              <a:gd name="connsiteX1" fmla="*/ 1103215 w 7923575"/>
              <a:gd name="connsiteY1" fmla="*/ 112016 h 2513618"/>
              <a:gd name="connsiteX2" fmla="*/ 2587430 w 7923575"/>
              <a:gd name="connsiteY2" fmla="*/ 243796 h 2513618"/>
              <a:gd name="connsiteX3" fmla="*/ 3641389 w 7923575"/>
              <a:gd name="connsiteY3" fmla="*/ 430629 h 2513618"/>
              <a:gd name="connsiteX4" fmla="*/ 3872831 w 7923575"/>
              <a:gd name="connsiteY4" fmla="*/ 929552 h 2513618"/>
              <a:gd name="connsiteX5" fmla="*/ 6593068 w 7923575"/>
              <a:gd name="connsiteY5" fmla="*/ 2313153 h 2513618"/>
              <a:gd name="connsiteX6" fmla="*/ 7556606 w 7923575"/>
              <a:gd name="connsiteY6" fmla="*/ 2503200 h 2513618"/>
              <a:gd name="connsiteX7" fmla="*/ 4492037 w 7923575"/>
              <a:gd name="connsiteY7" fmla="*/ 2513618 h 2513618"/>
              <a:gd name="connsiteX8" fmla="*/ 3142599 w 7923575"/>
              <a:gd name="connsiteY8" fmla="*/ 2080887 h 2513618"/>
              <a:gd name="connsiteX9" fmla="*/ 2135031 w 7923575"/>
              <a:gd name="connsiteY9" fmla="*/ 1489307 h 2513618"/>
              <a:gd name="connsiteX10" fmla="*/ 1705454 w 7923575"/>
              <a:gd name="connsiteY10" fmla="*/ 1394057 h 2513618"/>
              <a:gd name="connsiteX11" fmla="*/ 650926 w 7923575"/>
              <a:gd name="connsiteY11" fmla="*/ 1193482 h 2513618"/>
              <a:gd name="connsiteX12" fmla="*/ 0 w 7923575"/>
              <a:gd name="connsiteY12" fmla="*/ 1069840 h 2513618"/>
              <a:gd name="connsiteX13" fmla="*/ 4143 w 7923575"/>
              <a:gd name="connsiteY13" fmla="*/ 0 h 2513618"/>
              <a:gd name="connsiteX14" fmla="*/ 630963 w 7923575"/>
              <a:gd name="connsiteY14" fmla="*/ 69153 h 2513618"/>
              <a:gd name="connsiteX0" fmla="*/ 630963 w 7945688"/>
              <a:gd name="connsiteY0" fmla="*/ 69153 h 2513618"/>
              <a:gd name="connsiteX1" fmla="*/ 1103215 w 7945688"/>
              <a:gd name="connsiteY1" fmla="*/ 112016 h 2513618"/>
              <a:gd name="connsiteX2" fmla="*/ 2587430 w 7945688"/>
              <a:gd name="connsiteY2" fmla="*/ 243796 h 2513618"/>
              <a:gd name="connsiteX3" fmla="*/ 3641389 w 7945688"/>
              <a:gd name="connsiteY3" fmla="*/ 430629 h 2513618"/>
              <a:gd name="connsiteX4" fmla="*/ 3872831 w 7945688"/>
              <a:gd name="connsiteY4" fmla="*/ 929552 h 2513618"/>
              <a:gd name="connsiteX5" fmla="*/ 6593068 w 7945688"/>
              <a:gd name="connsiteY5" fmla="*/ 2313153 h 2513618"/>
              <a:gd name="connsiteX6" fmla="*/ 7556606 w 7945688"/>
              <a:gd name="connsiteY6" fmla="*/ 2503200 h 2513618"/>
              <a:gd name="connsiteX7" fmla="*/ 4492037 w 7945688"/>
              <a:gd name="connsiteY7" fmla="*/ 2513618 h 2513618"/>
              <a:gd name="connsiteX8" fmla="*/ 3142599 w 7945688"/>
              <a:gd name="connsiteY8" fmla="*/ 2080887 h 2513618"/>
              <a:gd name="connsiteX9" fmla="*/ 2135031 w 7945688"/>
              <a:gd name="connsiteY9" fmla="*/ 1489307 h 2513618"/>
              <a:gd name="connsiteX10" fmla="*/ 1705454 w 7945688"/>
              <a:gd name="connsiteY10" fmla="*/ 1394057 h 2513618"/>
              <a:gd name="connsiteX11" fmla="*/ 650926 w 7945688"/>
              <a:gd name="connsiteY11" fmla="*/ 1193482 h 2513618"/>
              <a:gd name="connsiteX12" fmla="*/ 0 w 7945688"/>
              <a:gd name="connsiteY12" fmla="*/ 1069840 h 2513618"/>
              <a:gd name="connsiteX13" fmla="*/ 4143 w 7945688"/>
              <a:gd name="connsiteY13" fmla="*/ 0 h 2513618"/>
              <a:gd name="connsiteX14" fmla="*/ 630963 w 7945688"/>
              <a:gd name="connsiteY14" fmla="*/ 69153 h 2513618"/>
              <a:gd name="connsiteX0" fmla="*/ 630963 w 7920083"/>
              <a:gd name="connsiteY0" fmla="*/ 69153 h 2513618"/>
              <a:gd name="connsiteX1" fmla="*/ 1103215 w 7920083"/>
              <a:gd name="connsiteY1" fmla="*/ 112016 h 2513618"/>
              <a:gd name="connsiteX2" fmla="*/ 2587430 w 7920083"/>
              <a:gd name="connsiteY2" fmla="*/ 243796 h 2513618"/>
              <a:gd name="connsiteX3" fmla="*/ 3641389 w 7920083"/>
              <a:gd name="connsiteY3" fmla="*/ 430629 h 2513618"/>
              <a:gd name="connsiteX4" fmla="*/ 4016304 w 7920083"/>
              <a:gd name="connsiteY4" fmla="*/ 2081328 h 2513618"/>
              <a:gd name="connsiteX5" fmla="*/ 6593068 w 7920083"/>
              <a:gd name="connsiteY5" fmla="*/ 2313153 h 2513618"/>
              <a:gd name="connsiteX6" fmla="*/ 7556606 w 7920083"/>
              <a:gd name="connsiteY6" fmla="*/ 2503200 h 2513618"/>
              <a:gd name="connsiteX7" fmla="*/ 4492037 w 7920083"/>
              <a:gd name="connsiteY7" fmla="*/ 2513618 h 2513618"/>
              <a:gd name="connsiteX8" fmla="*/ 3142599 w 7920083"/>
              <a:gd name="connsiteY8" fmla="*/ 2080887 h 2513618"/>
              <a:gd name="connsiteX9" fmla="*/ 2135031 w 7920083"/>
              <a:gd name="connsiteY9" fmla="*/ 1489307 h 2513618"/>
              <a:gd name="connsiteX10" fmla="*/ 1705454 w 7920083"/>
              <a:gd name="connsiteY10" fmla="*/ 1394057 h 2513618"/>
              <a:gd name="connsiteX11" fmla="*/ 650926 w 7920083"/>
              <a:gd name="connsiteY11" fmla="*/ 1193482 h 2513618"/>
              <a:gd name="connsiteX12" fmla="*/ 0 w 7920083"/>
              <a:gd name="connsiteY12" fmla="*/ 1069840 h 2513618"/>
              <a:gd name="connsiteX13" fmla="*/ 4143 w 7920083"/>
              <a:gd name="connsiteY13" fmla="*/ 0 h 2513618"/>
              <a:gd name="connsiteX14" fmla="*/ 630963 w 7920083"/>
              <a:gd name="connsiteY14" fmla="*/ 69153 h 2513618"/>
              <a:gd name="connsiteX0" fmla="*/ 630963 w 7920083"/>
              <a:gd name="connsiteY0" fmla="*/ 69153 h 2513618"/>
              <a:gd name="connsiteX1" fmla="*/ 1103215 w 7920083"/>
              <a:gd name="connsiteY1" fmla="*/ 112016 h 2513618"/>
              <a:gd name="connsiteX2" fmla="*/ 2587430 w 7920083"/>
              <a:gd name="connsiteY2" fmla="*/ 243796 h 2513618"/>
              <a:gd name="connsiteX3" fmla="*/ 3641389 w 7920083"/>
              <a:gd name="connsiteY3" fmla="*/ 430629 h 2513618"/>
              <a:gd name="connsiteX4" fmla="*/ 4016304 w 7920083"/>
              <a:gd name="connsiteY4" fmla="*/ 2081328 h 2513618"/>
              <a:gd name="connsiteX5" fmla="*/ 6593068 w 7920083"/>
              <a:gd name="connsiteY5" fmla="*/ 2313153 h 2513618"/>
              <a:gd name="connsiteX6" fmla="*/ 7556606 w 7920083"/>
              <a:gd name="connsiteY6" fmla="*/ 2503200 h 2513618"/>
              <a:gd name="connsiteX7" fmla="*/ 4492037 w 7920083"/>
              <a:gd name="connsiteY7" fmla="*/ 2513618 h 2513618"/>
              <a:gd name="connsiteX8" fmla="*/ 3142599 w 7920083"/>
              <a:gd name="connsiteY8" fmla="*/ 2080887 h 2513618"/>
              <a:gd name="connsiteX9" fmla="*/ 2135031 w 7920083"/>
              <a:gd name="connsiteY9" fmla="*/ 1489307 h 2513618"/>
              <a:gd name="connsiteX10" fmla="*/ 1705454 w 7920083"/>
              <a:gd name="connsiteY10" fmla="*/ 1394057 h 2513618"/>
              <a:gd name="connsiteX11" fmla="*/ 650926 w 7920083"/>
              <a:gd name="connsiteY11" fmla="*/ 1193482 h 2513618"/>
              <a:gd name="connsiteX12" fmla="*/ 0 w 7920083"/>
              <a:gd name="connsiteY12" fmla="*/ 1069840 h 2513618"/>
              <a:gd name="connsiteX13" fmla="*/ 4143 w 7920083"/>
              <a:gd name="connsiteY13" fmla="*/ 0 h 2513618"/>
              <a:gd name="connsiteX14" fmla="*/ 630963 w 7920083"/>
              <a:gd name="connsiteY14" fmla="*/ 69153 h 2513618"/>
              <a:gd name="connsiteX0" fmla="*/ 630963 w 7920083"/>
              <a:gd name="connsiteY0" fmla="*/ 69153 h 2513618"/>
              <a:gd name="connsiteX1" fmla="*/ 1103215 w 7920083"/>
              <a:gd name="connsiteY1" fmla="*/ 112016 h 2513618"/>
              <a:gd name="connsiteX2" fmla="*/ 2587430 w 7920083"/>
              <a:gd name="connsiteY2" fmla="*/ 243796 h 2513618"/>
              <a:gd name="connsiteX3" fmla="*/ 3641389 w 7920083"/>
              <a:gd name="connsiteY3" fmla="*/ 430629 h 2513618"/>
              <a:gd name="connsiteX4" fmla="*/ 4016304 w 7920083"/>
              <a:gd name="connsiteY4" fmla="*/ 2081328 h 2513618"/>
              <a:gd name="connsiteX5" fmla="*/ 6593068 w 7920083"/>
              <a:gd name="connsiteY5" fmla="*/ 2313153 h 2513618"/>
              <a:gd name="connsiteX6" fmla="*/ 7556606 w 7920083"/>
              <a:gd name="connsiteY6" fmla="*/ 2503200 h 2513618"/>
              <a:gd name="connsiteX7" fmla="*/ 4492037 w 7920083"/>
              <a:gd name="connsiteY7" fmla="*/ 2513618 h 2513618"/>
              <a:gd name="connsiteX8" fmla="*/ 3142599 w 7920083"/>
              <a:gd name="connsiteY8" fmla="*/ 2080887 h 2513618"/>
              <a:gd name="connsiteX9" fmla="*/ 2135031 w 7920083"/>
              <a:gd name="connsiteY9" fmla="*/ 1489307 h 2513618"/>
              <a:gd name="connsiteX10" fmla="*/ 1705454 w 7920083"/>
              <a:gd name="connsiteY10" fmla="*/ 1394057 h 2513618"/>
              <a:gd name="connsiteX11" fmla="*/ 650926 w 7920083"/>
              <a:gd name="connsiteY11" fmla="*/ 1193482 h 2513618"/>
              <a:gd name="connsiteX12" fmla="*/ 0 w 7920083"/>
              <a:gd name="connsiteY12" fmla="*/ 1069840 h 2513618"/>
              <a:gd name="connsiteX13" fmla="*/ 4143 w 7920083"/>
              <a:gd name="connsiteY13" fmla="*/ 0 h 2513618"/>
              <a:gd name="connsiteX14" fmla="*/ 630963 w 7920083"/>
              <a:gd name="connsiteY14" fmla="*/ 69153 h 2513618"/>
              <a:gd name="connsiteX0" fmla="*/ 630963 w 7912040"/>
              <a:gd name="connsiteY0" fmla="*/ 69153 h 2513618"/>
              <a:gd name="connsiteX1" fmla="*/ 1103215 w 7912040"/>
              <a:gd name="connsiteY1" fmla="*/ 112016 h 2513618"/>
              <a:gd name="connsiteX2" fmla="*/ 2587430 w 7912040"/>
              <a:gd name="connsiteY2" fmla="*/ 243796 h 2513618"/>
              <a:gd name="connsiteX3" fmla="*/ 3641389 w 7912040"/>
              <a:gd name="connsiteY3" fmla="*/ 430629 h 2513618"/>
              <a:gd name="connsiteX4" fmla="*/ 4355420 w 7912040"/>
              <a:gd name="connsiteY4" fmla="*/ 2147777 h 2513618"/>
              <a:gd name="connsiteX5" fmla="*/ 6593068 w 7912040"/>
              <a:gd name="connsiteY5" fmla="*/ 2313153 h 2513618"/>
              <a:gd name="connsiteX6" fmla="*/ 7556606 w 7912040"/>
              <a:gd name="connsiteY6" fmla="*/ 2503200 h 2513618"/>
              <a:gd name="connsiteX7" fmla="*/ 4492037 w 7912040"/>
              <a:gd name="connsiteY7" fmla="*/ 2513618 h 2513618"/>
              <a:gd name="connsiteX8" fmla="*/ 3142599 w 7912040"/>
              <a:gd name="connsiteY8" fmla="*/ 2080887 h 2513618"/>
              <a:gd name="connsiteX9" fmla="*/ 2135031 w 7912040"/>
              <a:gd name="connsiteY9" fmla="*/ 1489307 h 2513618"/>
              <a:gd name="connsiteX10" fmla="*/ 1705454 w 7912040"/>
              <a:gd name="connsiteY10" fmla="*/ 1394057 h 2513618"/>
              <a:gd name="connsiteX11" fmla="*/ 650926 w 7912040"/>
              <a:gd name="connsiteY11" fmla="*/ 1193482 h 2513618"/>
              <a:gd name="connsiteX12" fmla="*/ 0 w 7912040"/>
              <a:gd name="connsiteY12" fmla="*/ 1069840 h 2513618"/>
              <a:gd name="connsiteX13" fmla="*/ 4143 w 7912040"/>
              <a:gd name="connsiteY13" fmla="*/ 0 h 2513618"/>
              <a:gd name="connsiteX14" fmla="*/ 630963 w 7912040"/>
              <a:gd name="connsiteY14" fmla="*/ 69153 h 2513618"/>
              <a:gd name="connsiteX0" fmla="*/ 630963 w 7912040"/>
              <a:gd name="connsiteY0" fmla="*/ 69153 h 2513651"/>
              <a:gd name="connsiteX1" fmla="*/ 1103215 w 7912040"/>
              <a:gd name="connsiteY1" fmla="*/ 112016 h 2513651"/>
              <a:gd name="connsiteX2" fmla="*/ 2587430 w 7912040"/>
              <a:gd name="connsiteY2" fmla="*/ 243796 h 2513651"/>
              <a:gd name="connsiteX3" fmla="*/ 3641389 w 7912040"/>
              <a:gd name="connsiteY3" fmla="*/ 430629 h 2513651"/>
              <a:gd name="connsiteX4" fmla="*/ 4355420 w 7912040"/>
              <a:gd name="connsiteY4" fmla="*/ 2147777 h 2513651"/>
              <a:gd name="connsiteX5" fmla="*/ 6593068 w 7912040"/>
              <a:gd name="connsiteY5" fmla="*/ 2313153 h 2513651"/>
              <a:gd name="connsiteX6" fmla="*/ 7556606 w 7912040"/>
              <a:gd name="connsiteY6" fmla="*/ 2503200 h 2513651"/>
              <a:gd name="connsiteX7" fmla="*/ 4492037 w 7912040"/>
              <a:gd name="connsiteY7" fmla="*/ 2513618 h 2513651"/>
              <a:gd name="connsiteX8" fmla="*/ 3142599 w 7912040"/>
              <a:gd name="connsiteY8" fmla="*/ 2080887 h 2513651"/>
              <a:gd name="connsiteX9" fmla="*/ 2135031 w 7912040"/>
              <a:gd name="connsiteY9" fmla="*/ 1489307 h 2513651"/>
              <a:gd name="connsiteX10" fmla="*/ 1705454 w 7912040"/>
              <a:gd name="connsiteY10" fmla="*/ 1394057 h 2513651"/>
              <a:gd name="connsiteX11" fmla="*/ 650926 w 7912040"/>
              <a:gd name="connsiteY11" fmla="*/ 1193482 h 2513651"/>
              <a:gd name="connsiteX12" fmla="*/ 0 w 7912040"/>
              <a:gd name="connsiteY12" fmla="*/ 1069840 h 2513651"/>
              <a:gd name="connsiteX13" fmla="*/ 4143 w 7912040"/>
              <a:gd name="connsiteY13" fmla="*/ 0 h 2513651"/>
              <a:gd name="connsiteX14" fmla="*/ 630963 w 7912040"/>
              <a:gd name="connsiteY14" fmla="*/ 69153 h 2513651"/>
              <a:gd name="connsiteX0" fmla="*/ 630963 w 7658072"/>
              <a:gd name="connsiteY0" fmla="*/ 69153 h 2602241"/>
              <a:gd name="connsiteX1" fmla="*/ 1103215 w 7658072"/>
              <a:gd name="connsiteY1" fmla="*/ 112016 h 2602241"/>
              <a:gd name="connsiteX2" fmla="*/ 2587430 w 7658072"/>
              <a:gd name="connsiteY2" fmla="*/ 243796 h 2602241"/>
              <a:gd name="connsiteX3" fmla="*/ 3641389 w 7658072"/>
              <a:gd name="connsiteY3" fmla="*/ 430629 h 2602241"/>
              <a:gd name="connsiteX4" fmla="*/ 4355420 w 7658072"/>
              <a:gd name="connsiteY4" fmla="*/ 2147777 h 2602241"/>
              <a:gd name="connsiteX5" fmla="*/ 6593068 w 7658072"/>
              <a:gd name="connsiteY5" fmla="*/ 2313153 h 2602241"/>
              <a:gd name="connsiteX6" fmla="*/ 7556606 w 7658072"/>
              <a:gd name="connsiteY6" fmla="*/ 2503200 h 2602241"/>
              <a:gd name="connsiteX7" fmla="*/ 4257265 w 7658072"/>
              <a:gd name="connsiteY7" fmla="*/ 2602216 h 2602241"/>
              <a:gd name="connsiteX8" fmla="*/ 3142599 w 7658072"/>
              <a:gd name="connsiteY8" fmla="*/ 2080887 h 2602241"/>
              <a:gd name="connsiteX9" fmla="*/ 2135031 w 7658072"/>
              <a:gd name="connsiteY9" fmla="*/ 1489307 h 2602241"/>
              <a:gd name="connsiteX10" fmla="*/ 1705454 w 7658072"/>
              <a:gd name="connsiteY10" fmla="*/ 1394057 h 2602241"/>
              <a:gd name="connsiteX11" fmla="*/ 650926 w 7658072"/>
              <a:gd name="connsiteY11" fmla="*/ 1193482 h 2602241"/>
              <a:gd name="connsiteX12" fmla="*/ 0 w 7658072"/>
              <a:gd name="connsiteY12" fmla="*/ 1069840 h 2602241"/>
              <a:gd name="connsiteX13" fmla="*/ 4143 w 7658072"/>
              <a:gd name="connsiteY13" fmla="*/ 0 h 2602241"/>
              <a:gd name="connsiteX14" fmla="*/ 630963 w 7658072"/>
              <a:gd name="connsiteY14" fmla="*/ 69153 h 260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58072" h="2602241">
                <a:moveTo>
                  <a:pt x="630963" y="69153"/>
                </a:moveTo>
                <a:lnTo>
                  <a:pt x="1103215" y="112016"/>
                </a:lnTo>
                <a:lnTo>
                  <a:pt x="2587430" y="243796"/>
                </a:lnTo>
                <a:cubicBezTo>
                  <a:pt x="2938750" y="306074"/>
                  <a:pt x="3545493" y="243042"/>
                  <a:pt x="3641389" y="430629"/>
                </a:cubicBezTo>
                <a:cubicBezTo>
                  <a:pt x="3766361" y="980862"/>
                  <a:pt x="4008719" y="1819039"/>
                  <a:pt x="4355420" y="2147777"/>
                </a:cubicBezTo>
                <a:cubicBezTo>
                  <a:pt x="4702121" y="2476515"/>
                  <a:pt x="6059537" y="2253916"/>
                  <a:pt x="6593068" y="2313153"/>
                </a:cubicBezTo>
                <a:cubicBezTo>
                  <a:pt x="7126599" y="2372390"/>
                  <a:pt x="7945907" y="2455023"/>
                  <a:pt x="7556606" y="2503200"/>
                </a:cubicBezTo>
                <a:cubicBezTo>
                  <a:pt x="7167306" y="2551377"/>
                  <a:pt x="5357045" y="2569211"/>
                  <a:pt x="4257265" y="2602216"/>
                </a:cubicBezTo>
                <a:cubicBezTo>
                  <a:pt x="3235742" y="2605689"/>
                  <a:pt x="3535433" y="2251605"/>
                  <a:pt x="3142599" y="2080887"/>
                </a:cubicBezTo>
                <a:lnTo>
                  <a:pt x="2135031" y="1489307"/>
                </a:lnTo>
                <a:lnTo>
                  <a:pt x="1705454" y="1394057"/>
                </a:lnTo>
                <a:lnTo>
                  <a:pt x="650926" y="1193482"/>
                </a:lnTo>
                <a:lnTo>
                  <a:pt x="0" y="1069840"/>
                </a:lnTo>
                <a:lnTo>
                  <a:pt x="4143" y="0"/>
                </a:lnTo>
                <a:lnTo>
                  <a:pt x="630963" y="69153"/>
                </a:lnTo>
                <a:close/>
              </a:path>
            </a:pathLst>
          </a:custGeom>
          <a:gradFill>
            <a:gsLst>
              <a:gs pos="63000">
                <a:schemeClr val="tx2">
                  <a:lumMod val="50000"/>
                  <a:alpha val="67000"/>
                </a:schemeClr>
              </a:gs>
              <a:gs pos="0">
                <a:schemeClr val="tx2">
                  <a:alpha val="34000"/>
                </a:schemeClr>
              </a:gs>
              <a:gs pos="100000">
                <a:schemeClr val="tx2">
                  <a:alpha val="34000"/>
                </a:schemeClr>
              </a:gs>
            </a:gsLst>
            <a:lin ang="60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800">
              <a:latin typeface="Arial" charset="0"/>
              <a:cs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706111" y="4224659"/>
            <a:ext cx="3636031" cy="2055"/>
            <a:chOff x="7706111" y="4224659"/>
            <a:chExt cx="3636031" cy="2055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8523328" y="4224659"/>
              <a:ext cx="2818814" cy="0"/>
            </a:xfrm>
            <a:prstGeom prst="line">
              <a:avLst/>
            </a:prstGeom>
            <a:noFill/>
            <a:ln w="76200" cap="flat" cmpd="sng" algn="ctr">
              <a:gradFill>
                <a:gsLst>
                  <a:gs pos="0">
                    <a:schemeClr val="tx2"/>
                  </a:gs>
                  <a:gs pos="25000">
                    <a:schemeClr val="accent4"/>
                  </a:gs>
                  <a:gs pos="50000">
                    <a:schemeClr val="accent2"/>
                  </a:gs>
                  <a:gs pos="66000">
                    <a:schemeClr val="accent3"/>
                  </a:gs>
                  <a:gs pos="85000">
                    <a:schemeClr val="accent1"/>
                  </a:gs>
                  <a:gs pos="100000">
                    <a:schemeClr val="accent6"/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H="1">
              <a:off x="7706111" y="4226714"/>
              <a:ext cx="826839" cy="0"/>
            </a:xfrm>
            <a:prstGeom prst="line">
              <a:avLst/>
            </a:prstGeom>
            <a:noFill/>
            <a:ln w="76200" cap="flat" cmpd="sng" algn="ctr">
              <a:gradFill>
                <a:gsLst>
                  <a:gs pos="0">
                    <a:schemeClr val="tx2"/>
                  </a:gs>
                  <a:gs pos="25000">
                    <a:schemeClr val="accent4"/>
                  </a:gs>
                  <a:gs pos="50000">
                    <a:schemeClr val="accent2"/>
                  </a:gs>
                  <a:gs pos="66000">
                    <a:schemeClr val="accent3"/>
                  </a:gs>
                  <a:gs pos="85000">
                    <a:schemeClr val="accent1"/>
                  </a:gs>
                  <a:gs pos="100000">
                    <a:schemeClr val="accent6"/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9" name="Straight Connector 58"/>
          <p:cNvCxnSpPr/>
          <p:nvPr/>
        </p:nvCxnSpPr>
        <p:spPr>
          <a:xfrm>
            <a:off x="-11298" y="3806419"/>
            <a:ext cx="6042455" cy="412897"/>
          </a:xfrm>
          <a:prstGeom prst="line">
            <a:avLst/>
          </a:prstGeom>
          <a:ln w="44450" cmpd="sng">
            <a:solidFill>
              <a:schemeClr val="tx2">
                <a:lumMod val="7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9058640" y="3992524"/>
            <a:ext cx="640675" cy="309088"/>
            <a:chOff x="9088541" y="3444257"/>
            <a:chExt cx="640675" cy="309088"/>
          </a:xfrm>
        </p:grpSpPr>
        <p:cxnSp>
          <p:nvCxnSpPr>
            <p:cNvPr id="62" name="Straight Connector 61"/>
            <p:cNvCxnSpPr/>
            <p:nvPr/>
          </p:nvCxnSpPr>
          <p:spPr bwMode="auto">
            <a:xfrm>
              <a:off x="9088541" y="3671049"/>
              <a:ext cx="640675" cy="0"/>
            </a:xfrm>
            <a:prstGeom prst="line">
              <a:avLst/>
            </a:prstGeom>
            <a:noFill/>
            <a:ln w="38100" cap="flat" cmpd="sng" algn="ctr">
              <a:solidFill>
                <a:srgbClr val="38496C">
                  <a:alpha val="34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Isosceles Triangle 41"/>
            <p:cNvSpPr/>
            <p:nvPr/>
          </p:nvSpPr>
          <p:spPr bwMode="auto">
            <a:xfrm rot="10800000">
              <a:off x="9278332" y="3444257"/>
              <a:ext cx="231428" cy="173736"/>
            </a:xfrm>
            <a:prstGeom prst="triangle">
              <a:avLst/>
            </a:prstGeom>
            <a:solidFill>
              <a:srgbClr val="38496C">
                <a:alpha val="3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>
                <a:latin typeface="Arial" charset="0"/>
                <a:cs typeface="Arial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 bwMode="auto">
            <a:xfrm>
              <a:off x="9209015" y="3753345"/>
              <a:ext cx="410621" cy="0"/>
            </a:xfrm>
            <a:prstGeom prst="line">
              <a:avLst/>
            </a:prstGeom>
            <a:noFill/>
            <a:ln w="38100" cap="flat" cmpd="sng" algn="ctr">
              <a:solidFill>
                <a:srgbClr val="38496C">
                  <a:alpha val="34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65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12477" t="10092" r="20188" b="14560"/>
          <a:stretch/>
        </p:blipFill>
        <p:spPr bwMode="auto">
          <a:xfrm>
            <a:off x="640778" y="3091102"/>
            <a:ext cx="3761818" cy="2617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8377839" y="951946"/>
            <a:ext cx="3338866" cy="3349667"/>
            <a:chOff x="8377839" y="951946"/>
            <a:chExt cx="3338866" cy="3349667"/>
          </a:xfrm>
        </p:grpSpPr>
        <p:cxnSp>
          <p:nvCxnSpPr>
            <p:cNvPr id="71" name="Straight Connector 70"/>
            <p:cNvCxnSpPr/>
            <p:nvPr/>
          </p:nvCxnSpPr>
          <p:spPr>
            <a:xfrm flipH="1">
              <a:off x="8377839" y="960522"/>
              <a:ext cx="134856" cy="3051914"/>
            </a:xfrm>
            <a:prstGeom prst="line">
              <a:avLst/>
            </a:prstGeom>
            <a:ln w="19050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>
              <a:off x="8379617" y="4001365"/>
              <a:ext cx="387612" cy="300248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H="1">
              <a:off x="8752902" y="3361955"/>
              <a:ext cx="2963803" cy="939656"/>
            </a:xfrm>
            <a:prstGeom prst="line">
              <a:avLst/>
            </a:prstGeom>
            <a:ln w="19050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/>
            <p:cNvGrpSpPr>
              <a:grpSpLocks noChangeAspect="1"/>
            </p:cNvGrpSpPr>
            <p:nvPr/>
          </p:nvGrpSpPr>
          <p:grpSpPr>
            <a:xfrm>
              <a:off x="8488924" y="951946"/>
              <a:ext cx="3227781" cy="2401434"/>
              <a:chOff x="6266159" y="1727728"/>
              <a:chExt cx="2507993" cy="2620536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6274489" y="1727728"/>
                <a:ext cx="2493614" cy="2607806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6286896" y="2031744"/>
                <a:ext cx="2485458" cy="2309041"/>
              </a:xfrm>
              <a:prstGeom prst="rect">
                <a:avLst/>
              </a:prstGeom>
              <a:solidFill>
                <a:srgbClr val="0070C0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6286899" y="2766461"/>
                <a:ext cx="2465980" cy="1557136"/>
              </a:xfrm>
              <a:custGeom>
                <a:avLst/>
                <a:gdLst>
                  <a:gd name="connsiteX0" fmla="*/ 226218 w 1890712"/>
                  <a:gd name="connsiteY0" fmla="*/ 2381 h 1307306"/>
                  <a:gd name="connsiteX1" fmla="*/ 309562 w 1890712"/>
                  <a:gd name="connsiteY1" fmla="*/ 16668 h 1307306"/>
                  <a:gd name="connsiteX2" fmla="*/ 373856 w 1890712"/>
                  <a:gd name="connsiteY2" fmla="*/ 16668 h 1307306"/>
                  <a:gd name="connsiteX3" fmla="*/ 435768 w 1890712"/>
                  <a:gd name="connsiteY3" fmla="*/ 19050 h 1307306"/>
                  <a:gd name="connsiteX4" fmla="*/ 473868 w 1890712"/>
                  <a:gd name="connsiteY4" fmla="*/ 54768 h 1307306"/>
                  <a:gd name="connsiteX5" fmla="*/ 488156 w 1890712"/>
                  <a:gd name="connsiteY5" fmla="*/ 126206 h 1307306"/>
                  <a:gd name="connsiteX6" fmla="*/ 485775 w 1890712"/>
                  <a:gd name="connsiteY6" fmla="*/ 204787 h 1307306"/>
                  <a:gd name="connsiteX7" fmla="*/ 509587 w 1890712"/>
                  <a:gd name="connsiteY7" fmla="*/ 250031 h 1307306"/>
                  <a:gd name="connsiteX8" fmla="*/ 542925 w 1890712"/>
                  <a:gd name="connsiteY8" fmla="*/ 269081 h 1307306"/>
                  <a:gd name="connsiteX9" fmla="*/ 602456 w 1890712"/>
                  <a:gd name="connsiteY9" fmla="*/ 285750 h 1307306"/>
                  <a:gd name="connsiteX10" fmla="*/ 647700 w 1890712"/>
                  <a:gd name="connsiteY10" fmla="*/ 328612 h 1307306"/>
                  <a:gd name="connsiteX11" fmla="*/ 671512 w 1890712"/>
                  <a:gd name="connsiteY11" fmla="*/ 397668 h 1307306"/>
                  <a:gd name="connsiteX12" fmla="*/ 697706 w 1890712"/>
                  <a:gd name="connsiteY12" fmla="*/ 511968 h 1307306"/>
                  <a:gd name="connsiteX13" fmla="*/ 709612 w 1890712"/>
                  <a:gd name="connsiteY13" fmla="*/ 588168 h 1307306"/>
                  <a:gd name="connsiteX14" fmla="*/ 771525 w 1890712"/>
                  <a:gd name="connsiteY14" fmla="*/ 621506 h 1307306"/>
                  <a:gd name="connsiteX15" fmla="*/ 840581 w 1890712"/>
                  <a:gd name="connsiteY15" fmla="*/ 609600 h 1307306"/>
                  <a:gd name="connsiteX16" fmla="*/ 904875 w 1890712"/>
                  <a:gd name="connsiteY16" fmla="*/ 552450 h 1307306"/>
                  <a:gd name="connsiteX17" fmla="*/ 990600 w 1890712"/>
                  <a:gd name="connsiteY17" fmla="*/ 538162 h 1307306"/>
                  <a:gd name="connsiteX18" fmla="*/ 1102518 w 1890712"/>
                  <a:gd name="connsiteY18" fmla="*/ 550068 h 1307306"/>
                  <a:gd name="connsiteX19" fmla="*/ 1159668 w 1890712"/>
                  <a:gd name="connsiteY19" fmla="*/ 604837 h 1307306"/>
                  <a:gd name="connsiteX20" fmla="*/ 1171575 w 1890712"/>
                  <a:gd name="connsiteY20" fmla="*/ 714375 h 1307306"/>
                  <a:gd name="connsiteX21" fmla="*/ 1178718 w 1890712"/>
                  <a:gd name="connsiteY21" fmla="*/ 840581 h 1307306"/>
                  <a:gd name="connsiteX22" fmla="*/ 1214437 w 1890712"/>
                  <a:gd name="connsiteY22" fmla="*/ 892968 h 1307306"/>
                  <a:gd name="connsiteX23" fmla="*/ 1309687 w 1890712"/>
                  <a:gd name="connsiteY23" fmla="*/ 862012 h 1307306"/>
                  <a:gd name="connsiteX24" fmla="*/ 1385887 w 1890712"/>
                  <a:gd name="connsiteY24" fmla="*/ 826293 h 1307306"/>
                  <a:gd name="connsiteX25" fmla="*/ 1450181 w 1890712"/>
                  <a:gd name="connsiteY25" fmla="*/ 835818 h 1307306"/>
                  <a:gd name="connsiteX26" fmla="*/ 1502568 w 1890712"/>
                  <a:gd name="connsiteY26" fmla="*/ 754856 h 1307306"/>
                  <a:gd name="connsiteX27" fmla="*/ 1540668 w 1890712"/>
                  <a:gd name="connsiteY27" fmla="*/ 676275 h 1307306"/>
                  <a:gd name="connsiteX28" fmla="*/ 1602581 w 1890712"/>
                  <a:gd name="connsiteY28" fmla="*/ 597693 h 1307306"/>
                  <a:gd name="connsiteX29" fmla="*/ 1676400 w 1890712"/>
                  <a:gd name="connsiteY29" fmla="*/ 557212 h 1307306"/>
                  <a:gd name="connsiteX30" fmla="*/ 1759743 w 1890712"/>
                  <a:gd name="connsiteY30" fmla="*/ 576262 h 1307306"/>
                  <a:gd name="connsiteX31" fmla="*/ 1835943 w 1890712"/>
                  <a:gd name="connsiteY31" fmla="*/ 592931 h 1307306"/>
                  <a:gd name="connsiteX32" fmla="*/ 1859756 w 1890712"/>
                  <a:gd name="connsiteY32" fmla="*/ 647700 h 1307306"/>
                  <a:gd name="connsiteX33" fmla="*/ 1876425 w 1890712"/>
                  <a:gd name="connsiteY33" fmla="*/ 733425 h 1307306"/>
                  <a:gd name="connsiteX34" fmla="*/ 1890712 w 1890712"/>
                  <a:gd name="connsiteY34" fmla="*/ 809625 h 1307306"/>
                  <a:gd name="connsiteX35" fmla="*/ 1888331 w 1890712"/>
                  <a:gd name="connsiteY35" fmla="*/ 869156 h 1307306"/>
                  <a:gd name="connsiteX36" fmla="*/ 1852612 w 1890712"/>
                  <a:gd name="connsiteY36" fmla="*/ 921543 h 1307306"/>
                  <a:gd name="connsiteX37" fmla="*/ 1854993 w 1890712"/>
                  <a:gd name="connsiteY37" fmla="*/ 978693 h 1307306"/>
                  <a:gd name="connsiteX38" fmla="*/ 1800225 w 1890712"/>
                  <a:gd name="connsiteY38" fmla="*/ 1021556 h 1307306"/>
                  <a:gd name="connsiteX39" fmla="*/ 1783556 w 1890712"/>
                  <a:gd name="connsiteY39" fmla="*/ 1095375 h 1307306"/>
                  <a:gd name="connsiteX40" fmla="*/ 1593056 w 1890712"/>
                  <a:gd name="connsiteY40" fmla="*/ 1166812 h 1307306"/>
                  <a:gd name="connsiteX41" fmla="*/ 1554956 w 1890712"/>
                  <a:gd name="connsiteY41" fmla="*/ 1231106 h 1307306"/>
                  <a:gd name="connsiteX42" fmla="*/ 1452562 w 1890712"/>
                  <a:gd name="connsiteY42" fmla="*/ 1250156 h 1307306"/>
                  <a:gd name="connsiteX43" fmla="*/ 1312068 w 1890712"/>
                  <a:gd name="connsiteY43" fmla="*/ 1245393 h 1307306"/>
                  <a:gd name="connsiteX44" fmla="*/ 1281112 w 1890712"/>
                  <a:gd name="connsiteY44" fmla="*/ 1283493 h 1307306"/>
                  <a:gd name="connsiteX45" fmla="*/ 1152525 w 1890712"/>
                  <a:gd name="connsiteY45" fmla="*/ 1307306 h 1307306"/>
                  <a:gd name="connsiteX46" fmla="*/ 1112043 w 1890712"/>
                  <a:gd name="connsiteY46" fmla="*/ 1285875 h 1307306"/>
                  <a:gd name="connsiteX47" fmla="*/ 1052512 w 1890712"/>
                  <a:gd name="connsiteY47" fmla="*/ 1266825 h 1307306"/>
                  <a:gd name="connsiteX48" fmla="*/ 988218 w 1890712"/>
                  <a:gd name="connsiteY48" fmla="*/ 1271587 h 1307306"/>
                  <a:gd name="connsiteX49" fmla="*/ 0 w 1890712"/>
                  <a:gd name="connsiteY49" fmla="*/ 1228725 h 1307306"/>
                  <a:gd name="connsiteX50" fmla="*/ 54768 w 1890712"/>
                  <a:gd name="connsiteY50" fmla="*/ 0 h 1307306"/>
                  <a:gd name="connsiteX51" fmla="*/ 226218 w 1890712"/>
                  <a:gd name="connsiteY51" fmla="*/ 2381 h 1307306"/>
                  <a:gd name="connsiteX0" fmla="*/ 226219 w 1890713"/>
                  <a:gd name="connsiteY0" fmla="*/ 0 h 1304925"/>
                  <a:gd name="connsiteX1" fmla="*/ 309563 w 1890713"/>
                  <a:gd name="connsiteY1" fmla="*/ 14287 h 1304925"/>
                  <a:gd name="connsiteX2" fmla="*/ 373857 w 1890713"/>
                  <a:gd name="connsiteY2" fmla="*/ 14287 h 1304925"/>
                  <a:gd name="connsiteX3" fmla="*/ 435769 w 1890713"/>
                  <a:gd name="connsiteY3" fmla="*/ 16669 h 1304925"/>
                  <a:gd name="connsiteX4" fmla="*/ 473869 w 1890713"/>
                  <a:gd name="connsiteY4" fmla="*/ 52387 h 1304925"/>
                  <a:gd name="connsiteX5" fmla="*/ 488157 w 1890713"/>
                  <a:gd name="connsiteY5" fmla="*/ 123825 h 1304925"/>
                  <a:gd name="connsiteX6" fmla="*/ 485776 w 1890713"/>
                  <a:gd name="connsiteY6" fmla="*/ 202406 h 1304925"/>
                  <a:gd name="connsiteX7" fmla="*/ 509588 w 1890713"/>
                  <a:gd name="connsiteY7" fmla="*/ 247650 h 1304925"/>
                  <a:gd name="connsiteX8" fmla="*/ 542926 w 1890713"/>
                  <a:gd name="connsiteY8" fmla="*/ 266700 h 1304925"/>
                  <a:gd name="connsiteX9" fmla="*/ 602457 w 1890713"/>
                  <a:gd name="connsiteY9" fmla="*/ 283369 h 1304925"/>
                  <a:gd name="connsiteX10" fmla="*/ 647701 w 1890713"/>
                  <a:gd name="connsiteY10" fmla="*/ 326231 h 1304925"/>
                  <a:gd name="connsiteX11" fmla="*/ 671513 w 1890713"/>
                  <a:gd name="connsiteY11" fmla="*/ 395287 h 1304925"/>
                  <a:gd name="connsiteX12" fmla="*/ 697707 w 1890713"/>
                  <a:gd name="connsiteY12" fmla="*/ 509587 h 1304925"/>
                  <a:gd name="connsiteX13" fmla="*/ 709613 w 1890713"/>
                  <a:gd name="connsiteY13" fmla="*/ 585787 h 1304925"/>
                  <a:gd name="connsiteX14" fmla="*/ 771526 w 1890713"/>
                  <a:gd name="connsiteY14" fmla="*/ 619125 h 1304925"/>
                  <a:gd name="connsiteX15" fmla="*/ 840582 w 1890713"/>
                  <a:gd name="connsiteY15" fmla="*/ 607219 h 1304925"/>
                  <a:gd name="connsiteX16" fmla="*/ 904876 w 1890713"/>
                  <a:gd name="connsiteY16" fmla="*/ 550069 h 1304925"/>
                  <a:gd name="connsiteX17" fmla="*/ 990601 w 1890713"/>
                  <a:gd name="connsiteY17" fmla="*/ 535781 h 1304925"/>
                  <a:gd name="connsiteX18" fmla="*/ 1102519 w 1890713"/>
                  <a:gd name="connsiteY18" fmla="*/ 547687 h 1304925"/>
                  <a:gd name="connsiteX19" fmla="*/ 1159669 w 1890713"/>
                  <a:gd name="connsiteY19" fmla="*/ 602456 h 1304925"/>
                  <a:gd name="connsiteX20" fmla="*/ 1171576 w 1890713"/>
                  <a:gd name="connsiteY20" fmla="*/ 711994 h 1304925"/>
                  <a:gd name="connsiteX21" fmla="*/ 1178719 w 1890713"/>
                  <a:gd name="connsiteY21" fmla="*/ 838200 h 1304925"/>
                  <a:gd name="connsiteX22" fmla="*/ 1214438 w 1890713"/>
                  <a:gd name="connsiteY22" fmla="*/ 890587 h 1304925"/>
                  <a:gd name="connsiteX23" fmla="*/ 1309688 w 1890713"/>
                  <a:gd name="connsiteY23" fmla="*/ 859631 h 1304925"/>
                  <a:gd name="connsiteX24" fmla="*/ 1385888 w 1890713"/>
                  <a:gd name="connsiteY24" fmla="*/ 823912 h 1304925"/>
                  <a:gd name="connsiteX25" fmla="*/ 1450182 w 1890713"/>
                  <a:gd name="connsiteY25" fmla="*/ 833437 h 1304925"/>
                  <a:gd name="connsiteX26" fmla="*/ 1502569 w 1890713"/>
                  <a:gd name="connsiteY26" fmla="*/ 752475 h 1304925"/>
                  <a:gd name="connsiteX27" fmla="*/ 1540669 w 1890713"/>
                  <a:gd name="connsiteY27" fmla="*/ 673894 h 1304925"/>
                  <a:gd name="connsiteX28" fmla="*/ 1602582 w 1890713"/>
                  <a:gd name="connsiteY28" fmla="*/ 595312 h 1304925"/>
                  <a:gd name="connsiteX29" fmla="*/ 1676401 w 1890713"/>
                  <a:gd name="connsiteY29" fmla="*/ 554831 h 1304925"/>
                  <a:gd name="connsiteX30" fmla="*/ 1759744 w 1890713"/>
                  <a:gd name="connsiteY30" fmla="*/ 573881 h 1304925"/>
                  <a:gd name="connsiteX31" fmla="*/ 1835944 w 1890713"/>
                  <a:gd name="connsiteY31" fmla="*/ 590550 h 1304925"/>
                  <a:gd name="connsiteX32" fmla="*/ 1859757 w 1890713"/>
                  <a:gd name="connsiteY32" fmla="*/ 645319 h 1304925"/>
                  <a:gd name="connsiteX33" fmla="*/ 1876426 w 1890713"/>
                  <a:gd name="connsiteY33" fmla="*/ 731044 h 1304925"/>
                  <a:gd name="connsiteX34" fmla="*/ 1890713 w 1890713"/>
                  <a:gd name="connsiteY34" fmla="*/ 807244 h 1304925"/>
                  <a:gd name="connsiteX35" fmla="*/ 1888332 w 1890713"/>
                  <a:gd name="connsiteY35" fmla="*/ 866775 h 1304925"/>
                  <a:gd name="connsiteX36" fmla="*/ 1852613 w 1890713"/>
                  <a:gd name="connsiteY36" fmla="*/ 919162 h 1304925"/>
                  <a:gd name="connsiteX37" fmla="*/ 1854994 w 1890713"/>
                  <a:gd name="connsiteY37" fmla="*/ 976312 h 1304925"/>
                  <a:gd name="connsiteX38" fmla="*/ 1800226 w 1890713"/>
                  <a:gd name="connsiteY38" fmla="*/ 1019175 h 1304925"/>
                  <a:gd name="connsiteX39" fmla="*/ 1783557 w 1890713"/>
                  <a:gd name="connsiteY39" fmla="*/ 1092994 h 1304925"/>
                  <a:gd name="connsiteX40" fmla="*/ 1593057 w 1890713"/>
                  <a:gd name="connsiteY40" fmla="*/ 1164431 h 1304925"/>
                  <a:gd name="connsiteX41" fmla="*/ 1554957 w 1890713"/>
                  <a:gd name="connsiteY41" fmla="*/ 1228725 h 1304925"/>
                  <a:gd name="connsiteX42" fmla="*/ 1452563 w 1890713"/>
                  <a:gd name="connsiteY42" fmla="*/ 1247775 h 1304925"/>
                  <a:gd name="connsiteX43" fmla="*/ 1312069 w 1890713"/>
                  <a:gd name="connsiteY43" fmla="*/ 1243012 h 1304925"/>
                  <a:gd name="connsiteX44" fmla="*/ 1281113 w 1890713"/>
                  <a:gd name="connsiteY44" fmla="*/ 1281112 h 1304925"/>
                  <a:gd name="connsiteX45" fmla="*/ 1152526 w 1890713"/>
                  <a:gd name="connsiteY45" fmla="*/ 1304925 h 1304925"/>
                  <a:gd name="connsiteX46" fmla="*/ 1112044 w 1890713"/>
                  <a:gd name="connsiteY46" fmla="*/ 1283494 h 1304925"/>
                  <a:gd name="connsiteX47" fmla="*/ 1052513 w 1890713"/>
                  <a:gd name="connsiteY47" fmla="*/ 1264444 h 1304925"/>
                  <a:gd name="connsiteX48" fmla="*/ 988219 w 1890713"/>
                  <a:gd name="connsiteY48" fmla="*/ 1269206 h 1304925"/>
                  <a:gd name="connsiteX49" fmla="*/ 1 w 1890713"/>
                  <a:gd name="connsiteY49" fmla="*/ 1226344 h 1304925"/>
                  <a:gd name="connsiteX50" fmla="*/ 0 w 1890713"/>
                  <a:gd name="connsiteY50" fmla="*/ 2382 h 1304925"/>
                  <a:gd name="connsiteX51" fmla="*/ 226219 w 1890713"/>
                  <a:gd name="connsiteY51" fmla="*/ 0 h 1304925"/>
                  <a:gd name="connsiteX0" fmla="*/ 226219 w 1890713"/>
                  <a:gd name="connsiteY0" fmla="*/ 0 h 1304925"/>
                  <a:gd name="connsiteX1" fmla="*/ 309563 w 1890713"/>
                  <a:gd name="connsiteY1" fmla="*/ 14287 h 1304925"/>
                  <a:gd name="connsiteX2" fmla="*/ 373857 w 1890713"/>
                  <a:gd name="connsiteY2" fmla="*/ 14287 h 1304925"/>
                  <a:gd name="connsiteX3" fmla="*/ 435769 w 1890713"/>
                  <a:gd name="connsiteY3" fmla="*/ 16669 h 1304925"/>
                  <a:gd name="connsiteX4" fmla="*/ 473869 w 1890713"/>
                  <a:gd name="connsiteY4" fmla="*/ 52387 h 1304925"/>
                  <a:gd name="connsiteX5" fmla="*/ 488157 w 1890713"/>
                  <a:gd name="connsiteY5" fmla="*/ 123825 h 1304925"/>
                  <a:gd name="connsiteX6" fmla="*/ 485776 w 1890713"/>
                  <a:gd name="connsiteY6" fmla="*/ 202406 h 1304925"/>
                  <a:gd name="connsiteX7" fmla="*/ 509588 w 1890713"/>
                  <a:gd name="connsiteY7" fmla="*/ 247650 h 1304925"/>
                  <a:gd name="connsiteX8" fmla="*/ 542926 w 1890713"/>
                  <a:gd name="connsiteY8" fmla="*/ 266700 h 1304925"/>
                  <a:gd name="connsiteX9" fmla="*/ 602457 w 1890713"/>
                  <a:gd name="connsiteY9" fmla="*/ 283369 h 1304925"/>
                  <a:gd name="connsiteX10" fmla="*/ 647701 w 1890713"/>
                  <a:gd name="connsiteY10" fmla="*/ 326231 h 1304925"/>
                  <a:gd name="connsiteX11" fmla="*/ 671513 w 1890713"/>
                  <a:gd name="connsiteY11" fmla="*/ 395287 h 1304925"/>
                  <a:gd name="connsiteX12" fmla="*/ 697707 w 1890713"/>
                  <a:gd name="connsiteY12" fmla="*/ 509587 h 1304925"/>
                  <a:gd name="connsiteX13" fmla="*/ 709613 w 1890713"/>
                  <a:gd name="connsiteY13" fmla="*/ 585787 h 1304925"/>
                  <a:gd name="connsiteX14" fmla="*/ 771526 w 1890713"/>
                  <a:gd name="connsiteY14" fmla="*/ 619125 h 1304925"/>
                  <a:gd name="connsiteX15" fmla="*/ 840582 w 1890713"/>
                  <a:gd name="connsiteY15" fmla="*/ 607219 h 1304925"/>
                  <a:gd name="connsiteX16" fmla="*/ 904876 w 1890713"/>
                  <a:gd name="connsiteY16" fmla="*/ 550069 h 1304925"/>
                  <a:gd name="connsiteX17" fmla="*/ 990601 w 1890713"/>
                  <a:gd name="connsiteY17" fmla="*/ 535781 h 1304925"/>
                  <a:gd name="connsiteX18" fmla="*/ 1102519 w 1890713"/>
                  <a:gd name="connsiteY18" fmla="*/ 547687 h 1304925"/>
                  <a:gd name="connsiteX19" fmla="*/ 1159669 w 1890713"/>
                  <a:gd name="connsiteY19" fmla="*/ 602456 h 1304925"/>
                  <a:gd name="connsiteX20" fmla="*/ 1171576 w 1890713"/>
                  <a:gd name="connsiteY20" fmla="*/ 711994 h 1304925"/>
                  <a:gd name="connsiteX21" fmla="*/ 1178719 w 1890713"/>
                  <a:gd name="connsiteY21" fmla="*/ 838200 h 1304925"/>
                  <a:gd name="connsiteX22" fmla="*/ 1214438 w 1890713"/>
                  <a:gd name="connsiteY22" fmla="*/ 890587 h 1304925"/>
                  <a:gd name="connsiteX23" fmla="*/ 1309688 w 1890713"/>
                  <a:gd name="connsiteY23" fmla="*/ 859631 h 1304925"/>
                  <a:gd name="connsiteX24" fmla="*/ 1385888 w 1890713"/>
                  <a:gd name="connsiteY24" fmla="*/ 823912 h 1304925"/>
                  <a:gd name="connsiteX25" fmla="*/ 1450182 w 1890713"/>
                  <a:gd name="connsiteY25" fmla="*/ 833437 h 1304925"/>
                  <a:gd name="connsiteX26" fmla="*/ 1502569 w 1890713"/>
                  <a:gd name="connsiteY26" fmla="*/ 752475 h 1304925"/>
                  <a:gd name="connsiteX27" fmla="*/ 1540669 w 1890713"/>
                  <a:gd name="connsiteY27" fmla="*/ 673894 h 1304925"/>
                  <a:gd name="connsiteX28" fmla="*/ 1602582 w 1890713"/>
                  <a:gd name="connsiteY28" fmla="*/ 595312 h 1304925"/>
                  <a:gd name="connsiteX29" fmla="*/ 1676401 w 1890713"/>
                  <a:gd name="connsiteY29" fmla="*/ 554831 h 1304925"/>
                  <a:gd name="connsiteX30" fmla="*/ 1759744 w 1890713"/>
                  <a:gd name="connsiteY30" fmla="*/ 573881 h 1304925"/>
                  <a:gd name="connsiteX31" fmla="*/ 1835944 w 1890713"/>
                  <a:gd name="connsiteY31" fmla="*/ 590550 h 1304925"/>
                  <a:gd name="connsiteX32" fmla="*/ 1859757 w 1890713"/>
                  <a:gd name="connsiteY32" fmla="*/ 645319 h 1304925"/>
                  <a:gd name="connsiteX33" fmla="*/ 1876426 w 1890713"/>
                  <a:gd name="connsiteY33" fmla="*/ 731044 h 1304925"/>
                  <a:gd name="connsiteX34" fmla="*/ 1890713 w 1890713"/>
                  <a:gd name="connsiteY34" fmla="*/ 807244 h 1304925"/>
                  <a:gd name="connsiteX35" fmla="*/ 1888332 w 1890713"/>
                  <a:gd name="connsiteY35" fmla="*/ 866775 h 1304925"/>
                  <a:gd name="connsiteX36" fmla="*/ 1852613 w 1890713"/>
                  <a:gd name="connsiteY36" fmla="*/ 919162 h 1304925"/>
                  <a:gd name="connsiteX37" fmla="*/ 1854994 w 1890713"/>
                  <a:gd name="connsiteY37" fmla="*/ 976312 h 1304925"/>
                  <a:gd name="connsiteX38" fmla="*/ 1800226 w 1890713"/>
                  <a:gd name="connsiteY38" fmla="*/ 1019175 h 1304925"/>
                  <a:gd name="connsiteX39" fmla="*/ 1783557 w 1890713"/>
                  <a:gd name="connsiteY39" fmla="*/ 1092994 h 1304925"/>
                  <a:gd name="connsiteX40" fmla="*/ 1593057 w 1890713"/>
                  <a:gd name="connsiteY40" fmla="*/ 1164431 h 1304925"/>
                  <a:gd name="connsiteX41" fmla="*/ 1554957 w 1890713"/>
                  <a:gd name="connsiteY41" fmla="*/ 1228725 h 1304925"/>
                  <a:gd name="connsiteX42" fmla="*/ 1452563 w 1890713"/>
                  <a:gd name="connsiteY42" fmla="*/ 1247775 h 1304925"/>
                  <a:gd name="connsiteX43" fmla="*/ 1312069 w 1890713"/>
                  <a:gd name="connsiteY43" fmla="*/ 1243012 h 1304925"/>
                  <a:gd name="connsiteX44" fmla="*/ 1281113 w 1890713"/>
                  <a:gd name="connsiteY44" fmla="*/ 1281112 h 1304925"/>
                  <a:gd name="connsiteX45" fmla="*/ 1152526 w 1890713"/>
                  <a:gd name="connsiteY45" fmla="*/ 1304925 h 1304925"/>
                  <a:gd name="connsiteX46" fmla="*/ 1112044 w 1890713"/>
                  <a:gd name="connsiteY46" fmla="*/ 1283494 h 1304925"/>
                  <a:gd name="connsiteX47" fmla="*/ 1052513 w 1890713"/>
                  <a:gd name="connsiteY47" fmla="*/ 1264444 h 1304925"/>
                  <a:gd name="connsiteX48" fmla="*/ 1 w 1890713"/>
                  <a:gd name="connsiteY48" fmla="*/ 1226344 h 1304925"/>
                  <a:gd name="connsiteX49" fmla="*/ 0 w 1890713"/>
                  <a:gd name="connsiteY49" fmla="*/ 2382 h 1304925"/>
                  <a:gd name="connsiteX50" fmla="*/ 226219 w 1890713"/>
                  <a:gd name="connsiteY50" fmla="*/ 0 h 1304925"/>
                  <a:gd name="connsiteX0" fmla="*/ 226219 w 1890713"/>
                  <a:gd name="connsiteY0" fmla="*/ 0 h 1304925"/>
                  <a:gd name="connsiteX1" fmla="*/ 309563 w 1890713"/>
                  <a:gd name="connsiteY1" fmla="*/ 14287 h 1304925"/>
                  <a:gd name="connsiteX2" fmla="*/ 373857 w 1890713"/>
                  <a:gd name="connsiteY2" fmla="*/ 14287 h 1304925"/>
                  <a:gd name="connsiteX3" fmla="*/ 435769 w 1890713"/>
                  <a:gd name="connsiteY3" fmla="*/ 16669 h 1304925"/>
                  <a:gd name="connsiteX4" fmla="*/ 473869 w 1890713"/>
                  <a:gd name="connsiteY4" fmla="*/ 52387 h 1304925"/>
                  <a:gd name="connsiteX5" fmla="*/ 488157 w 1890713"/>
                  <a:gd name="connsiteY5" fmla="*/ 123825 h 1304925"/>
                  <a:gd name="connsiteX6" fmla="*/ 485776 w 1890713"/>
                  <a:gd name="connsiteY6" fmla="*/ 202406 h 1304925"/>
                  <a:gd name="connsiteX7" fmla="*/ 509588 w 1890713"/>
                  <a:gd name="connsiteY7" fmla="*/ 247650 h 1304925"/>
                  <a:gd name="connsiteX8" fmla="*/ 542926 w 1890713"/>
                  <a:gd name="connsiteY8" fmla="*/ 266700 h 1304925"/>
                  <a:gd name="connsiteX9" fmla="*/ 602457 w 1890713"/>
                  <a:gd name="connsiteY9" fmla="*/ 283369 h 1304925"/>
                  <a:gd name="connsiteX10" fmla="*/ 647701 w 1890713"/>
                  <a:gd name="connsiteY10" fmla="*/ 326231 h 1304925"/>
                  <a:gd name="connsiteX11" fmla="*/ 671513 w 1890713"/>
                  <a:gd name="connsiteY11" fmla="*/ 395287 h 1304925"/>
                  <a:gd name="connsiteX12" fmla="*/ 697707 w 1890713"/>
                  <a:gd name="connsiteY12" fmla="*/ 509587 h 1304925"/>
                  <a:gd name="connsiteX13" fmla="*/ 709613 w 1890713"/>
                  <a:gd name="connsiteY13" fmla="*/ 585787 h 1304925"/>
                  <a:gd name="connsiteX14" fmla="*/ 771526 w 1890713"/>
                  <a:gd name="connsiteY14" fmla="*/ 619125 h 1304925"/>
                  <a:gd name="connsiteX15" fmla="*/ 840582 w 1890713"/>
                  <a:gd name="connsiteY15" fmla="*/ 607219 h 1304925"/>
                  <a:gd name="connsiteX16" fmla="*/ 904876 w 1890713"/>
                  <a:gd name="connsiteY16" fmla="*/ 550069 h 1304925"/>
                  <a:gd name="connsiteX17" fmla="*/ 990601 w 1890713"/>
                  <a:gd name="connsiteY17" fmla="*/ 535781 h 1304925"/>
                  <a:gd name="connsiteX18" fmla="*/ 1102519 w 1890713"/>
                  <a:gd name="connsiteY18" fmla="*/ 547687 h 1304925"/>
                  <a:gd name="connsiteX19" fmla="*/ 1159669 w 1890713"/>
                  <a:gd name="connsiteY19" fmla="*/ 602456 h 1304925"/>
                  <a:gd name="connsiteX20" fmla="*/ 1171576 w 1890713"/>
                  <a:gd name="connsiteY20" fmla="*/ 711994 h 1304925"/>
                  <a:gd name="connsiteX21" fmla="*/ 1178719 w 1890713"/>
                  <a:gd name="connsiteY21" fmla="*/ 838200 h 1304925"/>
                  <a:gd name="connsiteX22" fmla="*/ 1214438 w 1890713"/>
                  <a:gd name="connsiteY22" fmla="*/ 890587 h 1304925"/>
                  <a:gd name="connsiteX23" fmla="*/ 1309688 w 1890713"/>
                  <a:gd name="connsiteY23" fmla="*/ 859631 h 1304925"/>
                  <a:gd name="connsiteX24" fmla="*/ 1385888 w 1890713"/>
                  <a:gd name="connsiteY24" fmla="*/ 823912 h 1304925"/>
                  <a:gd name="connsiteX25" fmla="*/ 1450182 w 1890713"/>
                  <a:gd name="connsiteY25" fmla="*/ 833437 h 1304925"/>
                  <a:gd name="connsiteX26" fmla="*/ 1502569 w 1890713"/>
                  <a:gd name="connsiteY26" fmla="*/ 752475 h 1304925"/>
                  <a:gd name="connsiteX27" fmla="*/ 1540669 w 1890713"/>
                  <a:gd name="connsiteY27" fmla="*/ 673894 h 1304925"/>
                  <a:gd name="connsiteX28" fmla="*/ 1602582 w 1890713"/>
                  <a:gd name="connsiteY28" fmla="*/ 595312 h 1304925"/>
                  <a:gd name="connsiteX29" fmla="*/ 1676401 w 1890713"/>
                  <a:gd name="connsiteY29" fmla="*/ 554831 h 1304925"/>
                  <a:gd name="connsiteX30" fmla="*/ 1759744 w 1890713"/>
                  <a:gd name="connsiteY30" fmla="*/ 573881 h 1304925"/>
                  <a:gd name="connsiteX31" fmla="*/ 1835944 w 1890713"/>
                  <a:gd name="connsiteY31" fmla="*/ 590550 h 1304925"/>
                  <a:gd name="connsiteX32" fmla="*/ 1859757 w 1890713"/>
                  <a:gd name="connsiteY32" fmla="*/ 645319 h 1304925"/>
                  <a:gd name="connsiteX33" fmla="*/ 1876426 w 1890713"/>
                  <a:gd name="connsiteY33" fmla="*/ 731044 h 1304925"/>
                  <a:gd name="connsiteX34" fmla="*/ 1890713 w 1890713"/>
                  <a:gd name="connsiteY34" fmla="*/ 807244 h 1304925"/>
                  <a:gd name="connsiteX35" fmla="*/ 1888332 w 1890713"/>
                  <a:gd name="connsiteY35" fmla="*/ 866775 h 1304925"/>
                  <a:gd name="connsiteX36" fmla="*/ 1852613 w 1890713"/>
                  <a:gd name="connsiteY36" fmla="*/ 919162 h 1304925"/>
                  <a:gd name="connsiteX37" fmla="*/ 1854994 w 1890713"/>
                  <a:gd name="connsiteY37" fmla="*/ 976312 h 1304925"/>
                  <a:gd name="connsiteX38" fmla="*/ 1800226 w 1890713"/>
                  <a:gd name="connsiteY38" fmla="*/ 1019175 h 1304925"/>
                  <a:gd name="connsiteX39" fmla="*/ 1783557 w 1890713"/>
                  <a:gd name="connsiteY39" fmla="*/ 1092994 h 1304925"/>
                  <a:gd name="connsiteX40" fmla="*/ 1593057 w 1890713"/>
                  <a:gd name="connsiteY40" fmla="*/ 1164431 h 1304925"/>
                  <a:gd name="connsiteX41" fmla="*/ 1554957 w 1890713"/>
                  <a:gd name="connsiteY41" fmla="*/ 1228725 h 1304925"/>
                  <a:gd name="connsiteX42" fmla="*/ 1452563 w 1890713"/>
                  <a:gd name="connsiteY42" fmla="*/ 1247775 h 1304925"/>
                  <a:gd name="connsiteX43" fmla="*/ 1312069 w 1890713"/>
                  <a:gd name="connsiteY43" fmla="*/ 1243012 h 1304925"/>
                  <a:gd name="connsiteX44" fmla="*/ 1281113 w 1890713"/>
                  <a:gd name="connsiteY44" fmla="*/ 1281112 h 1304925"/>
                  <a:gd name="connsiteX45" fmla="*/ 1152526 w 1890713"/>
                  <a:gd name="connsiteY45" fmla="*/ 1304925 h 1304925"/>
                  <a:gd name="connsiteX46" fmla="*/ 1112044 w 1890713"/>
                  <a:gd name="connsiteY46" fmla="*/ 1283494 h 1304925"/>
                  <a:gd name="connsiteX47" fmla="*/ 1 w 1890713"/>
                  <a:gd name="connsiteY47" fmla="*/ 1226344 h 1304925"/>
                  <a:gd name="connsiteX48" fmla="*/ 0 w 1890713"/>
                  <a:gd name="connsiteY48" fmla="*/ 2382 h 1304925"/>
                  <a:gd name="connsiteX49" fmla="*/ 226219 w 1890713"/>
                  <a:gd name="connsiteY49" fmla="*/ 0 h 1304925"/>
                  <a:gd name="connsiteX0" fmla="*/ 226219 w 1890713"/>
                  <a:gd name="connsiteY0" fmla="*/ 0 h 1304925"/>
                  <a:gd name="connsiteX1" fmla="*/ 309563 w 1890713"/>
                  <a:gd name="connsiteY1" fmla="*/ 14287 h 1304925"/>
                  <a:gd name="connsiteX2" fmla="*/ 373857 w 1890713"/>
                  <a:gd name="connsiteY2" fmla="*/ 14287 h 1304925"/>
                  <a:gd name="connsiteX3" fmla="*/ 435769 w 1890713"/>
                  <a:gd name="connsiteY3" fmla="*/ 16669 h 1304925"/>
                  <a:gd name="connsiteX4" fmla="*/ 473869 w 1890713"/>
                  <a:gd name="connsiteY4" fmla="*/ 52387 h 1304925"/>
                  <a:gd name="connsiteX5" fmla="*/ 488157 w 1890713"/>
                  <a:gd name="connsiteY5" fmla="*/ 123825 h 1304925"/>
                  <a:gd name="connsiteX6" fmla="*/ 485776 w 1890713"/>
                  <a:gd name="connsiteY6" fmla="*/ 202406 h 1304925"/>
                  <a:gd name="connsiteX7" fmla="*/ 509588 w 1890713"/>
                  <a:gd name="connsiteY7" fmla="*/ 247650 h 1304925"/>
                  <a:gd name="connsiteX8" fmla="*/ 542926 w 1890713"/>
                  <a:gd name="connsiteY8" fmla="*/ 266700 h 1304925"/>
                  <a:gd name="connsiteX9" fmla="*/ 602457 w 1890713"/>
                  <a:gd name="connsiteY9" fmla="*/ 283369 h 1304925"/>
                  <a:gd name="connsiteX10" fmla="*/ 647701 w 1890713"/>
                  <a:gd name="connsiteY10" fmla="*/ 326231 h 1304925"/>
                  <a:gd name="connsiteX11" fmla="*/ 671513 w 1890713"/>
                  <a:gd name="connsiteY11" fmla="*/ 395287 h 1304925"/>
                  <a:gd name="connsiteX12" fmla="*/ 697707 w 1890713"/>
                  <a:gd name="connsiteY12" fmla="*/ 509587 h 1304925"/>
                  <a:gd name="connsiteX13" fmla="*/ 709613 w 1890713"/>
                  <a:gd name="connsiteY13" fmla="*/ 585787 h 1304925"/>
                  <a:gd name="connsiteX14" fmla="*/ 771526 w 1890713"/>
                  <a:gd name="connsiteY14" fmla="*/ 619125 h 1304925"/>
                  <a:gd name="connsiteX15" fmla="*/ 840582 w 1890713"/>
                  <a:gd name="connsiteY15" fmla="*/ 607219 h 1304925"/>
                  <a:gd name="connsiteX16" fmla="*/ 904876 w 1890713"/>
                  <a:gd name="connsiteY16" fmla="*/ 550069 h 1304925"/>
                  <a:gd name="connsiteX17" fmla="*/ 990601 w 1890713"/>
                  <a:gd name="connsiteY17" fmla="*/ 535781 h 1304925"/>
                  <a:gd name="connsiteX18" fmla="*/ 1102519 w 1890713"/>
                  <a:gd name="connsiteY18" fmla="*/ 547687 h 1304925"/>
                  <a:gd name="connsiteX19" fmla="*/ 1159669 w 1890713"/>
                  <a:gd name="connsiteY19" fmla="*/ 602456 h 1304925"/>
                  <a:gd name="connsiteX20" fmla="*/ 1171576 w 1890713"/>
                  <a:gd name="connsiteY20" fmla="*/ 711994 h 1304925"/>
                  <a:gd name="connsiteX21" fmla="*/ 1178719 w 1890713"/>
                  <a:gd name="connsiteY21" fmla="*/ 838200 h 1304925"/>
                  <a:gd name="connsiteX22" fmla="*/ 1214438 w 1890713"/>
                  <a:gd name="connsiteY22" fmla="*/ 890587 h 1304925"/>
                  <a:gd name="connsiteX23" fmla="*/ 1309688 w 1890713"/>
                  <a:gd name="connsiteY23" fmla="*/ 859631 h 1304925"/>
                  <a:gd name="connsiteX24" fmla="*/ 1385888 w 1890713"/>
                  <a:gd name="connsiteY24" fmla="*/ 823912 h 1304925"/>
                  <a:gd name="connsiteX25" fmla="*/ 1450182 w 1890713"/>
                  <a:gd name="connsiteY25" fmla="*/ 833437 h 1304925"/>
                  <a:gd name="connsiteX26" fmla="*/ 1502569 w 1890713"/>
                  <a:gd name="connsiteY26" fmla="*/ 752475 h 1304925"/>
                  <a:gd name="connsiteX27" fmla="*/ 1540669 w 1890713"/>
                  <a:gd name="connsiteY27" fmla="*/ 673894 h 1304925"/>
                  <a:gd name="connsiteX28" fmla="*/ 1602582 w 1890713"/>
                  <a:gd name="connsiteY28" fmla="*/ 595312 h 1304925"/>
                  <a:gd name="connsiteX29" fmla="*/ 1676401 w 1890713"/>
                  <a:gd name="connsiteY29" fmla="*/ 554831 h 1304925"/>
                  <a:gd name="connsiteX30" fmla="*/ 1759744 w 1890713"/>
                  <a:gd name="connsiteY30" fmla="*/ 573881 h 1304925"/>
                  <a:gd name="connsiteX31" fmla="*/ 1835944 w 1890713"/>
                  <a:gd name="connsiteY31" fmla="*/ 590550 h 1304925"/>
                  <a:gd name="connsiteX32" fmla="*/ 1859757 w 1890713"/>
                  <a:gd name="connsiteY32" fmla="*/ 645319 h 1304925"/>
                  <a:gd name="connsiteX33" fmla="*/ 1876426 w 1890713"/>
                  <a:gd name="connsiteY33" fmla="*/ 731044 h 1304925"/>
                  <a:gd name="connsiteX34" fmla="*/ 1890713 w 1890713"/>
                  <a:gd name="connsiteY34" fmla="*/ 807244 h 1304925"/>
                  <a:gd name="connsiteX35" fmla="*/ 1888332 w 1890713"/>
                  <a:gd name="connsiteY35" fmla="*/ 866775 h 1304925"/>
                  <a:gd name="connsiteX36" fmla="*/ 1852613 w 1890713"/>
                  <a:gd name="connsiteY36" fmla="*/ 919162 h 1304925"/>
                  <a:gd name="connsiteX37" fmla="*/ 1854994 w 1890713"/>
                  <a:gd name="connsiteY37" fmla="*/ 976312 h 1304925"/>
                  <a:gd name="connsiteX38" fmla="*/ 1800226 w 1890713"/>
                  <a:gd name="connsiteY38" fmla="*/ 1019175 h 1304925"/>
                  <a:gd name="connsiteX39" fmla="*/ 1783557 w 1890713"/>
                  <a:gd name="connsiteY39" fmla="*/ 1092994 h 1304925"/>
                  <a:gd name="connsiteX40" fmla="*/ 1593057 w 1890713"/>
                  <a:gd name="connsiteY40" fmla="*/ 1164431 h 1304925"/>
                  <a:gd name="connsiteX41" fmla="*/ 1554957 w 1890713"/>
                  <a:gd name="connsiteY41" fmla="*/ 1228725 h 1304925"/>
                  <a:gd name="connsiteX42" fmla="*/ 1452563 w 1890713"/>
                  <a:gd name="connsiteY42" fmla="*/ 1247775 h 1304925"/>
                  <a:gd name="connsiteX43" fmla="*/ 1312069 w 1890713"/>
                  <a:gd name="connsiteY43" fmla="*/ 1243012 h 1304925"/>
                  <a:gd name="connsiteX44" fmla="*/ 1281113 w 1890713"/>
                  <a:gd name="connsiteY44" fmla="*/ 1281112 h 1304925"/>
                  <a:gd name="connsiteX45" fmla="*/ 1152526 w 1890713"/>
                  <a:gd name="connsiteY45" fmla="*/ 1304925 h 1304925"/>
                  <a:gd name="connsiteX46" fmla="*/ 1 w 1890713"/>
                  <a:gd name="connsiteY46" fmla="*/ 1226344 h 1304925"/>
                  <a:gd name="connsiteX47" fmla="*/ 0 w 1890713"/>
                  <a:gd name="connsiteY47" fmla="*/ 2382 h 1304925"/>
                  <a:gd name="connsiteX48" fmla="*/ 226219 w 1890713"/>
                  <a:gd name="connsiteY48" fmla="*/ 0 h 1304925"/>
                  <a:gd name="connsiteX0" fmla="*/ 226219 w 1890713"/>
                  <a:gd name="connsiteY0" fmla="*/ 0 h 1281112"/>
                  <a:gd name="connsiteX1" fmla="*/ 309563 w 1890713"/>
                  <a:gd name="connsiteY1" fmla="*/ 14287 h 1281112"/>
                  <a:gd name="connsiteX2" fmla="*/ 373857 w 1890713"/>
                  <a:gd name="connsiteY2" fmla="*/ 14287 h 1281112"/>
                  <a:gd name="connsiteX3" fmla="*/ 435769 w 1890713"/>
                  <a:gd name="connsiteY3" fmla="*/ 16669 h 1281112"/>
                  <a:gd name="connsiteX4" fmla="*/ 473869 w 1890713"/>
                  <a:gd name="connsiteY4" fmla="*/ 52387 h 1281112"/>
                  <a:gd name="connsiteX5" fmla="*/ 488157 w 1890713"/>
                  <a:gd name="connsiteY5" fmla="*/ 123825 h 1281112"/>
                  <a:gd name="connsiteX6" fmla="*/ 485776 w 1890713"/>
                  <a:gd name="connsiteY6" fmla="*/ 202406 h 1281112"/>
                  <a:gd name="connsiteX7" fmla="*/ 509588 w 1890713"/>
                  <a:gd name="connsiteY7" fmla="*/ 247650 h 1281112"/>
                  <a:gd name="connsiteX8" fmla="*/ 542926 w 1890713"/>
                  <a:gd name="connsiteY8" fmla="*/ 266700 h 1281112"/>
                  <a:gd name="connsiteX9" fmla="*/ 602457 w 1890713"/>
                  <a:gd name="connsiteY9" fmla="*/ 283369 h 1281112"/>
                  <a:gd name="connsiteX10" fmla="*/ 647701 w 1890713"/>
                  <a:gd name="connsiteY10" fmla="*/ 326231 h 1281112"/>
                  <a:gd name="connsiteX11" fmla="*/ 671513 w 1890713"/>
                  <a:gd name="connsiteY11" fmla="*/ 395287 h 1281112"/>
                  <a:gd name="connsiteX12" fmla="*/ 697707 w 1890713"/>
                  <a:gd name="connsiteY12" fmla="*/ 509587 h 1281112"/>
                  <a:gd name="connsiteX13" fmla="*/ 709613 w 1890713"/>
                  <a:gd name="connsiteY13" fmla="*/ 585787 h 1281112"/>
                  <a:gd name="connsiteX14" fmla="*/ 771526 w 1890713"/>
                  <a:gd name="connsiteY14" fmla="*/ 619125 h 1281112"/>
                  <a:gd name="connsiteX15" fmla="*/ 840582 w 1890713"/>
                  <a:gd name="connsiteY15" fmla="*/ 607219 h 1281112"/>
                  <a:gd name="connsiteX16" fmla="*/ 904876 w 1890713"/>
                  <a:gd name="connsiteY16" fmla="*/ 550069 h 1281112"/>
                  <a:gd name="connsiteX17" fmla="*/ 990601 w 1890713"/>
                  <a:gd name="connsiteY17" fmla="*/ 535781 h 1281112"/>
                  <a:gd name="connsiteX18" fmla="*/ 1102519 w 1890713"/>
                  <a:gd name="connsiteY18" fmla="*/ 547687 h 1281112"/>
                  <a:gd name="connsiteX19" fmla="*/ 1159669 w 1890713"/>
                  <a:gd name="connsiteY19" fmla="*/ 602456 h 1281112"/>
                  <a:gd name="connsiteX20" fmla="*/ 1171576 w 1890713"/>
                  <a:gd name="connsiteY20" fmla="*/ 711994 h 1281112"/>
                  <a:gd name="connsiteX21" fmla="*/ 1178719 w 1890713"/>
                  <a:gd name="connsiteY21" fmla="*/ 838200 h 1281112"/>
                  <a:gd name="connsiteX22" fmla="*/ 1214438 w 1890713"/>
                  <a:gd name="connsiteY22" fmla="*/ 890587 h 1281112"/>
                  <a:gd name="connsiteX23" fmla="*/ 1309688 w 1890713"/>
                  <a:gd name="connsiteY23" fmla="*/ 859631 h 1281112"/>
                  <a:gd name="connsiteX24" fmla="*/ 1385888 w 1890713"/>
                  <a:gd name="connsiteY24" fmla="*/ 823912 h 1281112"/>
                  <a:gd name="connsiteX25" fmla="*/ 1450182 w 1890713"/>
                  <a:gd name="connsiteY25" fmla="*/ 833437 h 1281112"/>
                  <a:gd name="connsiteX26" fmla="*/ 1502569 w 1890713"/>
                  <a:gd name="connsiteY26" fmla="*/ 752475 h 1281112"/>
                  <a:gd name="connsiteX27" fmla="*/ 1540669 w 1890713"/>
                  <a:gd name="connsiteY27" fmla="*/ 673894 h 1281112"/>
                  <a:gd name="connsiteX28" fmla="*/ 1602582 w 1890713"/>
                  <a:gd name="connsiteY28" fmla="*/ 595312 h 1281112"/>
                  <a:gd name="connsiteX29" fmla="*/ 1676401 w 1890713"/>
                  <a:gd name="connsiteY29" fmla="*/ 554831 h 1281112"/>
                  <a:gd name="connsiteX30" fmla="*/ 1759744 w 1890713"/>
                  <a:gd name="connsiteY30" fmla="*/ 573881 h 1281112"/>
                  <a:gd name="connsiteX31" fmla="*/ 1835944 w 1890713"/>
                  <a:gd name="connsiteY31" fmla="*/ 590550 h 1281112"/>
                  <a:gd name="connsiteX32" fmla="*/ 1859757 w 1890713"/>
                  <a:gd name="connsiteY32" fmla="*/ 645319 h 1281112"/>
                  <a:gd name="connsiteX33" fmla="*/ 1876426 w 1890713"/>
                  <a:gd name="connsiteY33" fmla="*/ 731044 h 1281112"/>
                  <a:gd name="connsiteX34" fmla="*/ 1890713 w 1890713"/>
                  <a:gd name="connsiteY34" fmla="*/ 807244 h 1281112"/>
                  <a:gd name="connsiteX35" fmla="*/ 1888332 w 1890713"/>
                  <a:gd name="connsiteY35" fmla="*/ 866775 h 1281112"/>
                  <a:gd name="connsiteX36" fmla="*/ 1852613 w 1890713"/>
                  <a:gd name="connsiteY36" fmla="*/ 919162 h 1281112"/>
                  <a:gd name="connsiteX37" fmla="*/ 1854994 w 1890713"/>
                  <a:gd name="connsiteY37" fmla="*/ 976312 h 1281112"/>
                  <a:gd name="connsiteX38" fmla="*/ 1800226 w 1890713"/>
                  <a:gd name="connsiteY38" fmla="*/ 1019175 h 1281112"/>
                  <a:gd name="connsiteX39" fmla="*/ 1783557 w 1890713"/>
                  <a:gd name="connsiteY39" fmla="*/ 1092994 h 1281112"/>
                  <a:gd name="connsiteX40" fmla="*/ 1593057 w 1890713"/>
                  <a:gd name="connsiteY40" fmla="*/ 1164431 h 1281112"/>
                  <a:gd name="connsiteX41" fmla="*/ 1554957 w 1890713"/>
                  <a:gd name="connsiteY41" fmla="*/ 1228725 h 1281112"/>
                  <a:gd name="connsiteX42" fmla="*/ 1452563 w 1890713"/>
                  <a:gd name="connsiteY42" fmla="*/ 1247775 h 1281112"/>
                  <a:gd name="connsiteX43" fmla="*/ 1312069 w 1890713"/>
                  <a:gd name="connsiteY43" fmla="*/ 1243012 h 1281112"/>
                  <a:gd name="connsiteX44" fmla="*/ 1281113 w 1890713"/>
                  <a:gd name="connsiteY44" fmla="*/ 1281112 h 1281112"/>
                  <a:gd name="connsiteX45" fmla="*/ 1 w 1890713"/>
                  <a:gd name="connsiteY45" fmla="*/ 1226344 h 1281112"/>
                  <a:gd name="connsiteX46" fmla="*/ 0 w 1890713"/>
                  <a:gd name="connsiteY46" fmla="*/ 2382 h 1281112"/>
                  <a:gd name="connsiteX47" fmla="*/ 226219 w 1890713"/>
                  <a:gd name="connsiteY47" fmla="*/ 0 h 1281112"/>
                  <a:gd name="connsiteX0" fmla="*/ 226219 w 1890713"/>
                  <a:gd name="connsiteY0" fmla="*/ 0 h 1247775"/>
                  <a:gd name="connsiteX1" fmla="*/ 309563 w 1890713"/>
                  <a:gd name="connsiteY1" fmla="*/ 14287 h 1247775"/>
                  <a:gd name="connsiteX2" fmla="*/ 373857 w 1890713"/>
                  <a:gd name="connsiteY2" fmla="*/ 14287 h 1247775"/>
                  <a:gd name="connsiteX3" fmla="*/ 435769 w 1890713"/>
                  <a:gd name="connsiteY3" fmla="*/ 16669 h 1247775"/>
                  <a:gd name="connsiteX4" fmla="*/ 473869 w 1890713"/>
                  <a:gd name="connsiteY4" fmla="*/ 52387 h 1247775"/>
                  <a:gd name="connsiteX5" fmla="*/ 488157 w 1890713"/>
                  <a:gd name="connsiteY5" fmla="*/ 123825 h 1247775"/>
                  <a:gd name="connsiteX6" fmla="*/ 485776 w 1890713"/>
                  <a:gd name="connsiteY6" fmla="*/ 202406 h 1247775"/>
                  <a:gd name="connsiteX7" fmla="*/ 509588 w 1890713"/>
                  <a:gd name="connsiteY7" fmla="*/ 247650 h 1247775"/>
                  <a:gd name="connsiteX8" fmla="*/ 542926 w 1890713"/>
                  <a:gd name="connsiteY8" fmla="*/ 266700 h 1247775"/>
                  <a:gd name="connsiteX9" fmla="*/ 602457 w 1890713"/>
                  <a:gd name="connsiteY9" fmla="*/ 283369 h 1247775"/>
                  <a:gd name="connsiteX10" fmla="*/ 647701 w 1890713"/>
                  <a:gd name="connsiteY10" fmla="*/ 326231 h 1247775"/>
                  <a:gd name="connsiteX11" fmla="*/ 671513 w 1890713"/>
                  <a:gd name="connsiteY11" fmla="*/ 395287 h 1247775"/>
                  <a:gd name="connsiteX12" fmla="*/ 697707 w 1890713"/>
                  <a:gd name="connsiteY12" fmla="*/ 509587 h 1247775"/>
                  <a:gd name="connsiteX13" fmla="*/ 709613 w 1890713"/>
                  <a:gd name="connsiteY13" fmla="*/ 585787 h 1247775"/>
                  <a:gd name="connsiteX14" fmla="*/ 771526 w 1890713"/>
                  <a:gd name="connsiteY14" fmla="*/ 619125 h 1247775"/>
                  <a:gd name="connsiteX15" fmla="*/ 840582 w 1890713"/>
                  <a:gd name="connsiteY15" fmla="*/ 607219 h 1247775"/>
                  <a:gd name="connsiteX16" fmla="*/ 904876 w 1890713"/>
                  <a:gd name="connsiteY16" fmla="*/ 550069 h 1247775"/>
                  <a:gd name="connsiteX17" fmla="*/ 990601 w 1890713"/>
                  <a:gd name="connsiteY17" fmla="*/ 535781 h 1247775"/>
                  <a:gd name="connsiteX18" fmla="*/ 1102519 w 1890713"/>
                  <a:gd name="connsiteY18" fmla="*/ 547687 h 1247775"/>
                  <a:gd name="connsiteX19" fmla="*/ 1159669 w 1890713"/>
                  <a:gd name="connsiteY19" fmla="*/ 602456 h 1247775"/>
                  <a:gd name="connsiteX20" fmla="*/ 1171576 w 1890713"/>
                  <a:gd name="connsiteY20" fmla="*/ 711994 h 1247775"/>
                  <a:gd name="connsiteX21" fmla="*/ 1178719 w 1890713"/>
                  <a:gd name="connsiteY21" fmla="*/ 838200 h 1247775"/>
                  <a:gd name="connsiteX22" fmla="*/ 1214438 w 1890713"/>
                  <a:gd name="connsiteY22" fmla="*/ 890587 h 1247775"/>
                  <a:gd name="connsiteX23" fmla="*/ 1309688 w 1890713"/>
                  <a:gd name="connsiteY23" fmla="*/ 859631 h 1247775"/>
                  <a:gd name="connsiteX24" fmla="*/ 1385888 w 1890713"/>
                  <a:gd name="connsiteY24" fmla="*/ 823912 h 1247775"/>
                  <a:gd name="connsiteX25" fmla="*/ 1450182 w 1890713"/>
                  <a:gd name="connsiteY25" fmla="*/ 833437 h 1247775"/>
                  <a:gd name="connsiteX26" fmla="*/ 1502569 w 1890713"/>
                  <a:gd name="connsiteY26" fmla="*/ 752475 h 1247775"/>
                  <a:gd name="connsiteX27" fmla="*/ 1540669 w 1890713"/>
                  <a:gd name="connsiteY27" fmla="*/ 673894 h 1247775"/>
                  <a:gd name="connsiteX28" fmla="*/ 1602582 w 1890713"/>
                  <a:gd name="connsiteY28" fmla="*/ 595312 h 1247775"/>
                  <a:gd name="connsiteX29" fmla="*/ 1676401 w 1890713"/>
                  <a:gd name="connsiteY29" fmla="*/ 554831 h 1247775"/>
                  <a:gd name="connsiteX30" fmla="*/ 1759744 w 1890713"/>
                  <a:gd name="connsiteY30" fmla="*/ 573881 h 1247775"/>
                  <a:gd name="connsiteX31" fmla="*/ 1835944 w 1890713"/>
                  <a:gd name="connsiteY31" fmla="*/ 590550 h 1247775"/>
                  <a:gd name="connsiteX32" fmla="*/ 1859757 w 1890713"/>
                  <a:gd name="connsiteY32" fmla="*/ 645319 h 1247775"/>
                  <a:gd name="connsiteX33" fmla="*/ 1876426 w 1890713"/>
                  <a:gd name="connsiteY33" fmla="*/ 731044 h 1247775"/>
                  <a:gd name="connsiteX34" fmla="*/ 1890713 w 1890713"/>
                  <a:gd name="connsiteY34" fmla="*/ 807244 h 1247775"/>
                  <a:gd name="connsiteX35" fmla="*/ 1888332 w 1890713"/>
                  <a:gd name="connsiteY35" fmla="*/ 866775 h 1247775"/>
                  <a:gd name="connsiteX36" fmla="*/ 1852613 w 1890713"/>
                  <a:gd name="connsiteY36" fmla="*/ 919162 h 1247775"/>
                  <a:gd name="connsiteX37" fmla="*/ 1854994 w 1890713"/>
                  <a:gd name="connsiteY37" fmla="*/ 976312 h 1247775"/>
                  <a:gd name="connsiteX38" fmla="*/ 1800226 w 1890713"/>
                  <a:gd name="connsiteY38" fmla="*/ 1019175 h 1247775"/>
                  <a:gd name="connsiteX39" fmla="*/ 1783557 w 1890713"/>
                  <a:gd name="connsiteY39" fmla="*/ 1092994 h 1247775"/>
                  <a:gd name="connsiteX40" fmla="*/ 1593057 w 1890713"/>
                  <a:gd name="connsiteY40" fmla="*/ 1164431 h 1247775"/>
                  <a:gd name="connsiteX41" fmla="*/ 1554957 w 1890713"/>
                  <a:gd name="connsiteY41" fmla="*/ 1228725 h 1247775"/>
                  <a:gd name="connsiteX42" fmla="*/ 1452563 w 1890713"/>
                  <a:gd name="connsiteY42" fmla="*/ 1247775 h 1247775"/>
                  <a:gd name="connsiteX43" fmla="*/ 1312069 w 1890713"/>
                  <a:gd name="connsiteY43" fmla="*/ 1243012 h 1247775"/>
                  <a:gd name="connsiteX44" fmla="*/ 1 w 1890713"/>
                  <a:gd name="connsiteY44" fmla="*/ 1226344 h 1247775"/>
                  <a:gd name="connsiteX45" fmla="*/ 0 w 1890713"/>
                  <a:gd name="connsiteY45" fmla="*/ 2382 h 1247775"/>
                  <a:gd name="connsiteX46" fmla="*/ 226219 w 1890713"/>
                  <a:gd name="connsiteY46" fmla="*/ 0 h 1247775"/>
                  <a:gd name="connsiteX0" fmla="*/ 226219 w 1890713"/>
                  <a:gd name="connsiteY0" fmla="*/ 0 h 1247775"/>
                  <a:gd name="connsiteX1" fmla="*/ 309563 w 1890713"/>
                  <a:gd name="connsiteY1" fmla="*/ 14287 h 1247775"/>
                  <a:gd name="connsiteX2" fmla="*/ 373857 w 1890713"/>
                  <a:gd name="connsiteY2" fmla="*/ 14287 h 1247775"/>
                  <a:gd name="connsiteX3" fmla="*/ 435769 w 1890713"/>
                  <a:gd name="connsiteY3" fmla="*/ 16669 h 1247775"/>
                  <a:gd name="connsiteX4" fmla="*/ 473869 w 1890713"/>
                  <a:gd name="connsiteY4" fmla="*/ 52387 h 1247775"/>
                  <a:gd name="connsiteX5" fmla="*/ 488157 w 1890713"/>
                  <a:gd name="connsiteY5" fmla="*/ 123825 h 1247775"/>
                  <a:gd name="connsiteX6" fmla="*/ 485776 w 1890713"/>
                  <a:gd name="connsiteY6" fmla="*/ 202406 h 1247775"/>
                  <a:gd name="connsiteX7" fmla="*/ 509588 w 1890713"/>
                  <a:gd name="connsiteY7" fmla="*/ 247650 h 1247775"/>
                  <a:gd name="connsiteX8" fmla="*/ 542926 w 1890713"/>
                  <a:gd name="connsiteY8" fmla="*/ 266700 h 1247775"/>
                  <a:gd name="connsiteX9" fmla="*/ 602457 w 1890713"/>
                  <a:gd name="connsiteY9" fmla="*/ 283369 h 1247775"/>
                  <a:gd name="connsiteX10" fmla="*/ 647701 w 1890713"/>
                  <a:gd name="connsiteY10" fmla="*/ 326231 h 1247775"/>
                  <a:gd name="connsiteX11" fmla="*/ 671513 w 1890713"/>
                  <a:gd name="connsiteY11" fmla="*/ 395287 h 1247775"/>
                  <a:gd name="connsiteX12" fmla="*/ 697707 w 1890713"/>
                  <a:gd name="connsiteY12" fmla="*/ 509587 h 1247775"/>
                  <a:gd name="connsiteX13" fmla="*/ 709613 w 1890713"/>
                  <a:gd name="connsiteY13" fmla="*/ 585787 h 1247775"/>
                  <a:gd name="connsiteX14" fmla="*/ 771526 w 1890713"/>
                  <a:gd name="connsiteY14" fmla="*/ 619125 h 1247775"/>
                  <a:gd name="connsiteX15" fmla="*/ 840582 w 1890713"/>
                  <a:gd name="connsiteY15" fmla="*/ 607219 h 1247775"/>
                  <a:gd name="connsiteX16" fmla="*/ 904876 w 1890713"/>
                  <a:gd name="connsiteY16" fmla="*/ 550069 h 1247775"/>
                  <a:gd name="connsiteX17" fmla="*/ 990601 w 1890713"/>
                  <a:gd name="connsiteY17" fmla="*/ 535781 h 1247775"/>
                  <a:gd name="connsiteX18" fmla="*/ 1102519 w 1890713"/>
                  <a:gd name="connsiteY18" fmla="*/ 547687 h 1247775"/>
                  <a:gd name="connsiteX19" fmla="*/ 1159669 w 1890713"/>
                  <a:gd name="connsiteY19" fmla="*/ 602456 h 1247775"/>
                  <a:gd name="connsiteX20" fmla="*/ 1171576 w 1890713"/>
                  <a:gd name="connsiteY20" fmla="*/ 711994 h 1247775"/>
                  <a:gd name="connsiteX21" fmla="*/ 1178719 w 1890713"/>
                  <a:gd name="connsiteY21" fmla="*/ 838200 h 1247775"/>
                  <a:gd name="connsiteX22" fmla="*/ 1214438 w 1890713"/>
                  <a:gd name="connsiteY22" fmla="*/ 890587 h 1247775"/>
                  <a:gd name="connsiteX23" fmla="*/ 1309688 w 1890713"/>
                  <a:gd name="connsiteY23" fmla="*/ 859631 h 1247775"/>
                  <a:gd name="connsiteX24" fmla="*/ 1385888 w 1890713"/>
                  <a:gd name="connsiteY24" fmla="*/ 823912 h 1247775"/>
                  <a:gd name="connsiteX25" fmla="*/ 1450182 w 1890713"/>
                  <a:gd name="connsiteY25" fmla="*/ 833437 h 1247775"/>
                  <a:gd name="connsiteX26" fmla="*/ 1502569 w 1890713"/>
                  <a:gd name="connsiteY26" fmla="*/ 752475 h 1247775"/>
                  <a:gd name="connsiteX27" fmla="*/ 1540669 w 1890713"/>
                  <a:gd name="connsiteY27" fmla="*/ 673894 h 1247775"/>
                  <a:gd name="connsiteX28" fmla="*/ 1602582 w 1890713"/>
                  <a:gd name="connsiteY28" fmla="*/ 595312 h 1247775"/>
                  <a:gd name="connsiteX29" fmla="*/ 1676401 w 1890713"/>
                  <a:gd name="connsiteY29" fmla="*/ 554831 h 1247775"/>
                  <a:gd name="connsiteX30" fmla="*/ 1759744 w 1890713"/>
                  <a:gd name="connsiteY30" fmla="*/ 573881 h 1247775"/>
                  <a:gd name="connsiteX31" fmla="*/ 1835944 w 1890713"/>
                  <a:gd name="connsiteY31" fmla="*/ 590550 h 1247775"/>
                  <a:gd name="connsiteX32" fmla="*/ 1859757 w 1890713"/>
                  <a:gd name="connsiteY32" fmla="*/ 645319 h 1247775"/>
                  <a:gd name="connsiteX33" fmla="*/ 1876426 w 1890713"/>
                  <a:gd name="connsiteY33" fmla="*/ 731044 h 1247775"/>
                  <a:gd name="connsiteX34" fmla="*/ 1890713 w 1890713"/>
                  <a:gd name="connsiteY34" fmla="*/ 807244 h 1247775"/>
                  <a:gd name="connsiteX35" fmla="*/ 1888332 w 1890713"/>
                  <a:gd name="connsiteY35" fmla="*/ 866775 h 1247775"/>
                  <a:gd name="connsiteX36" fmla="*/ 1852613 w 1890713"/>
                  <a:gd name="connsiteY36" fmla="*/ 919162 h 1247775"/>
                  <a:gd name="connsiteX37" fmla="*/ 1854994 w 1890713"/>
                  <a:gd name="connsiteY37" fmla="*/ 976312 h 1247775"/>
                  <a:gd name="connsiteX38" fmla="*/ 1800226 w 1890713"/>
                  <a:gd name="connsiteY38" fmla="*/ 1019175 h 1247775"/>
                  <a:gd name="connsiteX39" fmla="*/ 1783557 w 1890713"/>
                  <a:gd name="connsiteY39" fmla="*/ 1092994 h 1247775"/>
                  <a:gd name="connsiteX40" fmla="*/ 1593057 w 1890713"/>
                  <a:gd name="connsiteY40" fmla="*/ 1164431 h 1247775"/>
                  <a:gd name="connsiteX41" fmla="*/ 1554957 w 1890713"/>
                  <a:gd name="connsiteY41" fmla="*/ 1228725 h 1247775"/>
                  <a:gd name="connsiteX42" fmla="*/ 1452563 w 1890713"/>
                  <a:gd name="connsiteY42" fmla="*/ 1247775 h 1247775"/>
                  <a:gd name="connsiteX43" fmla="*/ 1 w 1890713"/>
                  <a:gd name="connsiteY43" fmla="*/ 1226344 h 1247775"/>
                  <a:gd name="connsiteX44" fmla="*/ 0 w 1890713"/>
                  <a:gd name="connsiteY44" fmla="*/ 2382 h 1247775"/>
                  <a:gd name="connsiteX45" fmla="*/ 226219 w 1890713"/>
                  <a:gd name="connsiteY45" fmla="*/ 0 h 1247775"/>
                  <a:gd name="connsiteX0" fmla="*/ 226219 w 1890713"/>
                  <a:gd name="connsiteY0" fmla="*/ 0 h 1228725"/>
                  <a:gd name="connsiteX1" fmla="*/ 309563 w 1890713"/>
                  <a:gd name="connsiteY1" fmla="*/ 14287 h 1228725"/>
                  <a:gd name="connsiteX2" fmla="*/ 373857 w 1890713"/>
                  <a:gd name="connsiteY2" fmla="*/ 14287 h 1228725"/>
                  <a:gd name="connsiteX3" fmla="*/ 435769 w 1890713"/>
                  <a:gd name="connsiteY3" fmla="*/ 16669 h 1228725"/>
                  <a:gd name="connsiteX4" fmla="*/ 473869 w 1890713"/>
                  <a:gd name="connsiteY4" fmla="*/ 52387 h 1228725"/>
                  <a:gd name="connsiteX5" fmla="*/ 488157 w 1890713"/>
                  <a:gd name="connsiteY5" fmla="*/ 123825 h 1228725"/>
                  <a:gd name="connsiteX6" fmla="*/ 485776 w 1890713"/>
                  <a:gd name="connsiteY6" fmla="*/ 202406 h 1228725"/>
                  <a:gd name="connsiteX7" fmla="*/ 509588 w 1890713"/>
                  <a:gd name="connsiteY7" fmla="*/ 247650 h 1228725"/>
                  <a:gd name="connsiteX8" fmla="*/ 542926 w 1890713"/>
                  <a:gd name="connsiteY8" fmla="*/ 266700 h 1228725"/>
                  <a:gd name="connsiteX9" fmla="*/ 602457 w 1890713"/>
                  <a:gd name="connsiteY9" fmla="*/ 283369 h 1228725"/>
                  <a:gd name="connsiteX10" fmla="*/ 647701 w 1890713"/>
                  <a:gd name="connsiteY10" fmla="*/ 326231 h 1228725"/>
                  <a:gd name="connsiteX11" fmla="*/ 671513 w 1890713"/>
                  <a:gd name="connsiteY11" fmla="*/ 395287 h 1228725"/>
                  <a:gd name="connsiteX12" fmla="*/ 697707 w 1890713"/>
                  <a:gd name="connsiteY12" fmla="*/ 509587 h 1228725"/>
                  <a:gd name="connsiteX13" fmla="*/ 709613 w 1890713"/>
                  <a:gd name="connsiteY13" fmla="*/ 585787 h 1228725"/>
                  <a:gd name="connsiteX14" fmla="*/ 771526 w 1890713"/>
                  <a:gd name="connsiteY14" fmla="*/ 619125 h 1228725"/>
                  <a:gd name="connsiteX15" fmla="*/ 840582 w 1890713"/>
                  <a:gd name="connsiteY15" fmla="*/ 607219 h 1228725"/>
                  <a:gd name="connsiteX16" fmla="*/ 904876 w 1890713"/>
                  <a:gd name="connsiteY16" fmla="*/ 550069 h 1228725"/>
                  <a:gd name="connsiteX17" fmla="*/ 990601 w 1890713"/>
                  <a:gd name="connsiteY17" fmla="*/ 535781 h 1228725"/>
                  <a:gd name="connsiteX18" fmla="*/ 1102519 w 1890713"/>
                  <a:gd name="connsiteY18" fmla="*/ 547687 h 1228725"/>
                  <a:gd name="connsiteX19" fmla="*/ 1159669 w 1890713"/>
                  <a:gd name="connsiteY19" fmla="*/ 602456 h 1228725"/>
                  <a:gd name="connsiteX20" fmla="*/ 1171576 w 1890713"/>
                  <a:gd name="connsiteY20" fmla="*/ 711994 h 1228725"/>
                  <a:gd name="connsiteX21" fmla="*/ 1178719 w 1890713"/>
                  <a:gd name="connsiteY21" fmla="*/ 838200 h 1228725"/>
                  <a:gd name="connsiteX22" fmla="*/ 1214438 w 1890713"/>
                  <a:gd name="connsiteY22" fmla="*/ 890587 h 1228725"/>
                  <a:gd name="connsiteX23" fmla="*/ 1309688 w 1890713"/>
                  <a:gd name="connsiteY23" fmla="*/ 859631 h 1228725"/>
                  <a:gd name="connsiteX24" fmla="*/ 1385888 w 1890713"/>
                  <a:gd name="connsiteY24" fmla="*/ 823912 h 1228725"/>
                  <a:gd name="connsiteX25" fmla="*/ 1450182 w 1890713"/>
                  <a:gd name="connsiteY25" fmla="*/ 833437 h 1228725"/>
                  <a:gd name="connsiteX26" fmla="*/ 1502569 w 1890713"/>
                  <a:gd name="connsiteY26" fmla="*/ 752475 h 1228725"/>
                  <a:gd name="connsiteX27" fmla="*/ 1540669 w 1890713"/>
                  <a:gd name="connsiteY27" fmla="*/ 673894 h 1228725"/>
                  <a:gd name="connsiteX28" fmla="*/ 1602582 w 1890713"/>
                  <a:gd name="connsiteY28" fmla="*/ 595312 h 1228725"/>
                  <a:gd name="connsiteX29" fmla="*/ 1676401 w 1890713"/>
                  <a:gd name="connsiteY29" fmla="*/ 554831 h 1228725"/>
                  <a:gd name="connsiteX30" fmla="*/ 1759744 w 1890713"/>
                  <a:gd name="connsiteY30" fmla="*/ 573881 h 1228725"/>
                  <a:gd name="connsiteX31" fmla="*/ 1835944 w 1890713"/>
                  <a:gd name="connsiteY31" fmla="*/ 590550 h 1228725"/>
                  <a:gd name="connsiteX32" fmla="*/ 1859757 w 1890713"/>
                  <a:gd name="connsiteY32" fmla="*/ 645319 h 1228725"/>
                  <a:gd name="connsiteX33" fmla="*/ 1876426 w 1890713"/>
                  <a:gd name="connsiteY33" fmla="*/ 731044 h 1228725"/>
                  <a:gd name="connsiteX34" fmla="*/ 1890713 w 1890713"/>
                  <a:gd name="connsiteY34" fmla="*/ 807244 h 1228725"/>
                  <a:gd name="connsiteX35" fmla="*/ 1888332 w 1890713"/>
                  <a:gd name="connsiteY35" fmla="*/ 866775 h 1228725"/>
                  <a:gd name="connsiteX36" fmla="*/ 1852613 w 1890713"/>
                  <a:gd name="connsiteY36" fmla="*/ 919162 h 1228725"/>
                  <a:gd name="connsiteX37" fmla="*/ 1854994 w 1890713"/>
                  <a:gd name="connsiteY37" fmla="*/ 976312 h 1228725"/>
                  <a:gd name="connsiteX38" fmla="*/ 1800226 w 1890713"/>
                  <a:gd name="connsiteY38" fmla="*/ 1019175 h 1228725"/>
                  <a:gd name="connsiteX39" fmla="*/ 1783557 w 1890713"/>
                  <a:gd name="connsiteY39" fmla="*/ 1092994 h 1228725"/>
                  <a:gd name="connsiteX40" fmla="*/ 1593057 w 1890713"/>
                  <a:gd name="connsiteY40" fmla="*/ 1164431 h 1228725"/>
                  <a:gd name="connsiteX41" fmla="*/ 1554957 w 1890713"/>
                  <a:gd name="connsiteY41" fmla="*/ 1228725 h 1228725"/>
                  <a:gd name="connsiteX42" fmla="*/ 1 w 1890713"/>
                  <a:gd name="connsiteY42" fmla="*/ 1226344 h 1228725"/>
                  <a:gd name="connsiteX43" fmla="*/ 0 w 1890713"/>
                  <a:gd name="connsiteY43" fmla="*/ 2382 h 1228725"/>
                  <a:gd name="connsiteX44" fmla="*/ 226219 w 1890713"/>
                  <a:gd name="connsiteY44" fmla="*/ 0 h 1228725"/>
                  <a:gd name="connsiteX0" fmla="*/ 226219 w 1890713"/>
                  <a:gd name="connsiteY0" fmla="*/ 0 h 1226344"/>
                  <a:gd name="connsiteX1" fmla="*/ 309563 w 1890713"/>
                  <a:gd name="connsiteY1" fmla="*/ 14287 h 1226344"/>
                  <a:gd name="connsiteX2" fmla="*/ 373857 w 1890713"/>
                  <a:gd name="connsiteY2" fmla="*/ 14287 h 1226344"/>
                  <a:gd name="connsiteX3" fmla="*/ 435769 w 1890713"/>
                  <a:gd name="connsiteY3" fmla="*/ 16669 h 1226344"/>
                  <a:gd name="connsiteX4" fmla="*/ 473869 w 1890713"/>
                  <a:gd name="connsiteY4" fmla="*/ 52387 h 1226344"/>
                  <a:gd name="connsiteX5" fmla="*/ 488157 w 1890713"/>
                  <a:gd name="connsiteY5" fmla="*/ 123825 h 1226344"/>
                  <a:gd name="connsiteX6" fmla="*/ 485776 w 1890713"/>
                  <a:gd name="connsiteY6" fmla="*/ 202406 h 1226344"/>
                  <a:gd name="connsiteX7" fmla="*/ 509588 w 1890713"/>
                  <a:gd name="connsiteY7" fmla="*/ 247650 h 1226344"/>
                  <a:gd name="connsiteX8" fmla="*/ 542926 w 1890713"/>
                  <a:gd name="connsiteY8" fmla="*/ 266700 h 1226344"/>
                  <a:gd name="connsiteX9" fmla="*/ 602457 w 1890713"/>
                  <a:gd name="connsiteY9" fmla="*/ 283369 h 1226344"/>
                  <a:gd name="connsiteX10" fmla="*/ 647701 w 1890713"/>
                  <a:gd name="connsiteY10" fmla="*/ 326231 h 1226344"/>
                  <a:gd name="connsiteX11" fmla="*/ 671513 w 1890713"/>
                  <a:gd name="connsiteY11" fmla="*/ 395287 h 1226344"/>
                  <a:gd name="connsiteX12" fmla="*/ 697707 w 1890713"/>
                  <a:gd name="connsiteY12" fmla="*/ 509587 h 1226344"/>
                  <a:gd name="connsiteX13" fmla="*/ 709613 w 1890713"/>
                  <a:gd name="connsiteY13" fmla="*/ 585787 h 1226344"/>
                  <a:gd name="connsiteX14" fmla="*/ 771526 w 1890713"/>
                  <a:gd name="connsiteY14" fmla="*/ 619125 h 1226344"/>
                  <a:gd name="connsiteX15" fmla="*/ 840582 w 1890713"/>
                  <a:gd name="connsiteY15" fmla="*/ 607219 h 1226344"/>
                  <a:gd name="connsiteX16" fmla="*/ 904876 w 1890713"/>
                  <a:gd name="connsiteY16" fmla="*/ 550069 h 1226344"/>
                  <a:gd name="connsiteX17" fmla="*/ 990601 w 1890713"/>
                  <a:gd name="connsiteY17" fmla="*/ 535781 h 1226344"/>
                  <a:gd name="connsiteX18" fmla="*/ 1102519 w 1890713"/>
                  <a:gd name="connsiteY18" fmla="*/ 547687 h 1226344"/>
                  <a:gd name="connsiteX19" fmla="*/ 1159669 w 1890713"/>
                  <a:gd name="connsiteY19" fmla="*/ 602456 h 1226344"/>
                  <a:gd name="connsiteX20" fmla="*/ 1171576 w 1890713"/>
                  <a:gd name="connsiteY20" fmla="*/ 711994 h 1226344"/>
                  <a:gd name="connsiteX21" fmla="*/ 1178719 w 1890713"/>
                  <a:gd name="connsiteY21" fmla="*/ 838200 h 1226344"/>
                  <a:gd name="connsiteX22" fmla="*/ 1214438 w 1890713"/>
                  <a:gd name="connsiteY22" fmla="*/ 890587 h 1226344"/>
                  <a:gd name="connsiteX23" fmla="*/ 1309688 w 1890713"/>
                  <a:gd name="connsiteY23" fmla="*/ 859631 h 1226344"/>
                  <a:gd name="connsiteX24" fmla="*/ 1385888 w 1890713"/>
                  <a:gd name="connsiteY24" fmla="*/ 823912 h 1226344"/>
                  <a:gd name="connsiteX25" fmla="*/ 1450182 w 1890713"/>
                  <a:gd name="connsiteY25" fmla="*/ 833437 h 1226344"/>
                  <a:gd name="connsiteX26" fmla="*/ 1502569 w 1890713"/>
                  <a:gd name="connsiteY26" fmla="*/ 752475 h 1226344"/>
                  <a:gd name="connsiteX27" fmla="*/ 1540669 w 1890713"/>
                  <a:gd name="connsiteY27" fmla="*/ 673894 h 1226344"/>
                  <a:gd name="connsiteX28" fmla="*/ 1602582 w 1890713"/>
                  <a:gd name="connsiteY28" fmla="*/ 595312 h 1226344"/>
                  <a:gd name="connsiteX29" fmla="*/ 1676401 w 1890713"/>
                  <a:gd name="connsiteY29" fmla="*/ 554831 h 1226344"/>
                  <a:gd name="connsiteX30" fmla="*/ 1759744 w 1890713"/>
                  <a:gd name="connsiteY30" fmla="*/ 573881 h 1226344"/>
                  <a:gd name="connsiteX31" fmla="*/ 1835944 w 1890713"/>
                  <a:gd name="connsiteY31" fmla="*/ 590550 h 1226344"/>
                  <a:gd name="connsiteX32" fmla="*/ 1859757 w 1890713"/>
                  <a:gd name="connsiteY32" fmla="*/ 645319 h 1226344"/>
                  <a:gd name="connsiteX33" fmla="*/ 1876426 w 1890713"/>
                  <a:gd name="connsiteY33" fmla="*/ 731044 h 1226344"/>
                  <a:gd name="connsiteX34" fmla="*/ 1890713 w 1890713"/>
                  <a:gd name="connsiteY34" fmla="*/ 807244 h 1226344"/>
                  <a:gd name="connsiteX35" fmla="*/ 1888332 w 1890713"/>
                  <a:gd name="connsiteY35" fmla="*/ 866775 h 1226344"/>
                  <a:gd name="connsiteX36" fmla="*/ 1852613 w 1890713"/>
                  <a:gd name="connsiteY36" fmla="*/ 919162 h 1226344"/>
                  <a:gd name="connsiteX37" fmla="*/ 1854994 w 1890713"/>
                  <a:gd name="connsiteY37" fmla="*/ 976312 h 1226344"/>
                  <a:gd name="connsiteX38" fmla="*/ 1800226 w 1890713"/>
                  <a:gd name="connsiteY38" fmla="*/ 1019175 h 1226344"/>
                  <a:gd name="connsiteX39" fmla="*/ 1783557 w 1890713"/>
                  <a:gd name="connsiteY39" fmla="*/ 1092994 h 1226344"/>
                  <a:gd name="connsiteX40" fmla="*/ 1593057 w 1890713"/>
                  <a:gd name="connsiteY40" fmla="*/ 1164431 h 1226344"/>
                  <a:gd name="connsiteX41" fmla="*/ 1 w 1890713"/>
                  <a:gd name="connsiteY41" fmla="*/ 1226344 h 1226344"/>
                  <a:gd name="connsiteX42" fmla="*/ 0 w 1890713"/>
                  <a:gd name="connsiteY42" fmla="*/ 2382 h 1226344"/>
                  <a:gd name="connsiteX43" fmla="*/ 226219 w 1890713"/>
                  <a:gd name="connsiteY43" fmla="*/ 0 h 1226344"/>
                  <a:gd name="connsiteX0" fmla="*/ 226219 w 1890713"/>
                  <a:gd name="connsiteY0" fmla="*/ 0 h 1226344"/>
                  <a:gd name="connsiteX1" fmla="*/ 309563 w 1890713"/>
                  <a:gd name="connsiteY1" fmla="*/ 14287 h 1226344"/>
                  <a:gd name="connsiteX2" fmla="*/ 373857 w 1890713"/>
                  <a:gd name="connsiteY2" fmla="*/ 14287 h 1226344"/>
                  <a:gd name="connsiteX3" fmla="*/ 435769 w 1890713"/>
                  <a:gd name="connsiteY3" fmla="*/ 16669 h 1226344"/>
                  <a:gd name="connsiteX4" fmla="*/ 473869 w 1890713"/>
                  <a:gd name="connsiteY4" fmla="*/ 52387 h 1226344"/>
                  <a:gd name="connsiteX5" fmla="*/ 488157 w 1890713"/>
                  <a:gd name="connsiteY5" fmla="*/ 123825 h 1226344"/>
                  <a:gd name="connsiteX6" fmla="*/ 485776 w 1890713"/>
                  <a:gd name="connsiteY6" fmla="*/ 202406 h 1226344"/>
                  <a:gd name="connsiteX7" fmla="*/ 509588 w 1890713"/>
                  <a:gd name="connsiteY7" fmla="*/ 247650 h 1226344"/>
                  <a:gd name="connsiteX8" fmla="*/ 542926 w 1890713"/>
                  <a:gd name="connsiteY8" fmla="*/ 266700 h 1226344"/>
                  <a:gd name="connsiteX9" fmla="*/ 602457 w 1890713"/>
                  <a:gd name="connsiteY9" fmla="*/ 283369 h 1226344"/>
                  <a:gd name="connsiteX10" fmla="*/ 647701 w 1890713"/>
                  <a:gd name="connsiteY10" fmla="*/ 326231 h 1226344"/>
                  <a:gd name="connsiteX11" fmla="*/ 671513 w 1890713"/>
                  <a:gd name="connsiteY11" fmla="*/ 395287 h 1226344"/>
                  <a:gd name="connsiteX12" fmla="*/ 697707 w 1890713"/>
                  <a:gd name="connsiteY12" fmla="*/ 509587 h 1226344"/>
                  <a:gd name="connsiteX13" fmla="*/ 709613 w 1890713"/>
                  <a:gd name="connsiteY13" fmla="*/ 585787 h 1226344"/>
                  <a:gd name="connsiteX14" fmla="*/ 771526 w 1890713"/>
                  <a:gd name="connsiteY14" fmla="*/ 619125 h 1226344"/>
                  <a:gd name="connsiteX15" fmla="*/ 840582 w 1890713"/>
                  <a:gd name="connsiteY15" fmla="*/ 607219 h 1226344"/>
                  <a:gd name="connsiteX16" fmla="*/ 904876 w 1890713"/>
                  <a:gd name="connsiteY16" fmla="*/ 550069 h 1226344"/>
                  <a:gd name="connsiteX17" fmla="*/ 990601 w 1890713"/>
                  <a:gd name="connsiteY17" fmla="*/ 535781 h 1226344"/>
                  <a:gd name="connsiteX18" fmla="*/ 1102519 w 1890713"/>
                  <a:gd name="connsiteY18" fmla="*/ 547687 h 1226344"/>
                  <a:gd name="connsiteX19" fmla="*/ 1159669 w 1890713"/>
                  <a:gd name="connsiteY19" fmla="*/ 602456 h 1226344"/>
                  <a:gd name="connsiteX20" fmla="*/ 1171576 w 1890713"/>
                  <a:gd name="connsiteY20" fmla="*/ 711994 h 1226344"/>
                  <a:gd name="connsiteX21" fmla="*/ 1178719 w 1890713"/>
                  <a:gd name="connsiteY21" fmla="*/ 838200 h 1226344"/>
                  <a:gd name="connsiteX22" fmla="*/ 1214438 w 1890713"/>
                  <a:gd name="connsiteY22" fmla="*/ 890587 h 1226344"/>
                  <a:gd name="connsiteX23" fmla="*/ 1309688 w 1890713"/>
                  <a:gd name="connsiteY23" fmla="*/ 859631 h 1226344"/>
                  <a:gd name="connsiteX24" fmla="*/ 1385888 w 1890713"/>
                  <a:gd name="connsiteY24" fmla="*/ 823912 h 1226344"/>
                  <a:gd name="connsiteX25" fmla="*/ 1450182 w 1890713"/>
                  <a:gd name="connsiteY25" fmla="*/ 833437 h 1226344"/>
                  <a:gd name="connsiteX26" fmla="*/ 1502569 w 1890713"/>
                  <a:gd name="connsiteY26" fmla="*/ 752475 h 1226344"/>
                  <a:gd name="connsiteX27" fmla="*/ 1540669 w 1890713"/>
                  <a:gd name="connsiteY27" fmla="*/ 673894 h 1226344"/>
                  <a:gd name="connsiteX28" fmla="*/ 1602582 w 1890713"/>
                  <a:gd name="connsiteY28" fmla="*/ 595312 h 1226344"/>
                  <a:gd name="connsiteX29" fmla="*/ 1676401 w 1890713"/>
                  <a:gd name="connsiteY29" fmla="*/ 554831 h 1226344"/>
                  <a:gd name="connsiteX30" fmla="*/ 1759744 w 1890713"/>
                  <a:gd name="connsiteY30" fmla="*/ 573881 h 1226344"/>
                  <a:gd name="connsiteX31" fmla="*/ 1835944 w 1890713"/>
                  <a:gd name="connsiteY31" fmla="*/ 590550 h 1226344"/>
                  <a:gd name="connsiteX32" fmla="*/ 1859757 w 1890713"/>
                  <a:gd name="connsiteY32" fmla="*/ 645319 h 1226344"/>
                  <a:gd name="connsiteX33" fmla="*/ 1876426 w 1890713"/>
                  <a:gd name="connsiteY33" fmla="*/ 731044 h 1226344"/>
                  <a:gd name="connsiteX34" fmla="*/ 1890713 w 1890713"/>
                  <a:gd name="connsiteY34" fmla="*/ 807244 h 1226344"/>
                  <a:gd name="connsiteX35" fmla="*/ 1888332 w 1890713"/>
                  <a:gd name="connsiteY35" fmla="*/ 866775 h 1226344"/>
                  <a:gd name="connsiteX36" fmla="*/ 1852613 w 1890713"/>
                  <a:gd name="connsiteY36" fmla="*/ 919162 h 1226344"/>
                  <a:gd name="connsiteX37" fmla="*/ 1854994 w 1890713"/>
                  <a:gd name="connsiteY37" fmla="*/ 976312 h 1226344"/>
                  <a:gd name="connsiteX38" fmla="*/ 1800226 w 1890713"/>
                  <a:gd name="connsiteY38" fmla="*/ 1019175 h 1226344"/>
                  <a:gd name="connsiteX39" fmla="*/ 1783557 w 1890713"/>
                  <a:gd name="connsiteY39" fmla="*/ 1092994 h 1226344"/>
                  <a:gd name="connsiteX40" fmla="*/ 1 w 1890713"/>
                  <a:gd name="connsiteY40" fmla="*/ 1226344 h 1226344"/>
                  <a:gd name="connsiteX41" fmla="*/ 0 w 1890713"/>
                  <a:gd name="connsiteY41" fmla="*/ 2382 h 1226344"/>
                  <a:gd name="connsiteX42" fmla="*/ 226219 w 1890713"/>
                  <a:gd name="connsiteY42" fmla="*/ 0 h 1226344"/>
                  <a:gd name="connsiteX0" fmla="*/ 226219 w 1890713"/>
                  <a:gd name="connsiteY0" fmla="*/ 0 h 1226344"/>
                  <a:gd name="connsiteX1" fmla="*/ 309563 w 1890713"/>
                  <a:gd name="connsiteY1" fmla="*/ 14287 h 1226344"/>
                  <a:gd name="connsiteX2" fmla="*/ 373857 w 1890713"/>
                  <a:gd name="connsiteY2" fmla="*/ 14287 h 1226344"/>
                  <a:gd name="connsiteX3" fmla="*/ 435769 w 1890713"/>
                  <a:gd name="connsiteY3" fmla="*/ 16669 h 1226344"/>
                  <a:gd name="connsiteX4" fmla="*/ 473869 w 1890713"/>
                  <a:gd name="connsiteY4" fmla="*/ 52387 h 1226344"/>
                  <a:gd name="connsiteX5" fmla="*/ 488157 w 1890713"/>
                  <a:gd name="connsiteY5" fmla="*/ 123825 h 1226344"/>
                  <a:gd name="connsiteX6" fmla="*/ 485776 w 1890713"/>
                  <a:gd name="connsiteY6" fmla="*/ 202406 h 1226344"/>
                  <a:gd name="connsiteX7" fmla="*/ 509588 w 1890713"/>
                  <a:gd name="connsiteY7" fmla="*/ 247650 h 1226344"/>
                  <a:gd name="connsiteX8" fmla="*/ 542926 w 1890713"/>
                  <a:gd name="connsiteY8" fmla="*/ 266700 h 1226344"/>
                  <a:gd name="connsiteX9" fmla="*/ 602457 w 1890713"/>
                  <a:gd name="connsiteY9" fmla="*/ 283369 h 1226344"/>
                  <a:gd name="connsiteX10" fmla="*/ 647701 w 1890713"/>
                  <a:gd name="connsiteY10" fmla="*/ 326231 h 1226344"/>
                  <a:gd name="connsiteX11" fmla="*/ 671513 w 1890713"/>
                  <a:gd name="connsiteY11" fmla="*/ 395287 h 1226344"/>
                  <a:gd name="connsiteX12" fmla="*/ 697707 w 1890713"/>
                  <a:gd name="connsiteY12" fmla="*/ 509587 h 1226344"/>
                  <a:gd name="connsiteX13" fmla="*/ 709613 w 1890713"/>
                  <a:gd name="connsiteY13" fmla="*/ 585787 h 1226344"/>
                  <a:gd name="connsiteX14" fmla="*/ 771526 w 1890713"/>
                  <a:gd name="connsiteY14" fmla="*/ 619125 h 1226344"/>
                  <a:gd name="connsiteX15" fmla="*/ 840582 w 1890713"/>
                  <a:gd name="connsiteY15" fmla="*/ 607219 h 1226344"/>
                  <a:gd name="connsiteX16" fmla="*/ 904876 w 1890713"/>
                  <a:gd name="connsiteY16" fmla="*/ 550069 h 1226344"/>
                  <a:gd name="connsiteX17" fmla="*/ 990601 w 1890713"/>
                  <a:gd name="connsiteY17" fmla="*/ 535781 h 1226344"/>
                  <a:gd name="connsiteX18" fmla="*/ 1102519 w 1890713"/>
                  <a:gd name="connsiteY18" fmla="*/ 547687 h 1226344"/>
                  <a:gd name="connsiteX19" fmla="*/ 1159669 w 1890713"/>
                  <a:gd name="connsiteY19" fmla="*/ 602456 h 1226344"/>
                  <a:gd name="connsiteX20" fmla="*/ 1171576 w 1890713"/>
                  <a:gd name="connsiteY20" fmla="*/ 711994 h 1226344"/>
                  <a:gd name="connsiteX21" fmla="*/ 1178719 w 1890713"/>
                  <a:gd name="connsiteY21" fmla="*/ 838200 h 1226344"/>
                  <a:gd name="connsiteX22" fmla="*/ 1214438 w 1890713"/>
                  <a:gd name="connsiteY22" fmla="*/ 890587 h 1226344"/>
                  <a:gd name="connsiteX23" fmla="*/ 1309688 w 1890713"/>
                  <a:gd name="connsiteY23" fmla="*/ 859631 h 1226344"/>
                  <a:gd name="connsiteX24" fmla="*/ 1385888 w 1890713"/>
                  <a:gd name="connsiteY24" fmla="*/ 823912 h 1226344"/>
                  <a:gd name="connsiteX25" fmla="*/ 1450182 w 1890713"/>
                  <a:gd name="connsiteY25" fmla="*/ 833437 h 1226344"/>
                  <a:gd name="connsiteX26" fmla="*/ 1502569 w 1890713"/>
                  <a:gd name="connsiteY26" fmla="*/ 752475 h 1226344"/>
                  <a:gd name="connsiteX27" fmla="*/ 1540669 w 1890713"/>
                  <a:gd name="connsiteY27" fmla="*/ 673894 h 1226344"/>
                  <a:gd name="connsiteX28" fmla="*/ 1602582 w 1890713"/>
                  <a:gd name="connsiteY28" fmla="*/ 595312 h 1226344"/>
                  <a:gd name="connsiteX29" fmla="*/ 1676401 w 1890713"/>
                  <a:gd name="connsiteY29" fmla="*/ 554831 h 1226344"/>
                  <a:gd name="connsiteX30" fmla="*/ 1759744 w 1890713"/>
                  <a:gd name="connsiteY30" fmla="*/ 573881 h 1226344"/>
                  <a:gd name="connsiteX31" fmla="*/ 1835944 w 1890713"/>
                  <a:gd name="connsiteY31" fmla="*/ 590550 h 1226344"/>
                  <a:gd name="connsiteX32" fmla="*/ 1859757 w 1890713"/>
                  <a:gd name="connsiteY32" fmla="*/ 645319 h 1226344"/>
                  <a:gd name="connsiteX33" fmla="*/ 1876426 w 1890713"/>
                  <a:gd name="connsiteY33" fmla="*/ 731044 h 1226344"/>
                  <a:gd name="connsiteX34" fmla="*/ 1890713 w 1890713"/>
                  <a:gd name="connsiteY34" fmla="*/ 807244 h 1226344"/>
                  <a:gd name="connsiteX35" fmla="*/ 1888332 w 1890713"/>
                  <a:gd name="connsiteY35" fmla="*/ 866775 h 1226344"/>
                  <a:gd name="connsiteX36" fmla="*/ 1852613 w 1890713"/>
                  <a:gd name="connsiteY36" fmla="*/ 919162 h 1226344"/>
                  <a:gd name="connsiteX37" fmla="*/ 1854994 w 1890713"/>
                  <a:gd name="connsiteY37" fmla="*/ 976312 h 1226344"/>
                  <a:gd name="connsiteX38" fmla="*/ 1800226 w 1890713"/>
                  <a:gd name="connsiteY38" fmla="*/ 1019175 h 1226344"/>
                  <a:gd name="connsiteX39" fmla="*/ 1 w 1890713"/>
                  <a:gd name="connsiteY39" fmla="*/ 1226344 h 1226344"/>
                  <a:gd name="connsiteX40" fmla="*/ 0 w 1890713"/>
                  <a:gd name="connsiteY40" fmla="*/ 2382 h 1226344"/>
                  <a:gd name="connsiteX41" fmla="*/ 226219 w 1890713"/>
                  <a:gd name="connsiteY41" fmla="*/ 0 h 1226344"/>
                  <a:gd name="connsiteX0" fmla="*/ 226219 w 1890713"/>
                  <a:gd name="connsiteY0" fmla="*/ 0 h 1226344"/>
                  <a:gd name="connsiteX1" fmla="*/ 309563 w 1890713"/>
                  <a:gd name="connsiteY1" fmla="*/ 14287 h 1226344"/>
                  <a:gd name="connsiteX2" fmla="*/ 373857 w 1890713"/>
                  <a:gd name="connsiteY2" fmla="*/ 14287 h 1226344"/>
                  <a:gd name="connsiteX3" fmla="*/ 435769 w 1890713"/>
                  <a:gd name="connsiteY3" fmla="*/ 16669 h 1226344"/>
                  <a:gd name="connsiteX4" fmla="*/ 473869 w 1890713"/>
                  <a:gd name="connsiteY4" fmla="*/ 52387 h 1226344"/>
                  <a:gd name="connsiteX5" fmla="*/ 488157 w 1890713"/>
                  <a:gd name="connsiteY5" fmla="*/ 123825 h 1226344"/>
                  <a:gd name="connsiteX6" fmla="*/ 485776 w 1890713"/>
                  <a:gd name="connsiteY6" fmla="*/ 202406 h 1226344"/>
                  <a:gd name="connsiteX7" fmla="*/ 509588 w 1890713"/>
                  <a:gd name="connsiteY7" fmla="*/ 247650 h 1226344"/>
                  <a:gd name="connsiteX8" fmla="*/ 542926 w 1890713"/>
                  <a:gd name="connsiteY8" fmla="*/ 266700 h 1226344"/>
                  <a:gd name="connsiteX9" fmla="*/ 602457 w 1890713"/>
                  <a:gd name="connsiteY9" fmla="*/ 283369 h 1226344"/>
                  <a:gd name="connsiteX10" fmla="*/ 647701 w 1890713"/>
                  <a:gd name="connsiteY10" fmla="*/ 326231 h 1226344"/>
                  <a:gd name="connsiteX11" fmla="*/ 671513 w 1890713"/>
                  <a:gd name="connsiteY11" fmla="*/ 395287 h 1226344"/>
                  <a:gd name="connsiteX12" fmla="*/ 697707 w 1890713"/>
                  <a:gd name="connsiteY12" fmla="*/ 509587 h 1226344"/>
                  <a:gd name="connsiteX13" fmla="*/ 709613 w 1890713"/>
                  <a:gd name="connsiteY13" fmla="*/ 585787 h 1226344"/>
                  <a:gd name="connsiteX14" fmla="*/ 771526 w 1890713"/>
                  <a:gd name="connsiteY14" fmla="*/ 619125 h 1226344"/>
                  <a:gd name="connsiteX15" fmla="*/ 840582 w 1890713"/>
                  <a:gd name="connsiteY15" fmla="*/ 607219 h 1226344"/>
                  <a:gd name="connsiteX16" fmla="*/ 904876 w 1890713"/>
                  <a:gd name="connsiteY16" fmla="*/ 550069 h 1226344"/>
                  <a:gd name="connsiteX17" fmla="*/ 990601 w 1890713"/>
                  <a:gd name="connsiteY17" fmla="*/ 535781 h 1226344"/>
                  <a:gd name="connsiteX18" fmla="*/ 1102519 w 1890713"/>
                  <a:gd name="connsiteY18" fmla="*/ 547687 h 1226344"/>
                  <a:gd name="connsiteX19" fmla="*/ 1159669 w 1890713"/>
                  <a:gd name="connsiteY19" fmla="*/ 602456 h 1226344"/>
                  <a:gd name="connsiteX20" fmla="*/ 1171576 w 1890713"/>
                  <a:gd name="connsiteY20" fmla="*/ 711994 h 1226344"/>
                  <a:gd name="connsiteX21" fmla="*/ 1178719 w 1890713"/>
                  <a:gd name="connsiteY21" fmla="*/ 838200 h 1226344"/>
                  <a:gd name="connsiteX22" fmla="*/ 1214438 w 1890713"/>
                  <a:gd name="connsiteY22" fmla="*/ 890587 h 1226344"/>
                  <a:gd name="connsiteX23" fmla="*/ 1309688 w 1890713"/>
                  <a:gd name="connsiteY23" fmla="*/ 859631 h 1226344"/>
                  <a:gd name="connsiteX24" fmla="*/ 1385888 w 1890713"/>
                  <a:gd name="connsiteY24" fmla="*/ 823912 h 1226344"/>
                  <a:gd name="connsiteX25" fmla="*/ 1450182 w 1890713"/>
                  <a:gd name="connsiteY25" fmla="*/ 833437 h 1226344"/>
                  <a:gd name="connsiteX26" fmla="*/ 1502569 w 1890713"/>
                  <a:gd name="connsiteY26" fmla="*/ 752475 h 1226344"/>
                  <a:gd name="connsiteX27" fmla="*/ 1540669 w 1890713"/>
                  <a:gd name="connsiteY27" fmla="*/ 673894 h 1226344"/>
                  <a:gd name="connsiteX28" fmla="*/ 1602582 w 1890713"/>
                  <a:gd name="connsiteY28" fmla="*/ 595312 h 1226344"/>
                  <a:gd name="connsiteX29" fmla="*/ 1676401 w 1890713"/>
                  <a:gd name="connsiteY29" fmla="*/ 554831 h 1226344"/>
                  <a:gd name="connsiteX30" fmla="*/ 1759744 w 1890713"/>
                  <a:gd name="connsiteY30" fmla="*/ 573881 h 1226344"/>
                  <a:gd name="connsiteX31" fmla="*/ 1835944 w 1890713"/>
                  <a:gd name="connsiteY31" fmla="*/ 590550 h 1226344"/>
                  <a:gd name="connsiteX32" fmla="*/ 1859757 w 1890713"/>
                  <a:gd name="connsiteY32" fmla="*/ 645319 h 1226344"/>
                  <a:gd name="connsiteX33" fmla="*/ 1876426 w 1890713"/>
                  <a:gd name="connsiteY33" fmla="*/ 731044 h 1226344"/>
                  <a:gd name="connsiteX34" fmla="*/ 1890713 w 1890713"/>
                  <a:gd name="connsiteY34" fmla="*/ 807244 h 1226344"/>
                  <a:gd name="connsiteX35" fmla="*/ 1888332 w 1890713"/>
                  <a:gd name="connsiteY35" fmla="*/ 866775 h 1226344"/>
                  <a:gd name="connsiteX36" fmla="*/ 1852613 w 1890713"/>
                  <a:gd name="connsiteY36" fmla="*/ 919162 h 1226344"/>
                  <a:gd name="connsiteX37" fmla="*/ 1854994 w 1890713"/>
                  <a:gd name="connsiteY37" fmla="*/ 976312 h 1226344"/>
                  <a:gd name="connsiteX38" fmla="*/ 1 w 1890713"/>
                  <a:gd name="connsiteY38" fmla="*/ 1226344 h 1226344"/>
                  <a:gd name="connsiteX39" fmla="*/ 0 w 1890713"/>
                  <a:gd name="connsiteY39" fmla="*/ 2382 h 1226344"/>
                  <a:gd name="connsiteX40" fmla="*/ 226219 w 1890713"/>
                  <a:gd name="connsiteY40" fmla="*/ 0 h 1226344"/>
                  <a:gd name="connsiteX0" fmla="*/ 226219 w 1890713"/>
                  <a:gd name="connsiteY0" fmla="*/ 0 h 1260888"/>
                  <a:gd name="connsiteX1" fmla="*/ 309563 w 1890713"/>
                  <a:gd name="connsiteY1" fmla="*/ 14287 h 1260888"/>
                  <a:gd name="connsiteX2" fmla="*/ 373857 w 1890713"/>
                  <a:gd name="connsiteY2" fmla="*/ 14287 h 1260888"/>
                  <a:gd name="connsiteX3" fmla="*/ 435769 w 1890713"/>
                  <a:gd name="connsiteY3" fmla="*/ 16669 h 1260888"/>
                  <a:gd name="connsiteX4" fmla="*/ 473869 w 1890713"/>
                  <a:gd name="connsiteY4" fmla="*/ 52387 h 1260888"/>
                  <a:gd name="connsiteX5" fmla="*/ 488157 w 1890713"/>
                  <a:gd name="connsiteY5" fmla="*/ 123825 h 1260888"/>
                  <a:gd name="connsiteX6" fmla="*/ 485776 w 1890713"/>
                  <a:gd name="connsiteY6" fmla="*/ 202406 h 1260888"/>
                  <a:gd name="connsiteX7" fmla="*/ 509588 w 1890713"/>
                  <a:gd name="connsiteY7" fmla="*/ 247650 h 1260888"/>
                  <a:gd name="connsiteX8" fmla="*/ 542926 w 1890713"/>
                  <a:gd name="connsiteY8" fmla="*/ 266700 h 1260888"/>
                  <a:gd name="connsiteX9" fmla="*/ 602457 w 1890713"/>
                  <a:gd name="connsiteY9" fmla="*/ 283369 h 1260888"/>
                  <a:gd name="connsiteX10" fmla="*/ 647701 w 1890713"/>
                  <a:gd name="connsiteY10" fmla="*/ 326231 h 1260888"/>
                  <a:gd name="connsiteX11" fmla="*/ 671513 w 1890713"/>
                  <a:gd name="connsiteY11" fmla="*/ 395287 h 1260888"/>
                  <a:gd name="connsiteX12" fmla="*/ 697707 w 1890713"/>
                  <a:gd name="connsiteY12" fmla="*/ 509587 h 1260888"/>
                  <a:gd name="connsiteX13" fmla="*/ 709613 w 1890713"/>
                  <a:gd name="connsiteY13" fmla="*/ 585787 h 1260888"/>
                  <a:gd name="connsiteX14" fmla="*/ 771526 w 1890713"/>
                  <a:gd name="connsiteY14" fmla="*/ 619125 h 1260888"/>
                  <a:gd name="connsiteX15" fmla="*/ 840582 w 1890713"/>
                  <a:gd name="connsiteY15" fmla="*/ 607219 h 1260888"/>
                  <a:gd name="connsiteX16" fmla="*/ 904876 w 1890713"/>
                  <a:gd name="connsiteY16" fmla="*/ 550069 h 1260888"/>
                  <a:gd name="connsiteX17" fmla="*/ 990601 w 1890713"/>
                  <a:gd name="connsiteY17" fmla="*/ 535781 h 1260888"/>
                  <a:gd name="connsiteX18" fmla="*/ 1102519 w 1890713"/>
                  <a:gd name="connsiteY18" fmla="*/ 547687 h 1260888"/>
                  <a:gd name="connsiteX19" fmla="*/ 1159669 w 1890713"/>
                  <a:gd name="connsiteY19" fmla="*/ 602456 h 1260888"/>
                  <a:gd name="connsiteX20" fmla="*/ 1171576 w 1890713"/>
                  <a:gd name="connsiteY20" fmla="*/ 711994 h 1260888"/>
                  <a:gd name="connsiteX21" fmla="*/ 1178719 w 1890713"/>
                  <a:gd name="connsiteY21" fmla="*/ 838200 h 1260888"/>
                  <a:gd name="connsiteX22" fmla="*/ 1214438 w 1890713"/>
                  <a:gd name="connsiteY22" fmla="*/ 890587 h 1260888"/>
                  <a:gd name="connsiteX23" fmla="*/ 1309688 w 1890713"/>
                  <a:gd name="connsiteY23" fmla="*/ 859631 h 1260888"/>
                  <a:gd name="connsiteX24" fmla="*/ 1385888 w 1890713"/>
                  <a:gd name="connsiteY24" fmla="*/ 823912 h 1260888"/>
                  <a:gd name="connsiteX25" fmla="*/ 1450182 w 1890713"/>
                  <a:gd name="connsiteY25" fmla="*/ 833437 h 1260888"/>
                  <a:gd name="connsiteX26" fmla="*/ 1502569 w 1890713"/>
                  <a:gd name="connsiteY26" fmla="*/ 752475 h 1260888"/>
                  <a:gd name="connsiteX27" fmla="*/ 1540669 w 1890713"/>
                  <a:gd name="connsiteY27" fmla="*/ 673894 h 1260888"/>
                  <a:gd name="connsiteX28" fmla="*/ 1602582 w 1890713"/>
                  <a:gd name="connsiteY28" fmla="*/ 595312 h 1260888"/>
                  <a:gd name="connsiteX29" fmla="*/ 1676401 w 1890713"/>
                  <a:gd name="connsiteY29" fmla="*/ 554831 h 1260888"/>
                  <a:gd name="connsiteX30" fmla="*/ 1759744 w 1890713"/>
                  <a:gd name="connsiteY30" fmla="*/ 573881 h 1260888"/>
                  <a:gd name="connsiteX31" fmla="*/ 1835944 w 1890713"/>
                  <a:gd name="connsiteY31" fmla="*/ 590550 h 1260888"/>
                  <a:gd name="connsiteX32" fmla="*/ 1859757 w 1890713"/>
                  <a:gd name="connsiteY32" fmla="*/ 645319 h 1260888"/>
                  <a:gd name="connsiteX33" fmla="*/ 1876426 w 1890713"/>
                  <a:gd name="connsiteY33" fmla="*/ 731044 h 1260888"/>
                  <a:gd name="connsiteX34" fmla="*/ 1890713 w 1890713"/>
                  <a:gd name="connsiteY34" fmla="*/ 807244 h 1260888"/>
                  <a:gd name="connsiteX35" fmla="*/ 1888332 w 1890713"/>
                  <a:gd name="connsiteY35" fmla="*/ 866775 h 1260888"/>
                  <a:gd name="connsiteX36" fmla="*/ 1852613 w 1890713"/>
                  <a:gd name="connsiteY36" fmla="*/ 919162 h 1260888"/>
                  <a:gd name="connsiteX37" fmla="*/ 1 w 1890713"/>
                  <a:gd name="connsiteY37" fmla="*/ 1226344 h 1260888"/>
                  <a:gd name="connsiteX38" fmla="*/ 0 w 1890713"/>
                  <a:gd name="connsiteY38" fmla="*/ 2382 h 1260888"/>
                  <a:gd name="connsiteX39" fmla="*/ 226219 w 1890713"/>
                  <a:gd name="connsiteY39" fmla="*/ 0 h 1260888"/>
                  <a:gd name="connsiteX0" fmla="*/ 226219 w 1890713"/>
                  <a:gd name="connsiteY0" fmla="*/ 0 h 1226344"/>
                  <a:gd name="connsiteX1" fmla="*/ 309563 w 1890713"/>
                  <a:gd name="connsiteY1" fmla="*/ 14287 h 1226344"/>
                  <a:gd name="connsiteX2" fmla="*/ 373857 w 1890713"/>
                  <a:gd name="connsiteY2" fmla="*/ 14287 h 1226344"/>
                  <a:gd name="connsiteX3" fmla="*/ 435769 w 1890713"/>
                  <a:gd name="connsiteY3" fmla="*/ 16669 h 1226344"/>
                  <a:gd name="connsiteX4" fmla="*/ 473869 w 1890713"/>
                  <a:gd name="connsiteY4" fmla="*/ 52387 h 1226344"/>
                  <a:gd name="connsiteX5" fmla="*/ 488157 w 1890713"/>
                  <a:gd name="connsiteY5" fmla="*/ 123825 h 1226344"/>
                  <a:gd name="connsiteX6" fmla="*/ 485776 w 1890713"/>
                  <a:gd name="connsiteY6" fmla="*/ 202406 h 1226344"/>
                  <a:gd name="connsiteX7" fmla="*/ 509588 w 1890713"/>
                  <a:gd name="connsiteY7" fmla="*/ 247650 h 1226344"/>
                  <a:gd name="connsiteX8" fmla="*/ 542926 w 1890713"/>
                  <a:gd name="connsiteY8" fmla="*/ 266700 h 1226344"/>
                  <a:gd name="connsiteX9" fmla="*/ 602457 w 1890713"/>
                  <a:gd name="connsiteY9" fmla="*/ 283369 h 1226344"/>
                  <a:gd name="connsiteX10" fmla="*/ 647701 w 1890713"/>
                  <a:gd name="connsiteY10" fmla="*/ 326231 h 1226344"/>
                  <a:gd name="connsiteX11" fmla="*/ 671513 w 1890713"/>
                  <a:gd name="connsiteY11" fmla="*/ 395287 h 1226344"/>
                  <a:gd name="connsiteX12" fmla="*/ 697707 w 1890713"/>
                  <a:gd name="connsiteY12" fmla="*/ 509587 h 1226344"/>
                  <a:gd name="connsiteX13" fmla="*/ 709613 w 1890713"/>
                  <a:gd name="connsiteY13" fmla="*/ 585787 h 1226344"/>
                  <a:gd name="connsiteX14" fmla="*/ 771526 w 1890713"/>
                  <a:gd name="connsiteY14" fmla="*/ 619125 h 1226344"/>
                  <a:gd name="connsiteX15" fmla="*/ 840582 w 1890713"/>
                  <a:gd name="connsiteY15" fmla="*/ 607219 h 1226344"/>
                  <a:gd name="connsiteX16" fmla="*/ 904876 w 1890713"/>
                  <a:gd name="connsiteY16" fmla="*/ 550069 h 1226344"/>
                  <a:gd name="connsiteX17" fmla="*/ 990601 w 1890713"/>
                  <a:gd name="connsiteY17" fmla="*/ 535781 h 1226344"/>
                  <a:gd name="connsiteX18" fmla="*/ 1102519 w 1890713"/>
                  <a:gd name="connsiteY18" fmla="*/ 547687 h 1226344"/>
                  <a:gd name="connsiteX19" fmla="*/ 1159669 w 1890713"/>
                  <a:gd name="connsiteY19" fmla="*/ 602456 h 1226344"/>
                  <a:gd name="connsiteX20" fmla="*/ 1171576 w 1890713"/>
                  <a:gd name="connsiteY20" fmla="*/ 711994 h 1226344"/>
                  <a:gd name="connsiteX21" fmla="*/ 1178719 w 1890713"/>
                  <a:gd name="connsiteY21" fmla="*/ 838200 h 1226344"/>
                  <a:gd name="connsiteX22" fmla="*/ 1214438 w 1890713"/>
                  <a:gd name="connsiteY22" fmla="*/ 890587 h 1226344"/>
                  <a:gd name="connsiteX23" fmla="*/ 1309688 w 1890713"/>
                  <a:gd name="connsiteY23" fmla="*/ 859631 h 1226344"/>
                  <a:gd name="connsiteX24" fmla="*/ 1385888 w 1890713"/>
                  <a:gd name="connsiteY24" fmla="*/ 823912 h 1226344"/>
                  <a:gd name="connsiteX25" fmla="*/ 1450182 w 1890713"/>
                  <a:gd name="connsiteY25" fmla="*/ 833437 h 1226344"/>
                  <a:gd name="connsiteX26" fmla="*/ 1502569 w 1890713"/>
                  <a:gd name="connsiteY26" fmla="*/ 752475 h 1226344"/>
                  <a:gd name="connsiteX27" fmla="*/ 1540669 w 1890713"/>
                  <a:gd name="connsiteY27" fmla="*/ 673894 h 1226344"/>
                  <a:gd name="connsiteX28" fmla="*/ 1602582 w 1890713"/>
                  <a:gd name="connsiteY28" fmla="*/ 595312 h 1226344"/>
                  <a:gd name="connsiteX29" fmla="*/ 1676401 w 1890713"/>
                  <a:gd name="connsiteY29" fmla="*/ 554831 h 1226344"/>
                  <a:gd name="connsiteX30" fmla="*/ 1759744 w 1890713"/>
                  <a:gd name="connsiteY30" fmla="*/ 573881 h 1226344"/>
                  <a:gd name="connsiteX31" fmla="*/ 1835944 w 1890713"/>
                  <a:gd name="connsiteY31" fmla="*/ 590550 h 1226344"/>
                  <a:gd name="connsiteX32" fmla="*/ 1859757 w 1890713"/>
                  <a:gd name="connsiteY32" fmla="*/ 645319 h 1226344"/>
                  <a:gd name="connsiteX33" fmla="*/ 1876426 w 1890713"/>
                  <a:gd name="connsiteY33" fmla="*/ 731044 h 1226344"/>
                  <a:gd name="connsiteX34" fmla="*/ 1890713 w 1890713"/>
                  <a:gd name="connsiteY34" fmla="*/ 807244 h 1226344"/>
                  <a:gd name="connsiteX35" fmla="*/ 1888332 w 1890713"/>
                  <a:gd name="connsiteY35" fmla="*/ 866775 h 1226344"/>
                  <a:gd name="connsiteX36" fmla="*/ 1 w 1890713"/>
                  <a:gd name="connsiteY36" fmla="*/ 1226344 h 1226344"/>
                  <a:gd name="connsiteX37" fmla="*/ 0 w 1890713"/>
                  <a:gd name="connsiteY37" fmla="*/ 2382 h 1226344"/>
                  <a:gd name="connsiteX38" fmla="*/ 226219 w 1890713"/>
                  <a:gd name="connsiteY38" fmla="*/ 0 h 1226344"/>
                  <a:gd name="connsiteX0" fmla="*/ 226219 w 1890713"/>
                  <a:gd name="connsiteY0" fmla="*/ 0 h 1226344"/>
                  <a:gd name="connsiteX1" fmla="*/ 309563 w 1890713"/>
                  <a:gd name="connsiteY1" fmla="*/ 14287 h 1226344"/>
                  <a:gd name="connsiteX2" fmla="*/ 373857 w 1890713"/>
                  <a:gd name="connsiteY2" fmla="*/ 14287 h 1226344"/>
                  <a:gd name="connsiteX3" fmla="*/ 435769 w 1890713"/>
                  <a:gd name="connsiteY3" fmla="*/ 16669 h 1226344"/>
                  <a:gd name="connsiteX4" fmla="*/ 473869 w 1890713"/>
                  <a:gd name="connsiteY4" fmla="*/ 52387 h 1226344"/>
                  <a:gd name="connsiteX5" fmla="*/ 488157 w 1890713"/>
                  <a:gd name="connsiteY5" fmla="*/ 123825 h 1226344"/>
                  <a:gd name="connsiteX6" fmla="*/ 485776 w 1890713"/>
                  <a:gd name="connsiteY6" fmla="*/ 202406 h 1226344"/>
                  <a:gd name="connsiteX7" fmla="*/ 509588 w 1890713"/>
                  <a:gd name="connsiteY7" fmla="*/ 247650 h 1226344"/>
                  <a:gd name="connsiteX8" fmla="*/ 542926 w 1890713"/>
                  <a:gd name="connsiteY8" fmla="*/ 266700 h 1226344"/>
                  <a:gd name="connsiteX9" fmla="*/ 602457 w 1890713"/>
                  <a:gd name="connsiteY9" fmla="*/ 283369 h 1226344"/>
                  <a:gd name="connsiteX10" fmla="*/ 647701 w 1890713"/>
                  <a:gd name="connsiteY10" fmla="*/ 326231 h 1226344"/>
                  <a:gd name="connsiteX11" fmla="*/ 671513 w 1890713"/>
                  <a:gd name="connsiteY11" fmla="*/ 395287 h 1226344"/>
                  <a:gd name="connsiteX12" fmla="*/ 697707 w 1890713"/>
                  <a:gd name="connsiteY12" fmla="*/ 509587 h 1226344"/>
                  <a:gd name="connsiteX13" fmla="*/ 709613 w 1890713"/>
                  <a:gd name="connsiteY13" fmla="*/ 585787 h 1226344"/>
                  <a:gd name="connsiteX14" fmla="*/ 771526 w 1890713"/>
                  <a:gd name="connsiteY14" fmla="*/ 619125 h 1226344"/>
                  <a:gd name="connsiteX15" fmla="*/ 840582 w 1890713"/>
                  <a:gd name="connsiteY15" fmla="*/ 607219 h 1226344"/>
                  <a:gd name="connsiteX16" fmla="*/ 904876 w 1890713"/>
                  <a:gd name="connsiteY16" fmla="*/ 550069 h 1226344"/>
                  <a:gd name="connsiteX17" fmla="*/ 990601 w 1890713"/>
                  <a:gd name="connsiteY17" fmla="*/ 535781 h 1226344"/>
                  <a:gd name="connsiteX18" fmla="*/ 1102519 w 1890713"/>
                  <a:gd name="connsiteY18" fmla="*/ 547687 h 1226344"/>
                  <a:gd name="connsiteX19" fmla="*/ 1159669 w 1890713"/>
                  <a:gd name="connsiteY19" fmla="*/ 602456 h 1226344"/>
                  <a:gd name="connsiteX20" fmla="*/ 1171576 w 1890713"/>
                  <a:gd name="connsiteY20" fmla="*/ 711994 h 1226344"/>
                  <a:gd name="connsiteX21" fmla="*/ 1178719 w 1890713"/>
                  <a:gd name="connsiteY21" fmla="*/ 838200 h 1226344"/>
                  <a:gd name="connsiteX22" fmla="*/ 1214438 w 1890713"/>
                  <a:gd name="connsiteY22" fmla="*/ 890587 h 1226344"/>
                  <a:gd name="connsiteX23" fmla="*/ 1309688 w 1890713"/>
                  <a:gd name="connsiteY23" fmla="*/ 859631 h 1226344"/>
                  <a:gd name="connsiteX24" fmla="*/ 1385888 w 1890713"/>
                  <a:gd name="connsiteY24" fmla="*/ 823912 h 1226344"/>
                  <a:gd name="connsiteX25" fmla="*/ 1450182 w 1890713"/>
                  <a:gd name="connsiteY25" fmla="*/ 833437 h 1226344"/>
                  <a:gd name="connsiteX26" fmla="*/ 1502569 w 1890713"/>
                  <a:gd name="connsiteY26" fmla="*/ 752475 h 1226344"/>
                  <a:gd name="connsiteX27" fmla="*/ 1540669 w 1890713"/>
                  <a:gd name="connsiteY27" fmla="*/ 673894 h 1226344"/>
                  <a:gd name="connsiteX28" fmla="*/ 1602582 w 1890713"/>
                  <a:gd name="connsiteY28" fmla="*/ 595312 h 1226344"/>
                  <a:gd name="connsiteX29" fmla="*/ 1676401 w 1890713"/>
                  <a:gd name="connsiteY29" fmla="*/ 554831 h 1226344"/>
                  <a:gd name="connsiteX30" fmla="*/ 1759744 w 1890713"/>
                  <a:gd name="connsiteY30" fmla="*/ 573881 h 1226344"/>
                  <a:gd name="connsiteX31" fmla="*/ 1835944 w 1890713"/>
                  <a:gd name="connsiteY31" fmla="*/ 590550 h 1226344"/>
                  <a:gd name="connsiteX32" fmla="*/ 1859757 w 1890713"/>
                  <a:gd name="connsiteY32" fmla="*/ 645319 h 1226344"/>
                  <a:gd name="connsiteX33" fmla="*/ 1876426 w 1890713"/>
                  <a:gd name="connsiteY33" fmla="*/ 731044 h 1226344"/>
                  <a:gd name="connsiteX34" fmla="*/ 1890713 w 1890713"/>
                  <a:gd name="connsiteY34" fmla="*/ 807244 h 1226344"/>
                  <a:gd name="connsiteX35" fmla="*/ 1888332 w 1890713"/>
                  <a:gd name="connsiteY35" fmla="*/ 1195388 h 1226344"/>
                  <a:gd name="connsiteX36" fmla="*/ 1 w 1890713"/>
                  <a:gd name="connsiteY36" fmla="*/ 1226344 h 1226344"/>
                  <a:gd name="connsiteX37" fmla="*/ 0 w 1890713"/>
                  <a:gd name="connsiteY37" fmla="*/ 2382 h 1226344"/>
                  <a:gd name="connsiteX38" fmla="*/ 226219 w 1890713"/>
                  <a:gd name="connsiteY38" fmla="*/ 0 h 1226344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62137 w 1893093"/>
                  <a:gd name="connsiteY32" fmla="*/ 645319 h 1195388"/>
                  <a:gd name="connsiteX33" fmla="*/ 1878806 w 1893093"/>
                  <a:gd name="connsiteY33" fmla="*/ 731044 h 1195388"/>
                  <a:gd name="connsiteX34" fmla="*/ 1893093 w 1893093"/>
                  <a:gd name="connsiteY34" fmla="*/ 807244 h 1195388"/>
                  <a:gd name="connsiteX35" fmla="*/ 1890712 w 1893093"/>
                  <a:gd name="connsiteY35" fmla="*/ 1195388 h 1195388"/>
                  <a:gd name="connsiteX36" fmla="*/ 0 w 1893093"/>
                  <a:gd name="connsiteY36" fmla="*/ 1195388 h 1195388"/>
                  <a:gd name="connsiteX37" fmla="*/ 2380 w 1893093"/>
                  <a:gd name="connsiteY37" fmla="*/ 2382 h 1195388"/>
                  <a:gd name="connsiteX38" fmla="*/ 228599 w 1893093"/>
                  <a:gd name="connsiteY38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88331 w 1893093"/>
                  <a:gd name="connsiteY32" fmla="*/ 645319 h 1195388"/>
                  <a:gd name="connsiteX33" fmla="*/ 1878806 w 1893093"/>
                  <a:gd name="connsiteY33" fmla="*/ 731044 h 1195388"/>
                  <a:gd name="connsiteX34" fmla="*/ 1893093 w 1893093"/>
                  <a:gd name="connsiteY34" fmla="*/ 807244 h 1195388"/>
                  <a:gd name="connsiteX35" fmla="*/ 1890712 w 1893093"/>
                  <a:gd name="connsiteY35" fmla="*/ 1195388 h 1195388"/>
                  <a:gd name="connsiteX36" fmla="*/ 0 w 1893093"/>
                  <a:gd name="connsiteY36" fmla="*/ 1195388 h 1195388"/>
                  <a:gd name="connsiteX37" fmla="*/ 2380 w 1893093"/>
                  <a:gd name="connsiteY37" fmla="*/ 2382 h 1195388"/>
                  <a:gd name="connsiteX38" fmla="*/ 228599 w 1893093"/>
                  <a:gd name="connsiteY38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78806 w 1893093"/>
                  <a:gd name="connsiteY32" fmla="*/ 731044 h 1195388"/>
                  <a:gd name="connsiteX33" fmla="*/ 1893093 w 1893093"/>
                  <a:gd name="connsiteY33" fmla="*/ 807244 h 1195388"/>
                  <a:gd name="connsiteX34" fmla="*/ 1890712 w 1893093"/>
                  <a:gd name="connsiteY34" fmla="*/ 1195388 h 1195388"/>
                  <a:gd name="connsiteX35" fmla="*/ 0 w 1893093"/>
                  <a:gd name="connsiteY35" fmla="*/ 1195388 h 1195388"/>
                  <a:gd name="connsiteX36" fmla="*/ 2380 w 1893093"/>
                  <a:gd name="connsiteY36" fmla="*/ 2382 h 1195388"/>
                  <a:gd name="connsiteX37" fmla="*/ 228599 w 1893093"/>
                  <a:gd name="connsiteY37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807244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2382 h 1195388"/>
                  <a:gd name="connsiteX36" fmla="*/ 228599 w 1893093"/>
                  <a:gd name="connsiteY36" fmla="*/ 0 h 1195388"/>
                  <a:gd name="connsiteX0" fmla="*/ 228599 w 1890817"/>
                  <a:gd name="connsiteY0" fmla="*/ 0 h 1195388"/>
                  <a:gd name="connsiteX1" fmla="*/ 311943 w 1890817"/>
                  <a:gd name="connsiteY1" fmla="*/ 14287 h 1195388"/>
                  <a:gd name="connsiteX2" fmla="*/ 376237 w 1890817"/>
                  <a:gd name="connsiteY2" fmla="*/ 14287 h 1195388"/>
                  <a:gd name="connsiteX3" fmla="*/ 438149 w 1890817"/>
                  <a:gd name="connsiteY3" fmla="*/ 16669 h 1195388"/>
                  <a:gd name="connsiteX4" fmla="*/ 476249 w 1890817"/>
                  <a:gd name="connsiteY4" fmla="*/ 52387 h 1195388"/>
                  <a:gd name="connsiteX5" fmla="*/ 490537 w 1890817"/>
                  <a:gd name="connsiteY5" fmla="*/ 123825 h 1195388"/>
                  <a:gd name="connsiteX6" fmla="*/ 488156 w 1890817"/>
                  <a:gd name="connsiteY6" fmla="*/ 202406 h 1195388"/>
                  <a:gd name="connsiteX7" fmla="*/ 511968 w 1890817"/>
                  <a:gd name="connsiteY7" fmla="*/ 247650 h 1195388"/>
                  <a:gd name="connsiteX8" fmla="*/ 545306 w 1890817"/>
                  <a:gd name="connsiteY8" fmla="*/ 266700 h 1195388"/>
                  <a:gd name="connsiteX9" fmla="*/ 604837 w 1890817"/>
                  <a:gd name="connsiteY9" fmla="*/ 283369 h 1195388"/>
                  <a:gd name="connsiteX10" fmla="*/ 650081 w 1890817"/>
                  <a:gd name="connsiteY10" fmla="*/ 326231 h 1195388"/>
                  <a:gd name="connsiteX11" fmla="*/ 673893 w 1890817"/>
                  <a:gd name="connsiteY11" fmla="*/ 395287 h 1195388"/>
                  <a:gd name="connsiteX12" fmla="*/ 700087 w 1890817"/>
                  <a:gd name="connsiteY12" fmla="*/ 509587 h 1195388"/>
                  <a:gd name="connsiteX13" fmla="*/ 711993 w 1890817"/>
                  <a:gd name="connsiteY13" fmla="*/ 585787 h 1195388"/>
                  <a:gd name="connsiteX14" fmla="*/ 773906 w 1890817"/>
                  <a:gd name="connsiteY14" fmla="*/ 619125 h 1195388"/>
                  <a:gd name="connsiteX15" fmla="*/ 842962 w 1890817"/>
                  <a:gd name="connsiteY15" fmla="*/ 607219 h 1195388"/>
                  <a:gd name="connsiteX16" fmla="*/ 907256 w 1890817"/>
                  <a:gd name="connsiteY16" fmla="*/ 550069 h 1195388"/>
                  <a:gd name="connsiteX17" fmla="*/ 992981 w 1890817"/>
                  <a:gd name="connsiteY17" fmla="*/ 535781 h 1195388"/>
                  <a:gd name="connsiteX18" fmla="*/ 1104899 w 1890817"/>
                  <a:gd name="connsiteY18" fmla="*/ 547687 h 1195388"/>
                  <a:gd name="connsiteX19" fmla="*/ 1162049 w 1890817"/>
                  <a:gd name="connsiteY19" fmla="*/ 602456 h 1195388"/>
                  <a:gd name="connsiteX20" fmla="*/ 1173956 w 1890817"/>
                  <a:gd name="connsiteY20" fmla="*/ 711994 h 1195388"/>
                  <a:gd name="connsiteX21" fmla="*/ 1181099 w 1890817"/>
                  <a:gd name="connsiteY21" fmla="*/ 838200 h 1195388"/>
                  <a:gd name="connsiteX22" fmla="*/ 1216818 w 1890817"/>
                  <a:gd name="connsiteY22" fmla="*/ 890587 h 1195388"/>
                  <a:gd name="connsiteX23" fmla="*/ 1312068 w 1890817"/>
                  <a:gd name="connsiteY23" fmla="*/ 859631 h 1195388"/>
                  <a:gd name="connsiteX24" fmla="*/ 1388268 w 1890817"/>
                  <a:gd name="connsiteY24" fmla="*/ 823912 h 1195388"/>
                  <a:gd name="connsiteX25" fmla="*/ 1452562 w 1890817"/>
                  <a:gd name="connsiteY25" fmla="*/ 833437 h 1195388"/>
                  <a:gd name="connsiteX26" fmla="*/ 1504949 w 1890817"/>
                  <a:gd name="connsiteY26" fmla="*/ 752475 h 1195388"/>
                  <a:gd name="connsiteX27" fmla="*/ 1543049 w 1890817"/>
                  <a:gd name="connsiteY27" fmla="*/ 673894 h 1195388"/>
                  <a:gd name="connsiteX28" fmla="*/ 1604962 w 1890817"/>
                  <a:gd name="connsiteY28" fmla="*/ 595312 h 1195388"/>
                  <a:gd name="connsiteX29" fmla="*/ 1678781 w 1890817"/>
                  <a:gd name="connsiteY29" fmla="*/ 554831 h 1195388"/>
                  <a:gd name="connsiteX30" fmla="*/ 1762124 w 1890817"/>
                  <a:gd name="connsiteY30" fmla="*/ 573881 h 1195388"/>
                  <a:gd name="connsiteX31" fmla="*/ 1838324 w 1890817"/>
                  <a:gd name="connsiteY31" fmla="*/ 590550 h 1195388"/>
                  <a:gd name="connsiteX32" fmla="*/ 1888331 w 1890817"/>
                  <a:gd name="connsiteY32" fmla="*/ 597694 h 1195388"/>
                  <a:gd name="connsiteX33" fmla="*/ 1890712 w 1890817"/>
                  <a:gd name="connsiteY33" fmla="*/ 1195388 h 1195388"/>
                  <a:gd name="connsiteX34" fmla="*/ 0 w 1890817"/>
                  <a:gd name="connsiteY34" fmla="*/ 1195388 h 1195388"/>
                  <a:gd name="connsiteX35" fmla="*/ 2380 w 1890817"/>
                  <a:gd name="connsiteY35" fmla="*/ 2382 h 1195388"/>
                  <a:gd name="connsiteX36" fmla="*/ 228599 w 1890817"/>
                  <a:gd name="connsiteY36" fmla="*/ 0 h 1195388"/>
                  <a:gd name="connsiteX0" fmla="*/ 228599 w 1890941"/>
                  <a:gd name="connsiteY0" fmla="*/ 0 h 1195388"/>
                  <a:gd name="connsiteX1" fmla="*/ 311943 w 1890941"/>
                  <a:gd name="connsiteY1" fmla="*/ 14287 h 1195388"/>
                  <a:gd name="connsiteX2" fmla="*/ 376237 w 1890941"/>
                  <a:gd name="connsiteY2" fmla="*/ 14287 h 1195388"/>
                  <a:gd name="connsiteX3" fmla="*/ 438149 w 1890941"/>
                  <a:gd name="connsiteY3" fmla="*/ 16669 h 1195388"/>
                  <a:gd name="connsiteX4" fmla="*/ 476249 w 1890941"/>
                  <a:gd name="connsiteY4" fmla="*/ 52387 h 1195388"/>
                  <a:gd name="connsiteX5" fmla="*/ 490537 w 1890941"/>
                  <a:gd name="connsiteY5" fmla="*/ 123825 h 1195388"/>
                  <a:gd name="connsiteX6" fmla="*/ 488156 w 1890941"/>
                  <a:gd name="connsiteY6" fmla="*/ 202406 h 1195388"/>
                  <a:gd name="connsiteX7" fmla="*/ 511968 w 1890941"/>
                  <a:gd name="connsiteY7" fmla="*/ 247650 h 1195388"/>
                  <a:gd name="connsiteX8" fmla="*/ 545306 w 1890941"/>
                  <a:gd name="connsiteY8" fmla="*/ 266700 h 1195388"/>
                  <a:gd name="connsiteX9" fmla="*/ 604837 w 1890941"/>
                  <a:gd name="connsiteY9" fmla="*/ 283369 h 1195388"/>
                  <a:gd name="connsiteX10" fmla="*/ 650081 w 1890941"/>
                  <a:gd name="connsiteY10" fmla="*/ 326231 h 1195388"/>
                  <a:gd name="connsiteX11" fmla="*/ 673893 w 1890941"/>
                  <a:gd name="connsiteY11" fmla="*/ 395287 h 1195388"/>
                  <a:gd name="connsiteX12" fmla="*/ 700087 w 1890941"/>
                  <a:gd name="connsiteY12" fmla="*/ 509587 h 1195388"/>
                  <a:gd name="connsiteX13" fmla="*/ 711993 w 1890941"/>
                  <a:gd name="connsiteY13" fmla="*/ 585787 h 1195388"/>
                  <a:gd name="connsiteX14" fmla="*/ 773906 w 1890941"/>
                  <a:gd name="connsiteY14" fmla="*/ 619125 h 1195388"/>
                  <a:gd name="connsiteX15" fmla="*/ 842962 w 1890941"/>
                  <a:gd name="connsiteY15" fmla="*/ 607219 h 1195388"/>
                  <a:gd name="connsiteX16" fmla="*/ 907256 w 1890941"/>
                  <a:gd name="connsiteY16" fmla="*/ 550069 h 1195388"/>
                  <a:gd name="connsiteX17" fmla="*/ 992981 w 1890941"/>
                  <a:gd name="connsiteY17" fmla="*/ 535781 h 1195388"/>
                  <a:gd name="connsiteX18" fmla="*/ 1104899 w 1890941"/>
                  <a:gd name="connsiteY18" fmla="*/ 547687 h 1195388"/>
                  <a:gd name="connsiteX19" fmla="*/ 1162049 w 1890941"/>
                  <a:gd name="connsiteY19" fmla="*/ 602456 h 1195388"/>
                  <a:gd name="connsiteX20" fmla="*/ 1173956 w 1890941"/>
                  <a:gd name="connsiteY20" fmla="*/ 711994 h 1195388"/>
                  <a:gd name="connsiteX21" fmla="*/ 1181099 w 1890941"/>
                  <a:gd name="connsiteY21" fmla="*/ 838200 h 1195388"/>
                  <a:gd name="connsiteX22" fmla="*/ 1216818 w 1890941"/>
                  <a:gd name="connsiteY22" fmla="*/ 890587 h 1195388"/>
                  <a:gd name="connsiteX23" fmla="*/ 1312068 w 1890941"/>
                  <a:gd name="connsiteY23" fmla="*/ 859631 h 1195388"/>
                  <a:gd name="connsiteX24" fmla="*/ 1388268 w 1890941"/>
                  <a:gd name="connsiteY24" fmla="*/ 823912 h 1195388"/>
                  <a:gd name="connsiteX25" fmla="*/ 1452562 w 1890941"/>
                  <a:gd name="connsiteY25" fmla="*/ 833437 h 1195388"/>
                  <a:gd name="connsiteX26" fmla="*/ 1504949 w 1890941"/>
                  <a:gd name="connsiteY26" fmla="*/ 752475 h 1195388"/>
                  <a:gd name="connsiteX27" fmla="*/ 1543049 w 1890941"/>
                  <a:gd name="connsiteY27" fmla="*/ 673894 h 1195388"/>
                  <a:gd name="connsiteX28" fmla="*/ 1604962 w 1890941"/>
                  <a:gd name="connsiteY28" fmla="*/ 595312 h 1195388"/>
                  <a:gd name="connsiteX29" fmla="*/ 1678781 w 1890941"/>
                  <a:gd name="connsiteY29" fmla="*/ 554831 h 1195388"/>
                  <a:gd name="connsiteX30" fmla="*/ 1762124 w 1890941"/>
                  <a:gd name="connsiteY30" fmla="*/ 573881 h 1195388"/>
                  <a:gd name="connsiteX31" fmla="*/ 1838324 w 1890941"/>
                  <a:gd name="connsiteY31" fmla="*/ 590550 h 1195388"/>
                  <a:gd name="connsiteX32" fmla="*/ 1890712 w 1890941"/>
                  <a:gd name="connsiteY32" fmla="*/ 597694 h 1195388"/>
                  <a:gd name="connsiteX33" fmla="*/ 1890712 w 1890941"/>
                  <a:gd name="connsiteY33" fmla="*/ 1195388 h 1195388"/>
                  <a:gd name="connsiteX34" fmla="*/ 0 w 1890941"/>
                  <a:gd name="connsiteY34" fmla="*/ 1195388 h 1195388"/>
                  <a:gd name="connsiteX35" fmla="*/ 2380 w 1890941"/>
                  <a:gd name="connsiteY35" fmla="*/ 2382 h 1195388"/>
                  <a:gd name="connsiteX36" fmla="*/ 228599 w 1890941"/>
                  <a:gd name="connsiteY36" fmla="*/ 0 h 1195388"/>
                  <a:gd name="connsiteX0" fmla="*/ 228599 w 1895475"/>
                  <a:gd name="connsiteY0" fmla="*/ 0 h 1195388"/>
                  <a:gd name="connsiteX1" fmla="*/ 311943 w 1895475"/>
                  <a:gd name="connsiteY1" fmla="*/ 14287 h 1195388"/>
                  <a:gd name="connsiteX2" fmla="*/ 376237 w 1895475"/>
                  <a:gd name="connsiteY2" fmla="*/ 14287 h 1195388"/>
                  <a:gd name="connsiteX3" fmla="*/ 438149 w 1895475"/>
                  <a:gd name="connsiteY3" fmla="*/ 16669 h 1195388"/>
                  <a:gd name="connsiteX4" fmla="*/ 476249 w 1895475"/>
                  <a:gd name="connsiteY4" fmla="*/ 52387 h 1195388"/>
                  <a:gd name="connsiteX5" fmla="*/ 490537 w 1895475"/>
                  <a:gd name="connsiteY5" fmla="*/ 123825 h 1195388"/>
                  <a:gd name="connsiteX6" fmla="*/ 488156 w 1895475"/>
                  <a:gd name="connsiteY6" fmla="*/ 202406 h 1195388"/>
                  <a:gd name="connsiteX7" fmla="*/ 511968 w 1895475"/>
                  <a:gd name="connsiteY7" fmla="*/ 247650 h 1195388"/>
                  <a:gd name="connsiteX8" fmla="*/ 545306 w 1895475"/>
                  <a:gd name="connsiteY8" fmla="*/ 266700 h 1195388"/>
                  <a:gd name="connsiteX9" fmla="*/ 604837 w 1895475"/>
                  <a:gd name="connsiteY9" fmla="*/ 283369 h 1195388"/>
                  <a:gd name="connsiteX10" fmla="*/ 650081 w 1895475"/>
                  <a:gd name="connsiteY10" fmla="*/ 326231 h 1195388"/>
                  <a:gd name="connsiteX11" fmla="*/ 673893 w 1895475"/>
                  <a:gd name="connsiteY11" fmla="*/ 395287 h 1195388"/>
                  <a:gd name="connsiteX12" fmla="*/ 700087 w 1895475"/>
                  <a:gd name="connsiteY12" fmla="*/ 509587 h 1195388"/>
                  <a:gd name="connsiteX13" fmla="*/ 711993 w 1895475"/>
                  <a:gd name="connsiteY13" fmla="*/ 585787 h 1195388"/>
                  <a:gd name="connsiteX14" fmla="*/ 773906 w 1895475"/>
                  <a:gd name="connsiteY14" fmla="*/ 619125 h 1195388"/>
                  <a:gd name="connsiteX15" fmla="*/ 842962 w 1895475"/>
                  <a:gd name="connsiteY15" fmla="*/ 607219 h 1195388"/>
                  <a:gd name="connsiteX16" fmla="*/ 907256 w 1895475"/>
                  <a:gd name="connsiteY16" fmla="*/ 550069 h 1195388"/>
                  <a:gd name="connsiteX17" fmla="*/ 992981 w 1895475"/>
                  <a:gd name="connsiteY17" fmla="*/ 535781 h 1195388"/>
                  <a:gd name="connsiteX18" fmla="*/ 1104899 w 1895475"/>
                  <a:gd name="connsiteY18" fmla="*/ 547687 h 1195388"/>
                  <a:gd name="connsiteX19" fmla="*/ 1162049 w 1895475"/>
                  <a:gd name="connsiteY19" fmla="*/ 602456 h 1195388"/>
                  <a:gd name="connsiteX20" fmla="*/ 1173956 w 1895475"/>
                  <a:gd name="connsiteY20" fmla="*/ 711994 h 1195388"/>
                  <a:gd name="connsiteX21" fmla="*/ 1181099 w 1895475"/>
                  <a:gd name="connsiteY21" fmla="*/ 838200 h 1195388"/>
                  <a:gd name="connsiteX22" fmla="*/ 1216818 w 1895475"/>
                  <a:gd name="connsiteY22" fmla="*/ 890587 h 1195388"/>
                  <a:gd name="connsiteX23" fmla="*/ 1312068 w 1895475"/>
                  <a:gd name="connsiteY23" fmla="*/ 859631 h 1195388"/>
                  <a:gd name="connsiteX24" fmla="*/ 1388268 w 1895475"/>
                  <a:gd name="connsiteY24" fmla="*/ 823912 h 1195388"/>
                  <a:gd name="connsiteX25" fmla="*/ 1452562 w 1895475"/>
                  <a:gd name="connsiteY25" fmla="*/ 833437 h 1195388"/>
                  <a:gd name="connsiteX26" fmla="*/ 1504949 w 1895475"/>
                  <a:gd name="connsiteY26" fmla="*/ 752475 h 1195388"/>
                  <a:gd name="connsiteX27" fmla="*/ 1543049 w 1895475"/>
                  <a:gd name="connsiteY27" fmla="*/ 673894 h 1195388"/>
                  <a:gd name="connsiteX28" fmla="*/ 1604962 w 1895475"/>
                  <a:gd name="connsiteY28" fmla="*/ 595312 h 1195388"/>
                  <a:gd name="connsiteX29" fmla="*/ 1678781 w 1895475"/>
                  <a:gd name="connsiteY29" fmla="*/ 554831 h 1195388"/>
                  <a:gd name="connsiteX30" fmla="*/ 1762124 w 1895475"/>
                  <a:gd name="connsiteY30" fmla="*/ 573881 h 1195388"/>
                  <a:gd name="connsiteX31" fmla="*/ 1838324 w 1895475"/>
                  <a:gd name="connsiteY31" fmla="*/ 590550 h 1195388"/>
                  <a:gd name="connsiteX32" fmla="*/ 1895475 w 1895475"/>
                  <a:gd name="connsiteY32" fmla="*/ 600075 h 1195388"/>
                  <a:gd name="connsiteX33" fmla="*/ 1890712 w 1895475"/>
                  <a:gd name="connsiteY33" fmla="*/ 1195388 h 1195388"/>
                  <a:gd name="connsiteX34" fmla="*/ 0 w 1895475"/>
                  <a:gd name="connsiteY34" fmla="*/ 1195388 h 1195388"/>
                  <a:gd name="connsiteX35" fmla="*/ 2380 w 1895475"/>
                  <a:gd name="connsiteY35" fmla="*/ 2382 h 1195388"/>
                  <a:gd name="connsiteX36" fmla="*/ 228599 w 1895475"/>
                  <a:gd name="connsiteY36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2382 h 1195388"/>
                  <a:gd name="connsiteX36" fmla="*/ 228599 w 1893093"/>
                  <a:gd name="connsiteY36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2382 h 1195388"/>
                  <a:gd name="connsiteX36" fmla="*/ 104775 w 1893093"/>
                  <a:gd name="connsiteY36" fmla="*/ 2382 h 1195388"/>
                  <a:gd name="connsiteX37" fmla="*/ 228599 w 1893093"/>
                  <a:gd name="connsiteY37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2382 h 1195388"/>
                  <a:gd name="connsiteX36" fmla="*/ 104775 w 1893093"/>
                  <a:gd name="connsiteY36" fmla="*/ 40482 h 1195388"/>
                  <a:gd name="connsiteX37" fmla="*/ 228599 w 1893093"/>
                  <a:gd name="connsiteY37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83357 h 1195388"/>
                  <a:gd name="connsiteX36" fmla="*/ 104775 w 1893093"/>
                  <a:gd name="connsiteY36" fmla="*/ 40482 h 1195388"/>
                  <a:gd name="connsiteX37" fmla="*/ 228599 w 1893093"/>
                  <a:gd name="connsiteY37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83357 h 1195388"/>
                  <a:gd name="connsiteX36" fmla="*/ 57150 w 1893093"/>
                  <a:gd name="connsiteY36" fmla="*/ 104776 h 1195388"/>
                  <a:gd name="connsiteX37" fmla="*/ 104775 w 1893093"/>
                  <a:gd name="connsiteY37" fmla="*/ 40482 h 1195388"/>
                  <a:gd name="connsiteX38" fmla="*/ 228599 w 1893093"/>
                  <a:gd name="connsiteY38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83357 h 1195388"/>
                  <a:gd name="connsiteX36" fmla="*/ 71438 w 1893093"/>
                  <a:gd name="connsiteY36" fmla="*/ 121445 h 1195388"/>
                  <a:gd name="connsiteX37" fmla="*/ 104775 w 1893093"/>
                  <a:gd name="connsiteY37" fmla="*/ 40482 h 1195388"/>
                  <a:gd name="connsiteX38" fmla="*/ 228599 w 1893093"/>
                  <a:gd name="connsiteY38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83357 h 1195388"/>
                  <a:gd name="connsiteX36" fmla="*/ 71438 w 1893093"/>
                  <a:gd name="connsiteY36" fmla="*/ 121445 h 1195388"/>
                  <a:gd name="connsiteX37" fmla="*/ 111919 w 1893093"/>
                  <a:gd name="connsiteY37" fmla="*/ 54770 h 1195388"/>
                  <a:gd name="connsiteX38" fmla="*/ 228599 w 1893093"/>
                  <a:gd name="connsiteY38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83357 h 1195388"/>
                  <a:gd name="connsiteX36" fmla="*/ 40482 w 1893093"/>
                  <a:gd name="connsiteY36" fmla="*/ 150020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83357 h 1195388"/>
                  <a:gd name="connsiteX36" fmla="*/ 47626 w 1893093"/>
                  <a:gd name="connsiteY36" fmla="*/ 159545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83357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52537 w 1893093"/>
                  <a:gd name="connsiteY21" fmla="*/ 485775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52537 w 1893093"/>
                  <a:gd name="connsiteY21" fmla="*/ 485775 h 1195388"/>
                  <a:gd name="connsiteX22" fmla="*/ 1285874 w 1893093"/>
                  <a:gd name="connsiteY22" fmla="*/ 419100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88157 h 1195388"/>
                  <a:gd name="connsiteX22" fmla="*/ 1285874 w 1893093"/>
                  <a:gd name="connsiteY22" fmla="*/ 419100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88157 h 1195388"/>
                  <a:gd name="connsiteX22" fmla="*/ 1288255 w 1893093"/>
                  <a:gd name="connsiteY22" fmla="*/ 426243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88157 h 1195388"/>
                  <a:gd name="connsiteX22" fmla="*/ 1288255 w 1893093"/>
                  <a:gd name="connsiteY22" fmla="*/ 426243 h 1195388"/>
                  <a:gd name="connsiteX23" fmla="*/ 1343024 w 1893093"/>
                  <a:gd name="connsiteY23" fmla="*/ 407194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88157 h 1195388"/>
                  <a:gd name="connsiteX22" fmla="*/ 1288255 w 1893093"/>
                  <a:gd name="connsiteY22" fmla="*/ 426243 h 1195388"/>
                  <a:gd name="connsiteX23" fmla="*/ 1343024 w 1893093"/>
                  <a:gd name="connsiteY23" fmla="*/ 407194 h 1195388"/>
                  <a:gd name="connsiteX24" fmla="*/ 1414461 w 1893093"/>
                  <a:gd name="connsiteY24" fmla="*/ 426243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88157 h 1195388"/>
                  <a:gd name="connsiteX22" fmla="*/ 1288255 w 1893093"/>
                  <a:gd name="connsiteY22" fmla="*/ 426243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8255 w 1893093"/>
                  <a:gd name="connsiteY22" fmla="*/ 426243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633537 w 1893093"/>
                  <a:gd name="connsiteY28" fmla="*/ 583406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633537 w 1893093"/>
                  <a:gd name="connsiteY28" fmla="*/ 583406 h 1195388"/>
                  <a:gd name="connsiteX29" fmla="*/ 1604903 w 1893093"/>
                  <a:gd name="connsiteY29" fmla="*/ 534706 h 1195388"/>
                  <a:gd name="connsiteX30" fmla="*/ 1678781 w 1893093"/>
                  <a:gd name="connsiteY30" fmla="*/ 554831 h 1195388"/>
                  <a:gd name="connsiteX31" fmla="*/ 1762124 w 1893093"/>
                  <a:gd name="connsiteY31" fmla="*/ 573881 h 1195388"/>
                  <a:gd name="connsiteX32" fmla="*/ 1838324 w 1893093"/>
                  <a:gd name="connsiteY32" fmla="*/ 590550 h 1195388"/>
                  <a:gd name="connsiteX33" fmla="*/ 1893093 w 1893093"/>
                  <a:gd name="connsiteY33" fmla="*/ 602456 h 1195388"/>
                  <a:gd name="connsiteX34" fmla="*/ 1890712 w 1893093"/>
                  <a:gd name="connsiteY34" fmla="*/ 1195388 h 1195388"/>
                  <a:gd name="connsiteX35" fmla="*/ 0 w 1893093"/>
                  <a:gd name="connsiteY35" fmla="*/ 1195388 h 1195388"/>
                  <a:gd name="connsiteX36" fmla="*/ 2380 w 1893093"/>
                  <a:gd name="connsiteY36" fmla="*/ 138113 h 1195388"/>
                  <a:gd name="connsiteX37" fmla="*/ 45245 w 1893093"/>
                  <a:gd name="connsiteY37" fmla="*/ 133351 h 1195388"/>
                  <a:gd name="connsiteX38" fmla="*/ 71438 w 1893093"/>
                  <a:gd name="connsiteY38" fmla="*/ 121445 h 1195388"/>
                  <a:gd name="connsiteX39" fmla="*/ 111919 w 1893093"/>
                  <a:gd name="connsiteY39" fmla="*/ 54770 h 1195388"/>
                  <a:gd name="connsiteX40" fmla="*/ 228599 w 1893093"/>
                  <a:gd name="connsiteY40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633537 w 1893093"/>
                  <a:gd name="connsiteY28" fmla="*/ 583406 h 1195388"/>
                  <a:gd name="connsiteX29" fmla="*/ 1643003 w 1893093"/>
                  <a:gd name="connsiteY29" fmla="*/ 518037 h 1195388"/>
                  <a:gd name="connsiteX30" fmla="*/ 1678781 w 1893093"/>
                  <a:gd name="connsiteY30" fmla="*/ 554831 h 1195388"/>
                  <a:gd name="connsiteX31" fmla="*/ 1762124 w 1893093"/>
                  <a:gd name="connsiteY31" fmla="*/ 573881 h 1195388"/>
                  <a:gd name="connsiteX32" fmla="*/ 1838324 w 1893093"/>
                  <a:gd name="connsiteY32" fmla="*/ 590550 h 1195388"/>
                  <a:gd name="connsiteX33" fmla="*/ 1893093 w 1893093"/>
                  <a:gd name="connsiteY33" fmla="*/ 602456 h 1195388"/>
                  <a:gd name="connsiteX34" fmla="*/ 1890712 w 1893093"/>
                  <a:gd name="connsiteY34" fmla="*/ 1195388 h 1195388"/>
                  <a:gd name="connsiteX35" fmla="*/ 0 w 1893093"/>
                  <a:gd name="connsiteY35" fmla="*/ 1195388 h 1195388"/>
                  <a:gd name="connsiteX36" fmla="*/ 2380 w 1893093"/>
                  <a:gd name="connsiteY36" fmla="*/ 138113 h 1195388"/>
                  <a:gd name="connsiteX37" fmla="*/ 45245 w 1893093"/>
                  <a:gd name="connsiteY37" fmla="*/ 133351 h 1195388"/>
                  <a:gd name="connsiteX38" fmla="*/ 71438 w 1893093"/>
                  <a:gd name="connsiteY38" fmla="*/ 121445 h 1195388"/>
                  <a:gd name="connsiteX39" fmla="*/ 111919 w 1893093"/>
                  <a:gd name="connsiteY39" fmla="*/ 54770 h 1195388"/>
                  <a:gd name="connsiteX40" fmla="*/ 228599 w 1893093"/>
                  <a:gd name="connsiteY40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578768 w 1893093"/>
                  <a:gd name="connsiteY28" fmla="*/ 531018 h 1195388"/>
                  <a:gd name="connsiteX29" fmla="*/ 1643003 w 1893093"/>
                  <a:gd name="connsiteY29" fmla="*/ 518037 h 1195388"/>
                  <a:gd name="connsiteX30" fmla="*/ 1678781 w 1893093"/>
                  <a:gd name="connsiteY30" fmla="*/ 554831 h 1195388"/>
                  <a:gd name="connsiteX31" fmla="*/ 1762124 w 1893093"/>
                  <a:gd name="connsiteY31" fmla="*/ 573881 h 1195388"/>
                  <a:gd name="connsiteX32" fmla="*/ 1838324 w 1893093"/>
                  <a:gd name="connsiteY32" fmla="*/ 590550 h 1195388"/>
                  <a:gd name="connsiteX33" fmla="*/ 1893093 w 1893093"/>
                  <a:gd name="connsiteY33" fmla="*/ 602456 h 1195388"/>
                  <a:gd name="connsiteX34" fmla="*/ 1890712 w 1893093"/>
                  <a:gd name="connsiteY34" fmla="*/ 1195388 h 1195388"/>
                  <a:gd name="connsiteX35" fmla="*/ 0 w 1893093"/>
                  <a:gd name="connsiteY35" fmla="*/ 1195388 h 1195388"/>
                  <a:gd name="connsiteX36" fmla="*/ 2380 w 1893093"/>
                  <a:gd name="connsiteY36" fmla="*/ 138113 h 1195388"/>
                  <a:gd name="connsiteX37" fmla="*/ 45245 w 1893093"/>
                  <a:gd name="connsiteY37" fmla="*/ 133351 h 1195388"/>
                  <a:gd name="connsiteX38" fmla="*/ 71438 w 1893093"/>
                  <a:gd name="connsiteY38" fmla="*/ 121445 h 1195388"/>
                  <a:gd name="connsiteX39" fmla="*/ 111919 w 1893093"/>
                  <a:gd name="connsiteY39" fmla="*/ 54770 h 1195388"/>
                  <a:gd name="connsiteX40" fmla="*/ 228599 w 1893093"/>
                  <a:gd name="connsiteY40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578768 w 1893093"/>
                  <a:gd name="connsiteY28" fmla="*/ 531018 h 1195388"/>
                  <a:gd name="connsiteX29" fmla="*/ 1592997 w 1893093"/>
                  <a:gd name="connsiteY29" fmla="*/ 563280 h 1195388"/>
                  <a:gd name="connsiteX30" fmla="*/ 1678781 w 1893093"/>
                  <a:gd name="connsiteY30" fmla="*/ 554831 h 1195388"/>
                  <a:gd name="connsiteX31" fmla="*/ 1762124 w 1893093"/>
                  <a:gd name="connsiteY31" fmla="*/ 573881 h 1195388"/>
                  <a:gd name="connsiteX32" fmla="*/ 1838324 w 1893093"/>
                  <a:gd name="connsiteY32" fmla="*/ 590550 h 1195388"/>
                  <a:gd name="connsiteX33" fmla="*/ 1893093 w 1893093"/>
                  <a:gd name="connsiteY33" fmla="*/ 602456 h 1195388"/>
                  <a:gd name="connsiteX34" fmla="*/ 1890712 w 1893093"/>
                  <a:gd name="connsiteY34" fmla="*/ 1195388 h 1195388"/>
                  <a:gd name="connsiteX35" fmla="*/ 0 w 1893093"/>
                  <a:gd name="connsiteY35" fmla="*/ 1195388 h 1195388"/>
                  <a:gd name="connsiteX36" fmla="*/ 2380 w 1893093"/>
                  <a:gd name="connsiteY36" fmla="*/ 138113 h 1195388"/>
                  <a:gd name="connsiteX37" fmla="*/ 45245 w 1893093"/>
                  <a:gd name="connsiteY37" fmla="*/ 133351 h 1195388"/>
                  <a:gd name="connsiteX38" fmla="*/ 71438 w 1893093"/>
                  <a:gd name="connsiteY38" fmla="*/ 121445 h 1195388"/>
                  <a:gd name="connsiteX39" fmla="*/ 111919 w 1893093"/>
                  <a:gd name="connsiteY39" fmla="*/ 54770 h 1195388"/>
                  <a:gd name="connsiteX40" fmla="*/ 228599 w 1893093"/>
                  <a:gd name="connsiteY40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578768 w 1893093"/>
                  <a:gd name="connsiteY28" fmla="*/ 531018 h 1195388"/>
                  <a:gd name="connsiteX29" fmla="*/ 1592997 w 1893093"/>
                  <a:gd name="connsiteY29" fmla="*/ 563280 h 1195388"/>
                  <a:gd name="connsiteX30" fmla="*/ 1643003 w 1893093"/>
                  <a:gd name="connsiteY30" fmla="*/ 560900 h 1195388"/>
                  <a:gd name="connsiteX31" fmla="*/ 1678781 w 1893093"/>
                  <a:gd name="connsiteY31" fmla="*/ 554831 h 1195388"/>
                  <a:gd name="connsiteX32" fmla="*/ 1762124 w 1893093"/>
                  <a:gd name="connsiteY32" fmla="*/ 573881 h 1195388"/>
                  <a:gd name="connsiteX33" fmla="*/ 1838324 w 1893093"/>
                  <a:gd name="connsiteY33" fmla="*/ 590550 h 1195388"/>
                  <a:gd name="connsiteX34" fmla="*/ 1893093 w 1893093"/>
                  <a:gd name="connsiteY34" fmla="*/ 602456 h 1195388"/>
                  <a:gd name="connsiteX35" fmla="*/ 1890712 w 1893093"/>
                  <a:gd name="connsiteY35" fmla="*/ 1195388 h 1195388"/>
                  <a:gd name="connsiteX36" fmla="*/ 0 w 1893093"/>
                  <a:gd name="connsiteY36" fmla="*/ 1195388 h 1195388"/>
                  <a:gd name="connsiteX37" fmla="*/ 2380 w 1893093"/>
                  <a:gd name="connsiteY37" fmla="*/ 138113 h 1195388"/>
                  <a:gd name="connsiteX38" fmla="*/ 45245 w 1893093"/>
                  <a:gd name="connsiteY38" fmla="*/ 133351 h 1195388"/>
                  <a:gd name="connsiteX39" fmla="*/ 71438 w 1893093"/>
                  <a:gd name="connsiteY39" fmla="*/ 121445 h 1195388"/>
                  <a:gd name="connsiteX40" fmla="*/ 111919 w 1893093"/>
                  <a:gd name="connsiteY40" fmla="*/ 54770 h 1195388"/>
                  <a:gd name="connsiteX41" fmla="*/ 228599 w 1893093"/>
                  <a:gd name="connsiteY41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578768 w 1893093"/>
                  <a:gd name="connsiteY28" fmla="*/ 531018 h 1195388"/>
                  <a:gd name="connsiteX29" fmla="*/ 1592997 w 1893093"/>
                  <a:gd name="connsiteY29" fmla="*/ 563280 h 1195388"/>
                  <a:gd name="connsiteX30" fmla="*/ 1616809 w 1893093"/>
                  <a:gd name="connsiteY30" fmla="*/ 575187 h 1195388"/>
                  <a:gd name="connsiteX31" fmla="*/ 1678781 w 1893093"/>
                  <a:gd name="connsiteY31" fmla="*/ 554831 h 1195388"/>
                  <a:gd name="connsiteX32" fmla="*/ 1762124 w 1893093"/>
                  <a:gd name="connsiteY32" fmla="*/ 573881 h 1195388"/>
                  <a:gd name="connsiteX33" fmla="*/ 1838324 w 1893093"/>
                  <a:gd name="connsiteY33" fmla="*/ 590550 h 1195388"/>
                  <a:gd name="connsiteX34" fmla="*/ 1893093 w 1893093"/>
                  <a:gd name="connsiteY34" fmla="*/ 602456 h 1195388"/>
                  <a:gd name="connsiteX35" fmla="*/ 1890712 w 1893093"/>
                  <a:gd name="connsiteY35" fmla="*/ 1195388 h 1195388"/>
                  <a:gd name="connsiteX36" fmla="*/ 0 w 1893093"/>
                  <a:gd name="connsiteY36" fmla="*/ 1195388 h 1195388"/>
                  <a:gd name="connsiteX37" fmla="*/ 2380 w 1893093"/>
                  <a:gd name="connsiteY37" fmla="*/ 138113 h 1195388"/>
                  <a:gd name="connsiteX38" fmla="*/ 45245 w 1893093"/>
                  <a:gd name="connsiteY38" fmla="*/ 133351 h 1195388"/>
                  <a:gd name="connsiteX39" fmla="*/ 71438 w 1893093"/>
                  <a:gd name="connsiteY39" fmla="*/ 121445 h 1195388"/>
                  <a:gd name="connsiteX40" fmla="*/ 111919 w 1893093"/>
                  <a:gd name="connsiteY40" fmla="*/ 54770 h 1195388"/>
                  <a:gd name="connsiteX41" fmla="*/ 228599 w 1893093"/>
                  <a:gd name="connsiteY41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578768 w 1893093"/>
                  <a:gd name="connsiteY28" fmla="*/ 531018 h 1195388"/>
                  <a:gd name="connsiteX29" fmla="*/ 1592997 w 1893093"/>
                  <a:gd name="connsiteY29" fmla="*/ 563280 h 1195388"/>
                  <a:gd name="connsiteX30" fmla="*/ 1616809 w 1893093"/>
                  <a:gd name="connsiteY30" fmla="*/ 575187 h 1195388"/>
                  <a:gd name="connsiteX31" fmla="*/ 1657291 w 1893093"/>
                  <a:gd name="connsiteY31" fmla="*/ 565662 h 1195388"/>
                  <a:gd name="connsiteX32" fmla="*/ 1678781 w 1893093"/>
                  <a:gd name="connsiteY32" fmla="*/ 554831 h 1195388"/>
                  <a:gd name="connsiteX33" fmla="*/ 1762124 w 1893093"/>
                  <a:gd name="connsiteY33" fmla="*/ 573881 h 1195388"/>
                  <a:gd name="connsiteX34" fmla="*/ 1838324 w 1893093"/>
                  <a:gd name="connsiteY34" fmla="*/ 590550 h 1195388"/>
                  <a:gd name="connsiteX35" fmla="*/ 1893093 w 1893093"/>
                  <a:gd name="connsiteY35" fmla="*/ 602456 h 1195388"/>
                  <a:gd name="connsiteX36" fmla="*/ 1890712 w 1893093"/>
                  <a:gd name="connsiteY36" fmla="*/ 1195388 h 1195388"/>
                  <a:gd name="connsiteX37" fmla="*/ 0 w 1893093"/>
                  <a:gd name="connsiteY37" fmla="*/ 1195388 h 1195388"/>
                  <a:gd name="connsiteX38" fmla="*/ 2380 w 1893093"/>
                  <a:gd name="connsiteY38" fmla="*/ 138113 h 1195388"/>
                  <a:gd name="connsiteX39" fmla="*/ 45245 w 1893093"/>
                  <a:gd name="connsiteY39" fmla="*/ 133351 h 1195388"/>
                  <a:gd name="connsiteX40" fmla="*/ 71438 w 1893093"/>
                  <a:gd name="connsiteY40" fmla="*/ 121445 h 1195388"/>
                  <a:gd name="connsiteX41" fmla="*/ 111919 w 1893093"/>
                  <a:gd name="connsiteY41" fmla="*/ 54770 h 1195388"/>
                  <a:gd name="connsiteX42" fmla="*/ 228599 w 1893093"/>
                  <a:gd name="connsiteY42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578768 w 1893093"/>
                  <a:gd name="connsiteY28" fmla="*/ 531018 h 1195388"/>
                  <a:gd name="connsiteX29" fmla="*/ 1592997 w 1893093"/>
                  <a:gd name="connsiteY29" fmla="*/ 563280 h 1195388"/>
                  <a:gd name="connsiteX30" fmla="*/ 1616809 w 1893093"/>
                  <a:gd name="connsiteY30" fmla="*/ 575187 h 1195388"/>
                  <a:gd name="connsiteX31" fmla="*/ 1647766 w 1893093"/>
                  <a:gd name="connsiteY31" fmla="*/ 575187 h 1195388"/>
                  <a:gd name="connsiteX32" fmla="*/ 1678781 w 1893093"/>
                  <a:gd name="connsiteY32" fmla="*/ 554831 h 1195388"/>
                  <a:gd name="connsiteX33" fmla="*/ 1762124 w 1893093"/>
                  <a:gd name="connsiteY33" fmla="*/ 573881 h 1195388"/>
                  <a:gd name="connsiteX34" fmla="*/ 1838324 w 1893093"/>
                  <a:gd name="connsiteY34" fmla="*/ 590550 h 1195388"/>
                  <a:gd name="connsiteX35" fmla="*/ 1893093 w 1893093"/>
                  <a:gd name="connsiteY35" fmla="*/ 602456 h 1195388"/>
                  <a:gd name="connsiteX36" fmla="*/ 1890712 w 1893093"/>
                  <a:gd name="connsiteY36" fmla="*/ 1195388 h 1195388"/>
                  <a:gd name="connsiteX37" fmla="*/ 0 w 1893093"/>
                  <a:gd name="connsiteY37" fmla="*/ 1195388 h 1195388"/>
                  <a:gd name="connsiteX38" fmla="*/ 2380 w 1893093"/>
                  <a:gd name="connsiteY38" fmla="*/ 138113 h 1195388"/>
                  <a:gd name="connsiteX39" fmla="*/ 45245 w 1893093"/>
                  <a:gd name="connsiteY39" fmla="*/ 133351 h 1195388"/>
                  <a:gd name="connsiteX40" fmla="*/ 71438 w 1893093"/>
                  <a:gd name="connsiteY40" fmla="*/ 121445 h 1195388"/>
                  <a:gd name="connsiteX41" fmla="*/ 111919 w 1893093"/>
                  <a:gd name="connsiteY41" fmla="*/ 54770 h 1195388"/>
                  <a:gd name="connsiteX42" fmla="*/ 228599 w 1893093"/>
                  <a:gd name="connsiteY42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578768 w 1893093"/>
                  <a:gd name="connsiteY28" fmla="*/ 531018 h 1195388"/>
                  <a:gd name="connsiteX29" fmla="*/ 1592997 w 1893093"/>
                  <a:gd name="connsiteY29" fmla="*/ 563280 h 1195388"/>
                  <a:gd name="connsiteX30" fmla="*/ 1616809 w 1893093"/>
                  <a:gd name="connsiteY30" fmla="*/ 575187 h 1195388"/>
                  <a:gd name="connsiteX31" fmla="*/ 1647766 w 1893093"/>
                  <a:gd name="connsiteY31" fmla="*/ 575187 h 1195388"/>
                  <a:gd name="connsiteX32" fmla="*/ 1688306 w 1893093"/>
                  <a:gd name="connsiteY32" fmla="*/ 571500 h 1195388"/>
                  <a:gd name="connsiteX33" fmla="*/ 1762124 w 1893093"/>
                  <a:gd name="connsiteY33" fmla="*/ 573881 h 1195388"/>
                  <a:gd name="connsiteX34" fmla="*/ 1838324 w 1893093"/>
                  <a:gd name="connsiteY34" fmla="*/ 590550 h 1195388"/>
                  <a:gd name="connsiteX35" fmla="*/ 1893093 w 1893093"/>
                  <a:gd name="connsiteY35" fmla="*/ 602456 h 1195388"/>
                  <a:gd name="connsiteX36" fmla="*/ 1890712 w 1893093"/>
                  <a:gd name="connsiteY36" fmla="*/ 1195388 h 1195388"/>
                  <a:gd name="connsiteX37" fmla="*/ 0 w 1893093"/>
                  <a:gd name="connsiteY37" fmla="*/ 1195388 h 1195388"/>
                  <a:gd name="connsiteX38" fmla="*/ 2380 w 1893093"/>
                  <a:gd name="connsiteY38" fmla="*/ 138113 h 1195388"/>
                  <a:gd name="connsiteX39" fmla="*/ 45245 w 1893093"/>
                  <a:gd name="connsiteY39" fmla="*/ 133351 h 1195388"/>
                  <a:gd name="connsiteX40" fmla="*/ 71438 w 1893093"/>
                  <a:gd name="connsiteY40" fmla="*/ 121445 h 1195388"/>
                  <a:gd name="connsiteX41" fmla="*/ 111919 w 1893093"/>
                  <a:gd name="connsiteY41" fmla="*/ 54770 h 1195388"/>
                  <a:gd name="connsiteX42" fmla="*/ 228599 w 1893093"/>
                  <a:gd name="connsiteY42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578768 w 1893093"/>
                  <a:gd name="connsiteY28" fmla="*/ 531018 h 1195388"/>
                  <a:gd name="connsiteX29" fmla="*/ 1592997 w 1893093"/>
                  <a:gd name="connsiteY29" fmla="*/ 563280 h 1195388"/>
                  <a:gd name="connsiteX30" fmla="*/ 1616809 w 1893093"/>
                  <a:gd name="connsiteY30" fmla="*/ 575187 h 1195388"/>
                  <a:gd name="connsiteX31" fmla="*/ 1647766 w 1893093"/>
                  <a:gd name="connsiteY31" fmla="*/ 575187 h 1195388"/>
                  <a:gd name="connsiteX32" fmla="*/ 1688306 w 1893093"/>
                  <a:gd name="connsiteY32" fmla="*/ 571500 h 1195388"/>
                  <a:gd name="connsiteX33" fmla="*/ 1759742 w 1893093"/>
                  <a:gd name="connsiteY33" fmla="*/ 600075 h 1195388"/>
                  <a:gd name="connsiteX34" fmla="*/ 1838324 w 1893093"/>
                  <a:gd name="connsiteY34" fmla="*/ 590550 h 1195388"/>
                  <a:gd name="connsiteX35" fmla="*/ 1893093 w 1893093"/>
                  <a:gd name="connsiteY35" fmla="*/ 602456 h 1195388"/>
                  <a:gd name="connsiteX36" fmla="*/ 1890712 w 1893093"/>
                  <a:gd name="connsiteY36" fmla="*/ 1195388 h 1195388"/>
                  <a:gd name="connsiteX37" fmla="*/ 0 w 1893093"/>
                  <a:gd name="connsiteY37" fmla="*/ 1195388 h 1195388"/>
                  <a:gd name="connsiteX38" fmla="*/ 2380 w 1893093"/>
                  <a:gd name="connsiteY38" fmla="*/ 138113 h 1195388"/>
                  <a:gd name="connsiteX39" fmla="*/ 45245 w 1893093"/>
                  <a:gd name="connsiteY39" fmla="*/ 133351 h 1195388"/>
                  <a:gd name="connsiteX40" fmla="*/ 71438 w 1893093"/>
                  <a:gd name="connsiteY40" fmla="*/ 121445 h 1195388"/>
                  <a:gd name="connsiteX41" fmla="*/ 111919 w 1893093"/>
                  <a:gd name="connsiteY41" fmla="*/ 54770 h 1195388"/>
                  <a:gd name="connsiteX42" fmla="*/ 228599 w 1893093"/>
                  <a:gd name="connsiteY42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578768 w 1893093"/>
                  <a:gd name="connsiteY28" fmla="*/ 531018 h 1195388"/>
                  <a:gd name="connsiteX29" fmla="*/ 1592997 w 1893093"/>
                  <a:gd name="connsiteY29" fmla="*/ 563280 h 1195388"/>
                  <a:gd name="connsiteX30" fmla="*/ 1616809 w 1893093"/>
                  <a:gd name="connsiteY30" fmla="*/ 575187 h 1195388"/>
                  <a:gd name="connsiteX31" fmla="*/ 1647766 w 1893093"/>
                  <a:gd name="connsiteY31" fmla="*/ 575187 h 1195388"/>
                  <a:gd name="connsiteX32" fmla="*/ 1688306 w 1893093"/>
                  <a:gd name="connsiteY32" fmla="*/ 571500 h 1195388"/>
                  <a:gd name="connsiteX33" fmla="*/ 1759742 w 1893093"/>
                  <a:gd name="connsiteY33" fmla="*/ 600075 h 1195388"/>
                  <a:gd name="connsiteX34" fmla="*/ 1816893 w 1893093"/>
                  <a:gd name="connsiteY34" fmla="*/ 604837 h 1195388"/>
                  <a:gd name="connsiteX35" fmla="*/ 1893093 w 1893093"/>
                  <a:gd name="connsiteY35" fmla="*/ 602456 h 1195388"/>
                  <a:gd name="connsiteX36" fmla="*/ 1890712 w 1893093"/>
                  <a:gd name="connsiteY36" fmla="*/ 1195388 h 1195388"/>
                  <a:gd name="connsiteX37" fmla="*/ 0 w 1893093"/>
                  <a:gd name="connsiteY37" fmla="*/ 1195388 h 1195388"/>
                  <a:gd name="connsiteX38" fmla="*/ 2380 w 1893093"/>
                  <a:gd name="connsiteY38" fmla="*/ 138113 h 1195388"/>
                  <a:gd name="connsiteX39" fmla="*/ 45245 w 1893093"/>
                  <a:gd name="connsiteY39" fmla="*/ 133351 h 1195388"/>
                  <a:gd name="connsiteX40" fmla="*/ 71438 w 1893093"/>
                  <a:gd name="connsiteY40" fmla="*/ 121445 h 1195388"/>
                  <a:gd name="connsiteX41" fmla="*/ 111919 w 1893093"/>
                  <a:gd name="connsiteY41" fmla="*/ 54770 h 1195388"/>
                  <a:gd name="connsiteX42" fmla="*/ 228599 w 1893093"/>
                  <a:gd name="connsiteY42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578768 w 1893093"/>
                  <a:gd name="connsiteY28" fmla="*/ 531018 h 1195388"/>
                  <a:gd name="connsiteX29" fmla="*/ 1592997 w 1893093"/>
                  <a:gd name="connsiteY29" fmla="*/ 563280 h 1195388"/>
                  <a:gd name="connsiteX30" fmla="*/ 1616809 w 1893093"/>
                  <a:gd name="connsiteY30" fmla="*/ 575187 h 1195388"/>
                  <a:gd name="connsiteX31" fmla="*/ 1647766 w 1893093"/>
                  <a:gd name="connsiteY31" fmla="*/ 575187 h 1195388"/>
                  <a:gd name="connsiteX32" fmla="*/ 1688306 w 1893093"/>
                  <a:gd name="connsiteY32" fmla="*/ 571500 h 1195388"/>
                  <a:gd name="connsiteX33" fmla="*/ 1759742 w 1893093"/>
                  <a:gd name="connsiteY33" fmla="*/ 600075 h 1195388"/>
                  <a:gd name="connsiteX34" fmla="*/ 1816893 w 1893093"/>
                  <a:gd name="connsiteY34" fmla="*/ 604837 h 1195388"/>
                  <a:gd name="connsiteX35" fmla="*/ 1819216 w 1893093"/>
                  <a:gd name="connsiteY35" fmla="*/ 606143 h 1195388"/>
                  <a:gd name="connsiteX36" fmla="*/ 1893093 w 1893093"/>
                  <a:gd name="connsiteY36" fmla="*/ 602456 h 1195388"/>
                  <a:gd name="connsiteX37" fmla="*/ 1890712 w 1893093"/>
                  <a:gd name="connsiteY37" fmla="*/ 1195388 h 1195388"/>
                  <a:gd name="connsiteX38" fmla="*/ 0 w 1893093"/>
                  <a:gd name="connsiteY38" fmla="*/ 1195388 h 1195388"/>
                  <a:gd name="connsiteX39" fmla="*/ 2380 w 1893093"/>
                  <a:gd name="connsiteY39" fmla="*/ 138113 h 1195388"/>
                  <a:gd name="connsiteX40" fmla="*/ 45245 w 1893093"/>
                  <a:gd name="connsiteY40" fmla="*/ 133351 h 1195388"/>
                  <a:gd name="connsiteX41" fmla="*/ 71438 w 1893093"/>
                  <a:gd name="connsiteY41" fmla="*/ 121445 h 1195388"/>
                  <a:gd name="connsiteX42" fmla="*/ 111919 w 1893093"/>
                  <a:gd name="connsiteY42" fmla="*/ 54770 h 1195388"/>
                  <a:gd name="connsiteX43" fmla="*/ 228599 w 1893093"/>
                  <a:gd name="connsiteY43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578768 w 1893093"/>
                  <a:gd name="connsiteY28" fmla="*/ 531018 h 1195388"/>
                  <a:gd name="connsiteX29" fmla="*/ 1592997 w 1893093"/>
                  <a:gd name="connsiteY29" fmla="*/ 563280 h 1195388"/>
                  <a:gd name="connsiteX30" fmla="*/ 1616809 w 1893093"/>
                  <a:gd name="connsiteY30" fmla="*/ 575187 h 1195388"/>
                  <a:gd name="connsiteX31" fmla="*/ 1647766 w 1893093"/>
                  <a:gd name="connsiteY31" fmla="*/ 575187 h 1195388"/>
                  <a:gd name="connsiteX32" fmla="*/ 1688306 w 1893093"/>
                  <a:gd name="connsiteY32" fmla="*/ 571500 h 1195388"/>
                  <a:gd name="connsiteX33" fmla="*/ 1759742 w 1893093"/>
                  <a:gd name="connsiteY33" fmla="*/ 600075 h 1195388"/>
                  <a:gd name="connsiteX34" fmla="*/ 1816893 w 1893093"/>
                  <a:gd name="connsiteY34" fmla="*/ 604837 h 1195388"/>
                  <a:gd name="connsiteX35" fmla="*/ 1835884 w 1893093"/>
                  <a:gd name="connsiteY35" fmla="*/ 725206 h 1195388"/>
                  <a:gd name="connsiteX36" fmla="*/ 1893093 w 1893093"/>
                  <a:gd name="connsiteY36" fmla="*/ 602456 h 1195388"/>
                  <a:gd name="connsiteX37" fmla="*/ 1890712 w 1893093"/>
                  <a:gd name="connsiteY37" fmla="*/ 1195388 h 1195388"/>
                  <a:gd name="connsiteX38" fmla="*/ 0 w 1893093"/>
                  <a:gd name="connsiteY38" fmla="*/ 1195388 h 1195388"/>
                  <a:gd name="connsiteX39" fmla="*/ 2380 w 1893093"/>
                  <a:gd name="connsiteY39" fmla="*/ 138113 h 1195388"/>
                  <a:gd name="connsiteX40" fmla="*/ 45245 w 1893093"/>
                  <a:gd name="connsiteY40" fmla="*/ 133351 h 1195388"/>
                  <a:gd name="connsiteX41" fmla="*/ 71438 w 1893093"/>
                  <a:gd name="connsiteY41" fmla="*/ 121445 h 1195388"/>
                  <a:gd name="connsiteX42" fmla="*/ 111919 w 1893093"/>
                  <a:gd name="connsiteY42" fmla="*/ 54770 h 1195388"/>
                  <a:gd name="connsiteX43" fmla="*/ 228599 w 1893093"/>
                  <a:gd name="connsiteY43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578768 w 1893093"/>
                  <a:gd name="connsiteY28" fmla="*/ 531018 h 1195388"/>
                  <a:gd name="connsiteX29" fmla="*/ 1592997 w 1893093"/>
                  <a:gd name="connsiteY29" fmla="*/ 563280 h 1195388"/>
                  <a:gd name="connsiteX30" fmla="*/ 1616809 w 1893093"/>
                  <a:gd name="connsiteY30" fmla="*/ 575187 h 1195388"/>
                  <a:gd name="connsiteX31" fmla="*/ 1647766 w 1893093"/>
                  <a:gd name="connsiteY31" fmla="*/ 575187 h 1195388"/>
                  <a:gd name="connsiteX32" fmla="*/ 1688306 w 1893093"/>
                  <a:gd name="connsiteY32" fmla="*/ 571500 h 1195388"/>
                  <a:gd name="connsiteX33" fmla="*/ 1759742 w 1893093"/>
                  <a:gd name="connsiteY33" fmla="*/ 600075 h 1195388"/>
                  <a:gd name="connsiteX34" fmla="*/ 1816893 w 1893093"/>
                  <a:gd name="connsiteY34" fmla="*/ 604837 h 1195388"/>
                  <a:gd name="connsiteX35" fmla="*/ 1835884 w 1893093"/>
                  <a:gd name="connsiteY35" fmla="*/ 725206 h 1195388"/>
                  <a:gd name="connsiteX36" fmla="*/ 1893093 w 1893093"/>
                  <a:gd name="connsiteY36" fmla="*/ 792956 h 1195388"/>
                  <a:gd name="connsiteX37" fmla="*/ 1890712 w 1893093"/>
                  <a:gd name="connsiteY37" fmla="*/ 1195388 h 1195388"/>
                  <a:gd name="connsiteX38" fmla="*/ 0 w 1893093"/>
                  <a:gd name="connsiteY38" fmla="*/ 1195388 h 1195388"/>
                  <a:gd name="connsiteX39" fmla="*/ 2380 w 1893093"/>
                  <a:gd name="connsiteY39" fmla="*/ 138113 h 1195388"/>
                  <a:gd name="connsiteX40" fmla="*/ 45245 w 1893093"/>
                  <a:gd name="connsiteY40" fmla="*/ 133351 h 1195388"/>
                  <a:gd name="connsiteX41" fmla="*/ 71438 w 1893093"/>
                  <a:gd name="connsiteY41" fmla="*/ 121445 h 1195388"/>
                  <a:gd name="connsiteX42" fmla="*/ 111919 w 1893093"/>
                  <a:gd name="connsiteY42" fmla="*/ 54770 h 1195388"/>
                  <a:gd name="connsiteX43" fmla="*/ 228599 w 1893093"/>
                  <a:gd name="connsiteY43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578768 w 1893093"/>
                  <a:gd name="connsiteY28" fmla="*/ 531018 h 1195388"/>
                  <a:gd name="connsiteX29" fmla="*/ 1592997 w 1893093"/>
                  <a:gd name="connsiteY29" fmla="*/ 563280 h 1195388"/>
                  <a:gd name="connsiteX30" fmla="*/ 1616809 w 1893093"/>
                  <a:gd name="connsiteY30" fmla="*/ 575187 h 1195388"/>
                  <a:gd name="connsiteX31" fmla="*/ 1647766 w 1893093"/>
                  <a:gd name="connsiteY31" fmla="*/ 575187 h 1195388"/>
                  <a:gd name="connsiteX32" fmla="*/ 1688306 w 1893093"/>
                  <a:gd name="connsiteY32" fmla="*/ 571500 h 1195388"/>
                  <a:gd name="connsiteX33" fmla="*/ 1759742 w 1893093"/>
                  <a:gd name="connsiteY33" fmla="*/ 600075 h 1195388"/>
                  <a:gd name="connsiteX34" fmla="*/ 1797843 w 1893093"/>
                  <a:gd name="connsiteY34" fmla="*/ 661987 h 1195388"/>
                  <a:gd name="connsiteX35" fmla="*/ 1835884 w 1893093"/>
                  <a:gd name="connsiteY35" fmla="*/ 725206 h 1195388"/>
                  <a:gd name="connsiteX36" fmla="*/ 1893093 w 1893093"/>
                  <a:gd name="connsiteY36" fmla="*/ 792956 h 1195388"/>
                  <a:gd name="connsiteX37" fmla="*/ 1890712 w 1893093"/>
                  <a:gd name="connsiteY37" fmla="*/ 1195388 h 1195388"/>
                  <a:gd name="connsiteX38" fmla="*/ 0 w 1893093"/>
                  <a:gd name="connsiteY38" fmla="*/ 1195388 h 1195388"/>
                  <a:gd name="connsiteX39" fmla="*/ 2380 w 1893093"/>
                  <a:gd name="connsiteY39" fmla="*/ 138113 h 1195388"/>
                  <a:gd name="connsiteX40" fmla="*/ 45245 w 1893093"/>
                  <a:gd name="connsiteY40" fmla="*/ 133351 h 1195388"/>
                  <a:gd name="connsiteX41" fmla="*/ 71438 w 1893093"/>
                  <a:gd name="connsiteY41" fmla="*/ 121445 h 1195388"/>
                  <a:gd name="connsiteX42" fmla="*/ 111919 w 1893093"/>
                  <a:gd name="connsiteY42" fmla="*/ 54770 h 1195388"/>
                  <a:gd name="connsiteX43" fmla="*/ 228599 w 1893093"/>
                  <a:gd name="connsiteY43" fmla="*/ 0 h 119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893093" h="1195388">
                    <a:moveTo>
                      <a:pt x="228599" y="0"/>
                    </a:moveTo>
                    <a:lnTo>
                      <a:pt x="311943" y="14287"/>
                    </a:lnTo>
                    <a:lnTo>
                      <a:pt x="376237" y="14287"/>
                    </a:lnTo>
                    <a:lnTo>
                      <a:pt x="438149" y="16669"/>
                    </a:lnTo>
                    <a:lnTo>
                      <a:pt x="476249" y="52387"/>
                    </a:lnTo>
                    <a:lnTo>
                      <a:pt x="490537" y="123825"/>
                    </a:lnTo>
                    <a:cubicBezTo>
                      <a:pt x="489743" y="150019"/>
                      <a:pt x="488950" y="176212"/>
                      <a:pt x="488156" y="202406"/>
                    </a:cubicBezTo>
                    <a:lnTo>
                      <a:pt x="511968" y="247650"/>
                    </a:lnTo>
                    <a:lnTo>
                      <a:pt x="545306" y="266700"/>
                    </a:lnTo>
                    <a:lnTo>
                      <a:pt x="604837" y="283369"/>
                    </a:lnTo>
                    <a:lnTo>
                      <a:pt x="650081" y="326231"/>
                    </a:lnTo>
                    <a:lnTo>
                      <a:pt x="673893" y="395287"/>
                    </a:lnTo>
                    <a:lnTo>
                      <a:pt x="700087" y="509587"/>
                    </a:lnTo>
                    <a:lnTo>
                      <a:pt x="711993" y="585787"/>
                    </a:lnTo>
                    <a:lnTo>
                      <a:pt x="773906" y="619125"/>
                    </a:lnTo>
                    <a:lnTo>
                      <a:pt x="842962" y="607219"/>
                    </a:lnTo>
                    <a:lnTo>
                      <a:pt x="907256" y="550069"/>
                    </a:lnTo>
                    <a:lnTo>
                      <a:pt x="992981" y="535781"/>
                    </a:lnTo>
                    <a:lnTo>
                      <a:pt x="1104899" y="547687"/>
                    </a:lnTo>
                    <a:lnTo>
                      <a:pt x="1162049" y="602456"/>
                    </a:lnTo>
                    <a:lnTo>
                      <a:pt x="1216819" y="590551"/>
                    </a:lnTo>
                    <a:lnTo>
                      <a:pt x="1247774" y="476251"/>
                    </a:lnTo>
                    <a:lnTo>
                      <a:pt x="1281111" y="438149"/>
                    </a:lnTo>
                    <a:lnTo>
                      <a:pt x="1343024" y="416719"/>
                    </a:lnTo>
                    <a:lnTo>
                      <a:pt x="1414461" y="426243"/>
                    </a:lnTo>
                    <a:lnTo>
                      <a:pt x="1469230" y="433387"/>
                    </a:lnTo>
                    <a:lnTo>
                      <a:pt x="1535906" y="428625"/>
                    </a:lnTo>
                    <a:lnTo>
                      <a:pt x="1566861" y="457200"/>
                    </a:lnTo>
                    <a:lnTo>
                      <a:pt x="1578768" y="531018"/>
                    </a:lnTo>
                    <a:lnTo>
                      <a:pt x="1592997" y="563280"/>
                    </a:lnTo>
                    <a:lnTo>
                      <a:pt x="1616809" y="575187"/>
                    </a:lnTo>
                    <a:lnTo>
                      <a:pt x="1647766" y="575187"/>
                    </a:lnTo>
                    <a:lnTo>
                      <a:pt x="1688306" y="571500"/>
                    </a:lnTo>
                    <a:cubicBezTo>
                      <a:pt x="1712912" y="572294"/>
                      <a:pt x="1741486" y="584994"/>
                      <a:pt x="1759742" y="600075"/>
                    </a:cubicBezTo>
                    <a:cubicBezTo>
                      <a:pt x="1777998" y="615156"/>
                      <a:pt x="1787931" y="660976"/>
                      <a:pt x="1797843" y="661987"/>
                    </a:cubicBezTo>
                    <a:lnTo>
                      <a:pt x="1835884" y="725206"/>
                    </a:lnTo>
                    <a:lnTo>
                      <a:pt x="1893093" y="792956"/>
                    </a:lnTo>
                    <a:cubicBezTo>
                      <a:pt x="1892299" y="812800"/>
                      <a:pt x="1891506" y="1175544"/>
                      <a:pt x="1890712" y="1195388"/>
                    </a:cubicBezTo>
                    <a:lnTo>
                      <a:pt x="0" y="1195388"/>
                    </a:lnTo>
                    <a:cubicBezTo>
                      <a:pt x="0" y="787401"/>
                      <a:pt x="2380" y="546100"/>
                      <a:pt x="2380" y="138113"/>
                    </a:cubicBezTo>
                    <a:lnTo>
                      <a:pt x="45245" y="133351"/>
                    </a:lnTo>
                    <a:lnTo>
                      <a:pt x="71438" y="121445"/>
                    </a:lnTo>
                    <a:lnTo>
                      <a:pt x="111919" y="54770"/>
                    </a:lnTo>
                    <a:lnTo>
                      <a:pt x="228599" y="0"/>
                    </a:lnTo>
                    <a:close/>
                  </a:path>
                </a:pathLst>
              </a:custGeom>
              <a:solidFill>
                <a:srgbClr val="0070C0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>
              <a:xfrm>
                <a:off x="6408104" y="2935399"/>
                <a:ext cx="415650" cy="458495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9088" h="319088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9525" y="228600"/>
                    </a:lnTo>
                    <a:lnTo>
                      <a:pt x="52388" y="290513"/>
                    </a:lnTo>
                    <a:lnTo>
                      <a:pt x="128588" y="319088"/>
                    </a:lnTo>
                    <a:lnTo>
                      <a:pt x="190500" y="295275"/>
                    </a:lnTo>
                    <a:lnTo>
                      <a:pt x="233363" y="223838"/>
                    </a:lnTo>
                    <a:lnTo>
                      <a:pt x="285750" y="157163"/>
                    </a:lnTo>
                    <a:lnTo>
                      <a:pt x="319088" y="114300"/>
                    </a:lnTo>
                    <a:lnTo>
                      <a:pt x="314325" y="33338"/>
                    </a:lnTo>
                    <a:lnTo>
                      <a:pt x="280988" y="14288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>
              <a:xfrm>
                <a:off x="7011495" y="2836234"/>
                <a:ext cx="415650" cy="415650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9088" h="319088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9525" y="228600"/>
                    </a:lnTo>
                    <a:lnTo>
                      <a:pt x="52388" y="290513"/>
                    </a:lnTo>
                    <a:lnTo>
                      <a:pt x="128588" y="319088"/>
                    </a:lnTo>
                    <a:lnTo>
                      <a:pt x="190500" y="295275"/>
                    </a:lnTo>
                    <a:lnTo>
                      <a:pt x="233363" y="223838"/>
                    </a:lnTo>
                    <a:lnTo>
                      <a:pt x="285750" y="157163"/>
                    </a:lnTo>
                    <a:lnTo>
                      <a:pt x="319088" y="114300"/>
                    </a:lnTo>
                    <a:lnTo>
                      <a:pt x="314325" y="33338"/>
                    </a:lnTo>
                    <a:lnTo>
                      <a:pt x="280988" y="14288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07"/>
              <p:cNvSpPr/>
              <p:nvPr/>
            </p:nvSpPr>
            <p:spPr>
              <a:xfrm rot="18891699">
                <a:off x="6793962" y="3194670"/>
                <a:ext cx="391144" cy="359905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63237 w 319088"/>
                  <a:gd name="connsiteY5" fmla="*/ 276294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  <a:gd name="connsiteX0" fmla="*/ 95250 w 319088"/>
                  <a:gd name="connsiteY0" fmla="*/ 0 h 295275"/>
                  <a:gd name="connsiteX1" fmla="*/ 33338 w 319088"/>
                  <a:gd name="connsiteY1" fmla="*/ 28575 h 295275"/>
                  <a:gd name="connsiteX2" fmla="*/ 0 w 319088"/>
                  <a:gd name="connsiteY2" fmla="*/ 109538 h 295275"/>
                  <a:gd name="connsiteX3" fmla="*/ 0 w 319088"/>
                  <a:gd name="connsiteY3" fmla="*/ 171450 h 295275"/>
                  <a:gd name="connsiteX4" fmla="*/ 9525 w 319088"/>
                  <a:gd name="connsiteY4" fmla="*/ 228600 h 295275"/>
                  <a:gd name="connsiteX5" fmla="*/ 63237 w 319088"/>
                  <a:gd name="connsiteY5" fmla="*/ 276294 h 295275"/>
                  <a:gd name="connsiteX6" fmla="*/ 135184 w 319088"/>
                  <a:gd name="connsiteY6" fmla="*/ 276372 h 295275"/>
                  <a:gd name="connsiteX7" fmla="*/ 190500 w 319088"/>
                  <a:gd name="connsiteY7" fmla="*/ 295275 h 295275"/>
                  <a:gd name="connsiteX8" fmla="*/ 233363 w 319088"/>
                  <a:gd name="connsiteY8" fmla="*/ 223838 h 295275"/>
                  <a:gd name="connsiteX9" fmla="*/ 285750 w 319088"/>
                  <a:gd name="connsiteY9" fmla="*/ 157163 h 295275"/>
                  <a:gd name="connsiteX10" fmla="*/ 319088 w 319088"/>
                  <a:gd name="connsiteY10" fmla="*/ 114300 h 295275"/>
                  <a:gd name="connsiteX11" fmla="*/ 314325 w 319088"/>
                  <a:gd name="connsiteY11" fmla="*/ 33338 h 295275"/>
                  <a:gd name="connsiteX12" fmla="*/ 280988 w 319088"/>
                  <a:gd name="connsiteY12" fmla="*/ 14288 h 295275"/>
                  <a:gd name="connsiteX13" fmla="*/ 214313 w 319088"/>
                  <a:gd name="connsiteY13" fmla="*/ 14288 h 295275"/>
                  <a:gd name="connsiteX14" fmla="*/ 95250 w 319088"/>
                  <a:gd name="connsiteY14" fmla="*/ 0 h 295275"/>
                  <a:gd name="connsiteX0" fmla="*/ 95250 w 319088"/>
                  <a:gd name="connsiteY0" fmla="*/ 0 h 276372"/>
                  <a:gd name="connsiteX1" fmla="*/ 33338 w 319088"/>
                  <a:gd name="connsiteY1" fmla="*/ 28575 h 276372"/>
                  <a:gd name="connsiteX2" fmla="*/ 0 w 319088"/>
                  <a:gd name="connsiteY2" fmla="*/ 109538 h 276372"/>
                  <a:gd name="connsiteX3" fmla="*/ 0 w 319088"/>
                  <a:gd name="connsiteY3" fmla="*/ 171450 h 276372"/>
                  <a:gd name="connsiteX4" fmla="*/ 9525 w 319088"/>
                  <a:gd name="connsiteY4" fmla="*/ 228600 h 276372"/>
                  <a:gd name="connsiteX5" fmla="*/ 63237 w 319088"/>
                  <a:gd name="connsiteY5" fmla="*/ 276294 h 276372"/>
                  <a:gd name="connsiteX6" fmla="*/ 135184 w 319088"/>
                  <a:gd name="connsiteY6" fmla="*/ 276372 h 276372"/>
                  <a:gd name="connsiteX7" fmla="*/ 188447 w 319088"/>
                  <a:gd name="connsiteY7" fmla="*/ 252540 h 276372"/>
                  <a:gd name="connsiteX8" fmla="*/ 233363 w 319088"/>
                  <a:gd name="connsiteY8" fmla="*/ 223838 h 276372"/>
                  <a:gd name="connsiteX9" fmla="*/ 285750 w 319088"/>
                  <a:gd name="connsiteY9" fmla="*/ 157163 h 276372"/>
                  <a:gd name="connsiteX10" fmla="*/ 319088 w 319088"/>
                  <a:gd name="connsiteY10" fmla="*/ 114300 h 276372"/>
                  <a:gd name="connsiteX11" fmla="*/ 314325 w 319088"/>
                  <a:gd name="connsiteY11" fmla="*/ 33338 h 276372"/>
                  <a:gd name="connsiteX12" fmla="*/ 280988 w 319088"/>
                  <a:gd name="connsiteY12" fmla="*/ 14288 h 276372"/>
                  <a:gd name="connsiteX13" fmla="*/ 214313 w 319088"/>
                  <a:gd name="connsiteY13" fmla="*/ 14288 h 276372"/>
                  <a:gd name="connsiteX14" fmla="*/ 95250 w 319088"/>
                  <a:gd name="connsiteY14" fmla="*/ 0 h 276372"/>
                  <a:gd name="connsiteX0" fmla="*/ 95250 w 319088"/>
                  <a:gd name="connsiteY0" fmla="*/ 0 h 276372"/>
                  <a:gd name="connsiteX1" fmla="*/ 33338 w 319088"/>
                  <a:gd name="connsiteY1" fmla="*/ 28575 h 276372"/>
                  <a:gd name="connsiteX2" fmla="*/ 0 w 319088"/>
                  <a:gd name="connsiteY2" fmla="*/ 109538 h 276372"/>
                  <a:gd name="connsiteX3" fmla="*/ 0 w 319088"/>
                  <a:gd name="connsiteY3" fmla="*/ 171450 h 276372"/>
                  <a:gd name="connsiteX4" fmla="*/ 9525 w 319088"/>
                  <a:gd name="connsiteY4" fmla="*/ 228600 h 276372"/>
                  <a:gd name="connsiteX5" fmla="*/ 63237 w 319088"/>
                  <a:gd name="connsiteY5" fmla="*/ 276294 h 276372"/>
                  <a:gd name="connsiteX6" fmla="*/ 135184 w 319088"/>
                  <a:gd name="connsiteY6" fmla="*/ 276372 h 276372"/>
                  <a:gd name="connsiteX7" fmla="*/ 188447 w 319088"/>
                  <a:gd name="connsiteY7" fmla="*/ 252540 h 276372"/>
                  <a:gd name="connsiteX8" fmla="*/ 222662 w 319088"/>
                  <a:gd name="connsiteY8" fmla="*/ 181083 h 276372"/>
                  <a:gd name="connsiteX9" fmla="*/ 285750 w 319088"/>
                  <a:gd name="connsiteY9" fmla="*/ 157163 h 276372"/>
                  <a:gd name="connsiteX10" fmla="*/ 319088 w 319088"/>
                  <a:gd name="connsiteY10" fmla="*/ 114300 h 276372"/>
                  <a:gd name="connsiteX11" fmla="*/ 314325 w 319088"/>
                  <a:gd name="connsiteY11" fmla="*/ 33338 h 276372"/>
                  <a:gd name="connsiteX12" fmla="*/ 280988 w 319088"/>
                  <a:gd name="connsiteY12" fmla="*/ 14288 h 276372"/>
                  <a:gd name="connsiteX13" fmla="*/ 214313 w 319088"/>
                  <a:gd name="connsiteY13" fmla="*/ 14288 h 276372"/>
                  <a:gd name="connsiteX14" fmla="*/ 95250 w 319088"/>
                  <a:gd name="connsiteY14" fmla="*/ 0 h 276372"/>
                  <a:gd name="connsiteX0" fmla="*/ 95250 w 319088"/>
                  <a:gd name="connsiteY0" fmla="*/ 0 h 276372"/>
                  <a:gd name="connsiteX1" fmla="*/ 33338 w 319088"/>
                  <a:gd name="connsiteY1" fmla="*/ 28575 h 276372"/>
                  <a:gd name="connsiteX2" fmla="*/ 0 w 319088"/>
                  <a:gd name="connsiteY2" fmla="*/ 109538 h 276372"/>
                  <a:gd name="connsiteX3" fmla="*/ 0 w 319088"/>
                  <a:gd name="connsiteY3" fmla="*/ 171450 h 276372"/>
                  <a:gd name="connsiteX4" fmla="*/ 9525 w 319088"/>
                  <a:gd name="connsiteY4" fmla="*/ 228600 h 276372"/>
                  <a:gd name="connsiteX5" fmla="*/ 63237 w 319088"/>
                  <a:gd name="connsiteY5" fmla="*/ 276294 h 276372"/>
                  <a:gd name="connsiteX6" fmla="*/ 135184 w 319088"/>
                  <a:gd name="connsiteY6" fmla="*/ 276372 h 276372"/>
                  <a:gd name="connsiteX7" fmla="*/ 188447 w 319088"/>
                  <a:gd name="connsiteY7" fmla="*/ 252540 h 276372"/>
                  <a:gd name="connsiteX8" fmla="*/ 226977 w 319088"/>
                  <a:gd name="connsiteY8" fmla="*/ 185162 h 276372"/>
                  <a:gd name="connsiteX9" fmla="*/ 285750 w 319088"/>
                  <a:gd name="connsiteY9" fmla="*/ 157163 h 276372"/>
                  <a:gd name="connsiteX10" fmla="*/ 319088 w 319088"/>
                  <a:gd name="connsiteY10" fmla="*/ 114300 h 276372"/>
                  <a:gd name="connsiteX11" fmla="*/ 314325 w 319088"/>
                  <a:gd name="connsiteY11" fmla="*/ 33338 h 276372"/>
                  <a:gd name="connsiteX12" fmla="*/ 280988 w 319088"/>
                  <a:gd name="connsiteY12" fmla="*/ 14288 h 276372"/>
                  <a:gd name="connsiteX13" fmla="*/ 214313 w 319088"/>
                  <a:gd name="connsiteY13" fmla="*/ 14288 h 276372"/>
                  <a:gd name="connsiteX14" fmla="*/ 95250 w 319088"/>
                  <a:gd name="connsiteY14" fmla="*/ 0 h 276372"/>
                  <a:gd name="connsiteX0" fmla="*/ 95250 w 319088"/>
                  <a:gd name="connsiteY0" fmla="*/ 0 h 276372"/>
                  <a:gd name="connsiteX1" fmla="*/ 33338 w 319088"/>
                  <a:gd name="connsiteY1" fmla="*/ 28575 h 276372"/>
                  <a:gd name="connsiteX2" fmla="*/ 0 w 319088"/>
                  <a:gd name="connsiteY2" fmla="*/ 109538 h 276372"/>
                  <a:gd name="connsiteX3" fmla="*/ 0 w 319088"/>
                  <a:gd name="connsiteY3" fmla="*/ 171450 h 276372"/>
                  <a:gd name="connsiteX4" fmla="*/ 9525 w 319088"/>
                  <a:gd name="connsiteY4" fmla="*/ 228600 h 276372"/>
                  <a:gd name="connsiteX5" fmla="*/ 63237 w 319088"/>
                  <a:gd name="connsiteY5" fmla="*/ 276294 h 276372"/>
                  <a:gd name="connsiteX6" fmla="*/ 135184 w 319088"/>
                  <a:gd name="connsiteY6" fmla="*/ 276372 h 276372"/>
                  <a:gd name="connsiteX7" fmla="*/ 188447 w 319088"/>
                  <a:gd name="connsiteY7" fmla="*/ 252540 h 276372"/>
                  <a:gd name="connsiteX8" fmla="*/ 226977 w 319088"/>
                  <a:gd name="connsiteY8" fmla="*/ 185162 h 276372"/>
                  <a:gd name="connsiteX9" fmla="*/ 270651 w 319088"/>
                  <a:gd name="connsiteY9" fmla="*/ 142885 h 276372"/>
                  <a:gd name="connsiteX10" fmla="*/ 319088 w 319088"/>
                  <a:gd name="connsiteY10" fmla="*/ 114300 h 276372"/>
                  <a:gd name="connsiteX11" fmla="*/ 314325 w 319088"/>
                  <a:gd name="connsiteY11" fmla="*/ 33338 h 276372"/>
                  <a:gd name="connsiteX12" fmla="*/ 280988 w 319088"/>
                  <a:gd name="connsiteY12" fmla="*/ 14288 h 276372"/>
                  <a:gd name="connsiteX13" fmla="*/ 214313 w 319088"/>
                  <a:gd name="connsiteY13" fmla="*/ 14288 h 276372"/>
                  <a:gd name="connsiteX14" fmla="*/ 95250 w 319088"/>
                  <a:gd name="connsiteY14" fmla="*/ 0 h 276372"/>
                  <a:gd name="connsiteX0" fmla="*/ 95250 w 319088"/>
                  <a:gd name="connsiteY0" fmla="*/ 0 h 276372"/>
                  <a:gd name="connsiteX1" fmla="*/ 33338 w 319088"/>
                  <a:gd name="connsiteY1" fmla="*/ 28575 h 276372"/>
                  <a:gd name="connsiteX2" fmla="*/ 0 w 319088"/>
                  <a:gd name="connsiteY2" fmla="*/ 109538 h 276372"/>
                  <a:gd name="connsiteX3" fmla="*/ 0 w 319088"/>
                  <a:gd name="connsiteY3" fmla="*/ 171450 h 276372"/>
                  <a:gd name="connsiteX4" fmla="*/ 9525 w 319088"/>
                  <a:gd name="connsiteY4" fmla="*/ 228600 h 276372"/>
                  <a:gd name="connsiteX5" fmla="*/ 63237 w 319088"/>
                  <a:gd name="connsiteY5" fmla="*/ 276294 h 276372"/>
                  <a:gd name="connsiteX6" fmla="*/ 135184 w 319088"/>
                  <a:gd name="connsiteY6" fmla="*/ 276372 h 276372"/>
                  <a:gd name="connsiteX7" fmla="*/ 164730 w 319088"/>
                  <a:gd name="connsiteY7" fmla="*/ 226034 h 276372"/>
                  <a:gd name="connsiteX8" fmla="*/ 226977 w 319088"/>
                  <a:gd name="connsiteY8" fmla="*/ 185162 h 276372"/>
                  <a:gd name="connsiteX9" fmla="*/ 270651 w 319088"/>
                  <a:gd name="connsiteY9" fmla="*/ 142885 h 276372"/>
                  <a:gd name="connsiteX10" fmla="*/ 319088 w 319088"/>
                  <a:gd name="connsiteY10" fmla="*/ 114300 h 276372"/>
                  <a:gd name="connsiteX11" fmla="*/ 314325 w 319088"/>
                  <a:gd name="connsiteY11" fmla="*/ 33338 h 276372"/>
                  <a:gd name="connsiteX12" fmla="*/ 280988 w 319088"/>
                  <a:gd name="connsiteY12" fmla="*/ 14288 h 276372"/>
                  <a:gd name="connsiteX13" fmla="*/ 214313 w 319088"/>
                  <a:gd name="connsiteY13" fmla="*/ 14288 h 276372"/>
                  <a:gd name="connsiteX14" fmla="*/ 95250 w 319088"/>
                  <a:gd name="connsiteY14" fmla="*/ 0 h 276372"/>
                  <a:gd name="connsiteX0" fmla="*/ 95250 w 319088"/>
                  <a:gd name="connsiteY0" fmla="*/ 0 h 276372"/>
                  <a:gd name="connsiteX1" fmla="*/ 33338 w 319088"/>
                  <a:gd name="connsiteY1" fmla="*/ 28575 h 276372"/>
                  <a:gd name="connsiteX2" fmla="*/ 0 w 319088"/>
                  <a:gd name="connsiteY2" fmla="*/ 109538 h 276372"/>
                  <a:gd name="connsiteX3" fmla="*/ 0 w 319088"/>
                  <a:gd name="connsiteY3" fmla="*/ 171450 h 276372"/>
                  <a:gd name="connsiteX4" fmla="*/ 9525 w 319088"/>
                  <a:gd name="connsiteY4" fmla="*/ 228600 h 276372"/>
                  <a:gd name="connsiteX5" fmla="*/ 63237 w 319088"/>
                  <a:gd name="connsiteY5" fmla="*/ 276294 h 276372"/>
                  <a:gd name="connsiteX6" fmla="*/ 135184 w 319088"/>
                  <a:gd name="connsiteY6" fmla="*/ 276372 h 276372"/>
                  <a:gd name="connsiteX7" fmla="*/ 164730 w 319088"/>
                  <a:gd name="connsiteY7" fmla="*/ 226034 h 276372"/>
                  <a:gd name="connsiteX8" fmla="*/ 211878 w 319088"/>
                  <a:gd name="connsiteY8" fmla="*/ 170884 h 276372"/>
                  <a:gd name="connsiteX9" fmla="*/ 270651 w 319088"/>
                  <a:gd name="connsiteY9" fmla="*/ 142885 h 276372"/>
                  <a:gd name="connsiteX10" fmla="*/ 319088 w 319088"/>
                  <a:gd name="connsiteY10" fmla="*/ 114300 h 276372"/>
                  <a:gd name="connsiteX11" fmla="*/ 314325 w 319088"/>
                  <a:gd name="connsiteY11" fmla="*/ 33338 h 276372"/>
                  <a:gd name="connsiteX12" fmla="*/ 280988 w 319088"/>
                  <a:gd name="connsiteY12" fmla="*/ 14288 h 276372"/>
                  <a:gd name="connsiteX13" fmla="*/ 214313 w 319088"/>
                  <a:gd name="connsiteY13" fmla="*/ 14288 h 276372"/>
                  <a:gd name="connsiteX14" fmla="*/ 95250 w 319088"/>
                  <a:gd name="connsiteY14" fmla="*/ 0 h 276372"/>
                  <a:gd name="connsiteX0" fmla="*/ 95250 w 319088"/>
                  <a:gd name="connsiteY0" fmla="*/ 0 h 276294"/>
                  <a:gd name="connsiteX1" fmla="*/ 33338 w 319088"/>
                  <a:gd name="connsiteY1" fmla="*/ 28575 h 276294"/>
                  <a:gd name="connsiteX2" fmla="*/ 0 w 319088"/>
                  <a:gd name="connsiteY2" fmla="*/ 109538 h 276294"/>
                  <a:gd name="connsiteX3" fmla="*/ 0 w 319088"/>
                  <a:gd name="connsiteY3" fmla="*/ 171450 h 276294"/>
                  <a:gd name="connsiteX4" fmla="*/ 9525 w 319088"/>
                  <a:gd name="connsiteY4" fmla="*/ 228600 h 276294"/>
                  <a:gd name="connsiteX5" fmla="*/ 63237 w 319088"/>
                  <a:gd name="connsiteY5" fmla="*/ 276294 h 276294"/>
                  <a:gd name="connsiteX6" fmla="*/ 111446 w 319088"/>
                  <a:gd name="connsiteY6" fmla="*/ 258005 h 276294"/>
                  <a:gd name="connsiteX7" fmla="*/ 164730 w 319088"/>
                  <a:gd name="connsiteY7" fmla="*/ 226034 h 276294"/>
                  <a:gd name="connsiteX8" fmla="*/ 211878 w 319088"/>
                  <a:gd name="connsiteY8" fmla="*/ 170884 h 276294"/>
                  <a:gd name="connsiteX9" fmla="*/ 270651 w 319088"/>
                  <a:gd name="connsiteY9" fmla="*/ 142885 h 276294"/>
                  <a:gd name="connsiteX10" fmla="*/ 319088 w 319088"/>
                  <a:gd name="connsiteY10" fmla="*/ 114300 h 276294"/>
                  <a:gd name="connsiteX11" fmla="*/ 314325 w 319088"/>
                  <a:gd name="connsiteY11" fmla="*/ 33338 h 276294"/>
                  <a:gd name="connsiteX12" fmla="*/ 280988 w 319088"/>
                  <a:gd name="connsiteY12" fmla="*/ 14288 h 276294"/>
                  <a:gd name="connsiteX13" fmla="*/ 214313 w 319088"/>
                  <a:gd name="connsiteY13" fmla="*/ 14288 h 276294"/>
                  <a:gd name="connsiteX14" fmla="*/ 95250 w 319088"/>
                  <a:gd name="connsiteY14" fmla="*/ 0 h 276294"/>
                  <a:gd name="connsiteX0" fmla="*/ 95250 w 319088"/>
                  <a:gd name="connsiteY0" fmla="*/ 0 h 276294"/>
                  <a:gd name="connsiteX1" fmla="*/ 33338 w 319088"/>
                  <a:gd name="connsiteY1" fmla="*/ 28575 h 276294"/>
                  <a:gd name="connsiteX2" fmla="*/ 0 w 319088"/>
                  <a:gd name="connsiteY2" fmla="*/ 109538 h 276294"/>
                  <a:gd name="connsiteX3" fmla="*/ 0 w 319088"/>
                  <a:gd name="connsiteY3" fmla="*/ 171450 h 276294"/>
                  <a:gd name="connsiteX4" fmla="*/ 9525 w 319088"/>
                  <a:gd name="connsiteY4" fmla="*/ 228600 h 276294"/>
                  <a:gd name="connsiteX5" fmla="*/ 63237 w 319088"/>
                  <a:gd name="connsiteY5" fmla="*/ 276294 h 276294"/>
                  <a:gd name="connsiteX6" fmla="*/ 111446 w 319088"/>
                  <a:gd name="connsiteY6" fmla="*/ 258005 h 276294"/>
                  <a:gd name="connsiteX7" fmla="*/ 151787 w 319088"/>
                  <a:gd name="connsiteY7" fmla="*/ 213796 h 276294"/>
                  <a:gd name="connsiteX8" fmla="*/ 211878 w 319088"/>
                  <a:gd name="connsiteY8" fmla="*/ 170884 h 276294"/>
                  <a:gd name="connsiteX9" fmla="*/ 270651 w 319088"/>
                  <a:gd name="connsiteY9" fmla="*/ 142885 h 276294"/>
                  <a:gd name="connsiteX10" fmla="*/ 319088 w 319088"/>
                  <a:gd name="connsiteY10" fmla="*/ 114300 h 276294"/>
                  <a:gd name="connsiteX11" fmla="*/ 314325 w 319088"/>
                  <a:gd name="connsiteY11" fmla="*/ 33338 h 276294"/>
                  <a:gd name="connsiteX12" fmla="*/ 280988 w 319088"/>
                  <a:gd name="connsiteY12" fmla="*/ 14288 h 276294"/>
                  <a:gd name="connsiteX13" fmla="*/ 214313 w 319088"/>
                  <a:gd name="connsiteY13" fmla="*/ 14288 h 276294"/>
                  <a:gd name="connsiteX14" fmla="*/ 95250 w 319088"/>
                  <a:gd name="connsiteY14" fmla="*/ 0 h 276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9088" h="276294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9525" y="228600"/>
                    </a:lnTo>
                    <a:lnTo>
                      <a:pt x="63237" y="276294"/>
                    </a:lnTo>
                    <a:lnTo>
                      <a:pt x="111446" y="258005"/>
                    </a:lnTo>
                    <a:lnTo>
                      <a:pt x="151787" y="213796"/>
                    </a:lnTo>
                    <a:lnTo>
                      <a:pt x="211878" y="170884"/>
                    </a:lnTo>
                    <a:lnTo>
                      <a:pt x="270651" y="142885"/>
                    </a:lnTo>
                    <a:lnTo>
                      <a:pt x="319088" y="114300"/>
                    </a:lnTo>
                    <a:lnTo>
                      <a:pt x="314325" y="33338"/>
                    </a:lnTo>
                    <a:lnTo>
                      <a:pt x="280988" y="14288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09"/>
              <p:cNvSpPr/>
              <p:nvPr/>
            </p:nvSpPr>
            <p:spPr>
              <a:xfrm rot="10800000">
                <a:off x="7426821" y="2969783"/>
                <a:ext cx="363174" cy="415650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265405 w 319088"/>
                  <a:gd name="connsiteY11" fmla="*/ 70746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265405 w 319088"/>
                  <a:gd name="connsiteY11" fmla="*/ 70746 h 319088"/>
                  <a:gd name="connsiteX12" fmla="*/ 217681 w 319088"/>
                  <a:gd name="connsiteY12" fmla="*/ 57452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265405 w 319088"/>
                  <a:gd name="connsiteY11" fmla="*/ 70746 h 319088"/>
                  <a:gd name="connsiteX12" fmla="*/ 217681 w 319088"/>
                  <a:gd name="connsiteY12" fmla="*/ 57452 h 319088"/>
                  <a:gd name="connsiteX13" fmla="*/ 148129 w 319088"/>
                  <a:gd name="connsiteY13" fmla="*/ 28676 h 319088"/>
                  <a:gd name="connsiteX14" fmla="*/ 95250 w 319088"/>
                  <a:gd name="connsiteY14" fmla="*/ 0 h 319088"/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265405 w 319088"/>
                  <a:gd name="connsiteY11" fmla="*/ 70746 h 319088"/>
                  <a:gd name="connsiteX12" fmla="*/ 191782 w 319088"/>
                  <a:gd name="connsiteY12" fmla="*/ 80473 h 319088"/>
                  <a:gd name="connsiteX13" fmla="*/ 148129 w 319088"/>
                  <a:gd name="connsiteY13" fmla="*/ 28676 h 319088"/>
                  <a:gd name="connsiteX14" fmla="*/ 95250 w 319088"/>
                  <a:gd name="connsiteY14" fmla="*/ 0 h 319088"/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265405 w 319088"/>
                  <a:gd name="connsiteY11" fmla="*/ 70746 h 319088"/>
                  <a:gd name="connsiteX12" fmla="*/ 191782 w 319088"/>
                  <a:gd name="connsiteY12" fmla="*/ 80473 h 319088"/>
                  <a:gd name="connsiteX13" fmla="*/ 136618 w 319088"/>
                  <a:gd name="connsiteY13" fmla="*/ 45942 h 319088"/>
                  <a:gd name="connsiteX14" fmla="*/ 95250 w 319088"/>
                  <a:gd name="connsiteY14" fmla="*/ 0 h 319088"/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248139 w 319088"/>
                  <a:gd name="connsiteY11" fmla="*/ 93766 h 319088"/>
                  <a:gd name="connsiteX12" fmla="*/ 191782 w 319088"/>
                  <a:gd name="connsiteY12" fmla="*/ 80473 h 319088"/>
                  <a:gd name="connsiteX13" fmla="*/ 136618 w 319088"/>
                  <a:gd name="connsiteY13" fmla="*/ 45942 h 319088"/>
                  <a:gd name="connsiteX14" fmla="*/ 95250 w 319088"/>
                  <a:gd name="connsiteY14" fmla="*/ 0 h 319088"/>
                  <a:gd name="connsiteX0" fmla="*/ 95250 w 298945"/>
                  <a:gd name="connsiteY0" fmla="*/ 0 h 319088"/>
                  <a:gd name="connsiteX1" fmla="*/ 33338 w 298945"/>
                  <a:gd name="connsiteY1" fmla="*/ 28575 h 319088"/>
                  <a:gd name="connsiteX2" fmla="*/ 0 w 298945"/>
                  <a:gd name="connsiteY2" fmla="*/ 109538 h 319088"/>
                  <a:gd name="connsiteX3" fmla="*/ 0 w 298945"/>
                  <a:gd name="connsiteY3" fmla="*/ 171450 h 319088"/>
                  <a:gd name="connsiteX4" fmla="*/ 9525 w 298945"/>
                  <a:gd name="connsiteY4" fmla="*/ 228600 h 319088"/>
                  <a:gd name="connsiteX5" fmla="*/ 52388 w 298945"/>
                  <a:gd name="connsiteY5" fmla="*/ 290513 h 319088"/>
                  <a:gd name="connsiteX6" fmla="*/ 128588 w 298945"/>
                  <a:gd name="connsiteY6" fmla="*/ 319088 h 319088"/>
                  <a:gd name="connsiteX7" fmla="*/ 190500 w 298945"/>
                  <a:gd name="connsiteY7" fmla="*/ 295275 h 319088"/>
                  <a:gd name="connsiteX8" fmla="*/ 233363 w 298945"/>
                  <a:gd name="connsiteY8" fmla="*/ 223838 h 319088"/>
                  <a:gd name="connsiteX9" fmla="*/ 285750 w 298945"/>
                  <a:gd name="connsiteY9" fmla="*/ 157163 h 319088"/>
                  <a:gd name="connsiteX10" fmla="*/ 298945 w 298945"/>
                  <a:gd name="connsiteY10" fmla="*/ 120056 h 319088"/>
                  <a:gd name="connsiteX11" fmla="*/ 248139 w 298945"/>
                  <a:gd name="connsiteY11" fmla="*/ 93766 h 319088"/>
                  <a:gd name="connsiteX12" fmla="*/ 191782 w 298945"/>
                  <a:gd name="connsiteY12" fmla="*/ 80473 h 319088"/>
                  <a:gd name="connsiteX13" fmla="*/ 136618 w 298945"/>
                  <a:gd name="connsiteY13" fmla="*/ 45942 h 319088"/>
                  <a:gd name="connsiteX14" fmla="*/ 95250 w 298945"/>
                  <a:gd name="connsiteY14" fmla="*/ 0 h 319088"/>
                  <a:gd name="connsiteX0" fmla="*/ 95250 w 298945"/>
                  <a:gd name="connsiteY0" fmla="*/ 0 h 319088"/>
                  <a:gd name="connsiteX1" fmla="*/ 33338 w 298945"/>
                  <a:gd name="connsiteY1" fmla="*/ 28575 h 319088"/>
                  <a:gd name="connsiteX2" fmla="*/ 0 w 298945"/>
                  <a:gd name="connsiteY2" fmla="*/ 109538 h 319088"/>
                  <a:gd name="connsiteX3" fmla="*/ 0 w 298945"/>
                  <a:gd name="connsiteY3" fmla="*/ 171450 h 319088"/>
                  <a:gd name="connsiteX4" fmla="*/ 9525 w 298945"/>
                  <a:gd name="connsiteY4" fmla="*/ 228600 h 319088"/>
                  <a:gd name="connsiteX5" fmla="*/ 52388 w 298945"/>
                  <a:gd name="connsiteY5" fmla="*/ 290513 h 319088"/>
                  <a:gd name="connsiteX6" fmla="*/ 128588 w 298945"/>
                  <a:gd name="connsiteY6" fmla="*/ 319088 h 319088"/>
                  <a:gd name="connsiteX7" fmla="*/ 190500 w 298945"/>
                  <a:gd name="connsiteY7" fmla="*/ 295275 h 319088"/>
                  <a:gd name="connsiteX8" fmla="*/ 233363 w 298945"/>
                  <a:gd name="connsiteY8" fmla="*/ 223838 h 319088"/>
                  <a:gd name="connsiteX9" fmla="*/ 265607 w 298945"/>
                  <a:gd name="connsiteY9" fmla="*/ 157163 h 319088"/>
                  <a:gd name="connsiteX10" fmla="*/ 298945 w 298945"/>
                  <a:gd name="connsiteY10" fmla="*/ 120056 h 319088"/>
                  <a:gd name="connsiteX11" fmla="*/ 248139 w 298945"/>
                  <a:gd name="connsiteY11" fmla="*/ 93766 h 319088"/>
                  <a:gd name="connsiteX12" fmla="*/ 191782 w 298945"/>
                  <a:gd name="connsiteY12" fmla="*/ 80473 h 319088"/>
                  <a:gd name="connsiteX13" fmla="*/ 136618 w 298945"/>
                  <a:gd name="connsiteY13" fmla="*/ 45942 h 319088"/>
                  <a:gd name="connsiteX14" fmla="*/ 95250 w 298945"/>
                  <a:gd name="connsiteY14" fmla="*/ 0 h 319088"/>
                  <a:gd name="connsiteX0" fmla="*/ 95250 w 278802"/>
                  <a:gd name="connsiteY0" fmla="*/ 0 h 319088"/>
                  <a:gd name="connsiteX1" fmla="*/ 33338 w 278802"/>
                  <a:gd name="connsiteY1" fmla="*/ 28575 h 319088"/>
                  <a:gd name="connsiteX2" fmla="*/ 0 w 278802"/>
                  <a:gd name="connsiteY2" fmla="*/ 109538 h 319088"/>
                  <a:gd name="connsiteX3" fmla="*/ 0 w 278802"/>
                  <a:gd name="connsiteY3" fmla="*/ 171450 h 319088"/>
                  <a:gd name="connsiteX4" fmla="*/ 9525 w 278802"/>
                  <a:gd name="connsiteY4" fmla="*/ 228600 h 319088"/>
                  <a:gd name="connsiteX5" fmla="*/ 52388 w 278802"/>
                  <a:gd name="connsiteY5" fmla="*/ 290513 h 319088"/>
                  <a:gd name="connsiteX6" fmla="*/ 128588 w 278802"/>
                  <a:gd name="connsiteY6" fmla="*/ 319088 h 319088"/>
                  <a:gd name="connsiteX7" fmla="*/ 190500 w 278802"/>
                  <a:gd name="connsiteY7" fmla="*/ 295275 h 319088"/>
                  <a:gd name="connsiteX8" fmla="*/ 233363 w 278802"/>
                  <a:gd name="connsiteY8" fmla="*/ 223838 h 319088"/>
                  <a:gd name="connsiteX9" fmla="*/ 265607 w 278802"/>
                  <a:gd name="connsiteY9" fmla="*/ 157163 h 319088"/>
                  <a:gd name="connsiteX10" fmla="*/ 278802 w 278802"/>
                  <a:gd name="connsiteY10" fmla="*/ 125811 h 319088"/>
                  <a:gd name="connsiteX11" fmla="*/ 248139 w 278802"/>
                  <a:gd name="connsiteY11" fmla="*/ 93766 h 319088"/>
                  <a:gd name="connsiteX12" fmla="*/ 191782 w 278802"/>
                  <a:gd name="connsiteY12" fmla="*/ 80473 h 319088"/>
                  <a:gd name="connsiteX13" fmla="*/ 136618 w 278802"/>
                  <a:gd name="connsiteY13" fmla="*/ 45942 h 319088"/>
                  <a:gd name="connsiteX14" fmla="*/ 95250 w 278802"/>
                  <a:gd name="connsiteY14" fmla="*/ 0 h 319088"/>
                  <a:gd name="connsiteX0" fmla="*/ 95250 w 278802"/>
                  <a:gd name="connsiteY0" fmla="*/ 0 h 319088"/>
                  <a:gd name="connsiteX1" fmla="*/ 33338 w 278802"/>
                  <a:gd name="connsiteY1" fmla="*/ 28575 h 319088"/>
                  <a:gd name="connsiteX2" fmla="*/ 0 w 278802"/>
                  <a:gd name="connsiteY2" fmla="*/ 109538 h 319088"/>
                  <a:gd name="connsiteX3" fmla="*/ 0 w 278802"/>
                  <a:gd name="connsiteY3" fmla="*/ 171450 h 319088"/>
                  <a:gd name="connsiteX4" fmla="*/ 9525 w 278802"/>
                  <a:gd name="connsiteY4" fmla="*/ 228600 h 319088"/>
                  <a:gd name="connsiteX5" fmla="*/ 52388 w 278802"/>
                  <a:gd name="connsiteY5" fmla="*/ 290513 h 319088"/>
                  <a:gd name="connsiteX6" fmla="*/ 128588 w 278802"/>
                  <a:gd name="connsiteY6" fmla="*/ 319088 h 319088"/>
                  <a:gd name="connsiteX7" fmla="*/ 190500 w 278802"/>
                  <a:gd name="connsiteY7" fmla="*/ 295275 h 319088"/>
                  <a:gd name="connsiteX8" fmla="*/ 233363 w 278802"/>
                  <a:gd name="connsiteY8" fmla="*/ 223838 h 319088"/>
                  <a:gd name="connsiteX9" fmla="*/ 265607 w 278802"/>
                  <a:gd name="connsiteY9" fmla="*/ 157163 h 319088"/>
                  <a:gd name="connsiteX10" fmla="*/ 278802 w 278802"/>
                  <a:gd name="connsiteY10" fmla="*/ 125811 h 319088"/>
                  <a:gd name="connsiteX11" fmla="*/ 225118 w 278802"/>
                  <a:gd name="connsiteY11" fmla="*/ 111031 h 319088"/>
                  <a:gd name="connsiteX12" fmla="*/ 191782 w 278802"/>
                  <a:gd name="connsiteY12" fmla="*/ 80473 h 319088"/>
                  <a:gd name="connsiteX13" fmla="*/ 136618 w 278802"/>
                  <a:gd name="connsiteY13" fmla="*/ 45942 h 319088"/>
                  <a:gd name="connsiteX14" fmla="*/ 95250 w 278802"/>
                  <a:gd name="connsiteY14" fmla="*/ 0 h 319088"/>
                  <a:gd name="connsiteX0" fmla="*/ 95250 w 278802"/>
                  <a:gd name="connsiteY0" fmla="*/ 0 h 319088"/>
                  <a:gd name="connsiteX1" fmla="*/ 33338 w 278802"/>
                  <a:gd name="connsiteY1" fmla="*/ 28575 h 319088"/>
                  <a:gd name="connsiteX2" fmla="*/ 0 w 278802"/>
                  <a:gd name="connsiteY2" fmla="*/ 109538 h 319088"/>
                  <a:gd name="connsiteX3" fmla="*/ 0 w 278802"/>
                  <a:gd name="connsiteY3" fmla="*/ 171450 h 319088"/>
                  <a:gd name="connsiteX4" fmla="*/ 9525 w 278802"/>
                  <a:gd name="connsiteY4" fmla="*/ 228600 h 319088"/>
                  <a:gd name="connsiteX5" fmla="*/ 52388 w 278802"/>
                  <a:gd name="connsiteY5" fmla="*/ 290513 h 319088"/>
                  <a:gd name="connsiteX6" fmla="*/ 128588 w 278802"/>
                  <a:gd name="connsiteY6" fmla="*/ 319088 h 319088"/>
                  <a:gd name="connsiteX7" fmla="*/ 190500 w 278802"/>
                  <a:gd name="connsiteY7" fmla="*/ 295275 h 319088"/>
                  <a:gd name="connsiteX8" fmla="*/ 233363 w 278802"/>
                  <a:gd name="connsiteY8" fmla="*/ 223838 h 319088"/>
                  <a:gd name="connsiteX9" fmla="*/ 265607 w 278802"/>
                  <a:gd name="connsiteY9" fmla="*/ 157163 h 319088"/>
                  <a:gd name="connsiteX10" fmla="*/ 278802 w 278802"/>
                  <a:gd name="connsiteY10" fmla="*/ 125811 h 319088"/>
                  <a:gd name="connsiteX11" fmla="*/ 225118 w 278802"/>
                  <a:gd name="connsiteY11" fmla="*/ 111031 h 319088"/>
                  <a:gd name="connsiteX12" fmla="*/ 171639 w 278802"/>
                  <a:gd name="connsiteY12" fmla="*/ 89106 h 319088"/>
                  <a:gd name="connsiteX13" fmla="*/ 136618 w 278802"/>
                  <a:gd name="connsiteY13" fmla="*/ 45942 h 319088"/>
                  <a:gd name="connsiteX14" fmla="*/ 95250 w 278802"/>
                  <a:gd name="connsiteY14" fmla="*/ 0 h 319088"/>
                  <a:gd name="connsiteX0" fmla="*/ 95250 w 278802"/>
                  <a:gd name="connsiteY0" fmla="*/ 0 h 319088"/>
                  <a:gd name="connsiteX1" fmla="*/ 33338 w 278802"/>
                  <a:gd name="connsiteY1" fmla="*/ 28575 h 319088"/>
                  <a:gd name="connsiteX2" fmla="*/ 0 w 278802"/>
                  <a:gd name="connsiteY2" fmla="*/ 109538 h 319088"/>
                  <a:gd name="connsiteX3" fmla="*/ 0 w 278802"/>
                  <a:gd name="connsiteY3" fmla="*/ 171450 h 319088"/>
                  <a:gd name="connsiteX4" fmla="*/ 9525 w 278802"/>
                  <a:gd name="connsiteY4" fmla="*/ 228600 h 319088"/>
                  <a:gd name="connsiteX5" fmla="*/ 52388 w 278802"/>
                  <a:gd name="connsiteY5" fmla="*/ 290513 h 319088"/>
                  <a:gd name="connsiteX6" fmla="*/ 128588 w 278802"/>
                  <a:gd name="connsiteY6" fmla="*/ 319088 h 319088"/>
                  <a:gd name="connsiteX7" fmla="*/ 190500 w 278802"/>
                  <a:gd name="connsiteY7" fmla="*/ 295275 h 319088"/>
                  <a:gd name="connsiteX8" fmla="*/ 233363 w 278802"/>
                  <a:gd name="connsiteY8" fmla="*/ 223838 h 319088"/>
                  <a:gd name="connsiteX9" fmla="*/ 265607 w 278802"/>
                  <a:gd name="connsiteY9" fmla="*/ 157163 h 319088"/>
                  <a:gd name="connsiteX10" fmla="*/ 278802 w 278802"/>
                  <a:gd name="connsiteY10" fmla="*/ 125811 h 319088"/>
                  <a:gd name="connsiteX11" fmla="*/ 225118 w 278802"/>
                  <a:gd name="connsiteY11" fmla="*/ 111031 h 319088"/>
                  <a:gd name="connsiteX12" fmla="*/ 171639 w 278802"/>
                  <a:gd name="connsiteY12" fmla="*/ 89106 h 319088"/>
                  <a:gd name="connsiteX13" fmla="*/ 127986 w 278802"/>
                  <a:gd name="connsiteY13" fmla="*/ 54575 h 319088"/>
                  <a:gd name="connsiteX14" fmla="*/ 95250 w 278802"/>
                  <a:gd name="connsiteY14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8802" h="319088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9525" y="228600"/>
                    </a:lnTo>
                    <a:lnTo>
                      <a:pt x="52388" y="290513"/>
                    </a:lnTo>
                    <a:lnTo>
                      <a:pt x="128588" y="319088"/>
                    </a:lnTo>
                    <a:lnTo>
                      <a:pt x="190500" y="295275"/>
                    </a:lnTo>
                    <a:lnTo>
                      <a:pt x="233363" y="223838"/>
                    </a:lnTo>
                    <a:lnTo>
                      <a:pt x="265607" y="157163"/>
                    </a:lnTo>
                    <a:lnTo>
                      <a:pt x="278802" y="125811"/>
                    </a:lnTo>
                    <a:lnTo>
                      <a:pt x="225118" y="111031"/>
                    </a:lnTo>
                    <a:lnTo>
                      <a:pt x="171639" y="89106"/>
                    </a:lnTo>
                    <a:lnTo>
                      <a:pt x="127986" y="54575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6323542" y="3394284"/>
                <a:ext cx="288709" cy="415650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9088" h="319088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9525" y="228600"/>
                    </a:lnTo>
                    <a:lnTo>
                      <a:pt x="52388" y="290513"/>
                    </a:lnTo>
                    <a:lnTo>
                      <a:pt x="128588" y="319088"/>
                    </a:lnTo>
                    <a:lnTo>
                      <a:pt x="190500" y="295275"/>
                    </a:lnTo>
                    <a:lnTo>
                      <a:pt x="233363" y="223838"/>
                    </a:lnTo>
                    <a:lnTo>
                      <a:pt x="285750" y="157163"/>
                    </a:lnTo>
                    <a:lnTo>
                      <a:pt x="319088" y="114300"/>
                    </a:lnTo>
                    <a:lnTo>
                      <a:pt x="314325" y="33338"/>
                    </a:lnTo>
                    <a:lnTo>
                      <a:pt x="280988" y="14288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>
              <a:xfrm rot="18434426">
                <a:off x="6569131" y="3749864"/>
                <a:ext cx="415650" cy="415650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9088" h="319088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9525" y="228600"/>
                    </a:lnTo>
                    <a:lnTo>
                      <a:pt x="52388" y="290513"/>
                    </a:lnTo>
                    <a:lnTo>
                      <a:pt x="128588" y="319088"/>
                    </a:lnTo>
                    <a:lnTo>
                      <a:pt x="190500" y="295275"/>
                    </a:lnTo>
                    <a:lnTo>
                      <a:pt x="233363" y="223838"/>
                    </a:lnTo>
                    <a:lnTo>
                      <a:pt x="285750" y="157163"/>
                    </a:lnTo>
                    <a:lnTo>
                      <a:pt x="319088" y="114300"/>
                    </a:lnTo>
                    <a:lnTo>
                      <a:pt x="314325" y="33338"/>
                    </a:lnTo>
                    <a:lnTo>
                      <a:pt x="280988" y="14288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>
              <a:xfrm rot="5058671">
                <a:off x="7412780" y="3537010"/>
                <a:ext cx="426468" cy="326438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12024 w 319088"/>
                  <a:gd name="connsiteY3" fmla="*/ 166864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12024 w 319088"/>
                  <a:gd name="connsiteY3" fmla="*/ 166864 h 319088"/>
                  <a:gd name="connsiteX4" fmla="*/ 39586 w 319088"/>
                  <a:gd name="connsiteY4" fmla="*/ 217135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12024 w 319088"/>
                  <a:gd name="connsiteY3" fmla="*/ 166864 h 319088"/>
                  <a:gd name="connsiteX4" fmla="*/ 39586 w 319088"/>
                  <a:gd name="connsiteY4" fmla="*/ 217135 h 319088"/>
                  <a:gd name="connsiteX5" fmla="*/ 91028 w 319088"/>
                  <a:gd name="connsiteY5" fmla="*/ 250985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  <a:gd name="connsiteX0" fmla="*/ 95250 w 319088"/>
                  <a:gd name="connsiteY0" fmla="*/ 0 h 295275"/>
                  <a:gd name="connsiteX1" fmla="*/ 33338 w 319088"/>
                  <a:gd name="connsiteY1" fmla="*/ 28575 h 295275"/>
                  <a:gd name="connsiteX2" fmla="*/ 0 w 319088"/>
                  <a:gd name="connsiteY2" fmla="*/ 109538 h 295275"/>
                  <a:gd name="connsiteX3" fmla="*/ 12024 w 319088"/>
                  <a:gd name="connsiteY3" fmla="*/ 166864 h 295275"/>
                  <a:gd name="connsiteX4" fmla="*/ 39586 w 319088"/>
                  <a:gd name="connsiteY4" fmla="*/ 217135 h 295275"/>
                  <a:gd name="connsiteX5" fmla="*/ 91028 w 319088"/>
                  <a:gd name="connsiteY5" fmla="*/ 250985 h 295275"/>
                  <a:gd name="connsiteX6" fmla="*/ 157486 w 319088"/>
                  <a:gd name="connsiteY6" fmla="*/ 261239 h 295275"/>
                  <a:gd name="connsiteX7" fmla="*/ 190500 w 319088"/>
                  <a:gd name="connsiteY7" fmla="*/ 295275 h 295275"/>
                  <a:gd name="connsiteX8" fmla="*/ 233363 w 319088"/>
                  <a:gd name="connsiteY8" fmla="*/ 223838 h 295275"/>
                  <a:gd name="connsiteX9" fmla="*/ 285750 w 319088"/>
                  <a:gd name="connsiteY9" fmla="*/ 157163 h 295275"/>
                  <a:gd name="connsiteX10" fmla="*/ 319088 w 319088"/>
                  <a:gd name="connsiteY10" fmla="*/ 114300 h 295275"/>
                  <a:gd name="connsiteX11" fmla="*/ 314325 w 319088"/>
                  <a:gd name="connsiteY11" fmla="*/ 33338 h 295275"/>
                  <a:gd name="connsiteX12" fmla="*/ 280988 w 319088"/>
                  <a:gd name="connsiteY12" fmla="*/ 14288 h 295275"/>
                  <a:gd name="connsiteX13" fmla="*/ 214313 w 319088"/>
                  <a:gd name="connsiteY13" fmla="*/ 14288 h 295275"/>
                  <a:gd name="connsiteX14" fmla="*/ 95250 w 319088"/>
                  <a:gd name="connsiteY14" fmla="*/ 0 h 295275"/>
                  <a:gd name="connsiteX0" fmla="*/ 95250 w 319088"/>
                  <a:gd name="connsiteY0" fmla="*/ 0 h 261239"/>
                  <a:gd name="connsiteX1" fmla="*/ 33338 w 319088"/>
                  <a:gd name="connsiteY1" fmla="*/ 28575 h 261239"/>
                  <a:gd name="connsiteX2" fmla="*/ 0 w 319088"/>
                  <a:gd name="connsiteY2" fmla="*/ 109538 h 261239"/>
                  <a:gd name="connsiteX3" fmla="*/ 12024 w 319088"/>
                  <a:gd name="connsiteY3" fmla="*/ 166864 h 261239"/>
                  <a:gd name="connsiteX4" fmla="*/ 39586 w 319088"/>
                  <a:gd name="connsiteY4" fmla="*/ 217135 h 261239"/>
                  <a:gd name="connsiteX5" fmla="*/ 91028 w 319088"/>
                  <a:gd name="connsiteY5" fmla="*/ 250985 h 261239"/>
                  <a:gd name="connsiteX6" fmla="*/ 157486 w 319088"/>
                  <a:gd name="connsiteY6" fmla="*/ 261239 h 261239"/>
                  <a:gd name="connsiteX7" fmla="*/ 206518 w 319088"/>
                  <a:gd name="connsiteY7" fmla="*/ 250601 h 261239"/>
                  <a:gd name="connsiteX8" fmla="*/ 233363 w 319088"/>
                  <a:gd name="connsiteY8" fmla="*/ 223838 h 261239"/>
                  <a:gd name="connsiteX9" fmla="*/ 285750 w 319088"/>
                  <a:gd name="connsiteY9" fmla="*/ 157163 h 261239"/>
                  <a:gd name="connsiteX10" fmla="*/ 319088 w 319088"/>
                  <a:gd name="connsiteY10" fmla="*/ 114300 h 261239"/>
                  <a:gd name="connsiteX11" fmla="*/ 314325 w 319088"/>
                  <a:gd name="connsiteY11" fmla="*/ 33338 h 261239"/>
                  <a:gd name="connsiteX12" fmla="*/ 280988 w 319088"/>
                  <a:gd name="connsiteY12" fmla="*/ 14288 h 261239"/>
                  <a:gd name="connsiteX13" fmla="*/ 214313 w 319088"/>
                  <a:gd name="connsiteY13" fmla="*/ 14288 h 261239"/>
                  <a:gd name="connsiteX14" fmla="*/ 95250 w 319088"/>
                  <a:gd name="connsiteY14" fmla="*/ 0 h 261239"/>
                  <a:gd name="connsiteX0" fmla="*/ 95250 w 319088"/>
                  <a:gd name="connsiteY0" fmla="*/ 0 h 261239"/>
                  <a:gd name="connsiteX1" fmla="*/ 33338 w 319088"/>
                  <a:gd name="connsiteY1" fmla="*/ 28575 h 261239"/>
                  <a:gd name="connsiteX2" fmla="*/ 0 w 319088"/>
                  <a:gd name="connsiteY2" fmla="*/ 109538 h 261239"/>
                  <a:gd name="connsiteX3" fmla="*/ 12024 w 319088"/>
                  <a:gd name="connsiteY3" fmla="*/ 166864 h 261239"/>
                  <a:gd name="connsiteX4" fmla="*/ 39586 w 319088"/>
                  <a:gd name="connsiteY4" fmla="*/ 217135 h 261239"/>
                  <a:gd name="connsiteX5" fmla="*/ 91028 w 319088"/>
                  <a:gd name="connsiteY5" fmla="*/ 250985 h 261239"/>
                  <a:gd name="connsiteX6" fmla="*/ 157486 w 319088"/>
                  <a:gd name="connsiteY6" fmla="*/ 261239 h 261239"/>
                  <a:gd name="connsiteX7" fmla="*/ 206518 w 319088"/>
                  <a:gd name="connsiteY7" fmla="*/ 250601 h 261239"/>
                  <a:gd name="connsiteX8" fmla="*/ 237367 w 319088"/>
                  <a:gd name="connsiteY8" fmla="*/ 212669 h 261239"/>
                  <a:gd name="connsiteX9" fmla="*/ 285750 w 319088"/>
                  <a:gd name="connsiteY9" fmla="*/ 157163 h 261239"/>
                  <a:gd name="connsiteX10" fmla="*/ 319088 w 319088"/>
                  <a:gd name="connsiteY10" fmla="*/ 114300 h 261239"/>
                  <a:gd name="connsiteX11" fmla="*/ 314325 w 319088"/>
                  <a:gd name="connsiteY11" fmla="*/ 33338 h 261239"/>
                  <a:gd name="connsiteX12" fmla="*/ 280988 w 319088"/>
                  <a:gd name="connsiteY12" fmla="*/ 14288 h 261239"/>
                  <a:gd name="connsiteX13" fmla="*/ 214313 w 319088"/>
                  <a:gd name="connsiteY13" fmla="*/ 14288 h 261239"/>
                  <a:gd name="connsiteX14" fmla="*/ 95250 w 319088"/>
                  <a:gd name="connsiteY14" fmla="*/ 0 h 261239"/>
                  <a:gd name="connsiteX0" fmla="*/ 95250 w 319088"/>
                  <a:gd name="connsiteY0" fmla="*/ 0 h 261239"/>
                  <a:gd name="connsiteX1" fmla="*/ 33338 w 319088"/>
                  <a:gd name="connsiteY1" fmla="*/ 28575 h 261239"/>
                  <a:gd name="connsiteX2" fmla="*/ 0 w 319088"/>
                  <a:gd name="connsiteY2" fmla="*/ 109538 h 261239"/>
                  <a:gd name="connsiteX3" fmla="*/ 12024 w 319088"/>
                  <a:gd name="connsiteY3" fmla="*/ 166864 h 261239"/>
                  <a:gd name="connsiteX4" fmla="*/ 39586 w 319088"/>
                  <a:gd name="connsiteY4" fmla="*/ 217135 h 261239"/>
                  <a:gd name="connsiteX5" fmla="*/ 104764 w 319088"/>
                  <a:gd name="connsiteY5" fmla="*/ 229219 h 261239"/>
                  <a:gd name="connsiteX6" fmla="*/ 157486 w 319088"/>
                  <a:gd name="connsiteY6" fmla="*/ 261239 h 261239"/>
                  <a:gd name="connsiteX7" fmla="*/ 206518 w 319088"/>
                  <a:gd name="connsiteY7" fmla="*/ 250601 h 261239"/>
                  <a:gd name="connsiteX8" fmla="*/ 237367 w 319088"/>
                  <a:gd name="connsiteY8" fmla="*/ 212669 h 261239"/>
                  <a:gd name="connsiteX9" fmla="*/ 285750 w 319088"/>
                  <a:gd name="connsiteY9" fmla="*/ 157163 h 261239"/>
                  <a:gd name="connsiteX10" fmla="*/ 319088 w 319088"/>
                  <a:gd name="connsiteY10" fmla="*/ 114300 h 261239"/>
                  <a:gd name="connsiteX11" fmla="*/ 314325 w 319088"/>
                  <a:gd name="connsiteY11" fmla="*/ 33338 h 261239"/>
                  <a:gd name="connsiteX12" fmla="*/ 280988 w 319088"/>
                  <a:gd name="connsiteY12" fmla="*/ 14288 h 261239"/>
                  <a:gd name="connsiteX13" fmla="*/ 214313 w 319088"/>
                  <a:gd name="connsiteY13" fmla="*/ 14288 h 261239"/>
                  <a:gd name="connsiteX14" fmla="*/ 95250 w 319088"/>
                  <a:gd name="connsiteY14" fmla="*/ 0 h 261239"/>
                  <a:gd name="connsiteX0" fmla="*/ 95250 w 319088"/>
                  <a:gd name="connsiteY0" fmla="*/ 0 h 261239"/>
                  <a:gd name="connsiteX1" fmla="*/ 33338 w 319088"/>
                  <a:gd name="connsiteY1" fmla="*/ 28575 h 261239"/>
                  <a:gd name="connsiteX2" fmla="*/ 0 w 319088"/>
                  <a:gd name="connsiteY2" fmla="*/ 109538 h 261239"/>
                  <a:gd name="connsiteX3" fmla="*/ 12024 w 319088"/>
                  <a:gd name="connsiteY3" fmla="*/ 166864 h 261239"/>
                  <a:gd name="connsiteX4" fmla="*/ 57897 w 319088"/>
                  <a:gd name="connsiteY4" fmla="*/ 178473 h 261239"/>
                  <a:gd name="connsiteX5" fmla="*/ 104764 w 319088"/>
                  <a:gd name="connsiteY5" fmla="*/ 229219 h 261239"/>
                  <a:gd name="connsiteX6" fmla="*/ 157486 w 319088"/>
                  <a:gd name="connsiteY6" fmla="*/ 261239 h 261239"/>
                  <a:gd name="connsiteX7" fmla="*/ 206518 w 319088"/>
                  <a:gd name="connsiteY7" fmla="*/ 250601 h 261239"/>
                  <a:gd name="connsiteX8" fmla="*/ 237367 w 319088"/>
                  <a:gd name="connsiteY8" fmla="*/ 212669 h 261239"/>
                  <a:gd name="connsiteX9" fmla="*/ 285750 w 319088"/>
                  <a:gd name="connsiteY9" fmla="*/ 157163 h 261239"/>
                  <a:gd name="connsiteX10" fmla="*/ 319088 w 319088"/>
                  <a:gd name="connsiteY10" fmla="*/ 114300 h 261239"/>
                  <a:gd name="connsiteX11" fmla="*/ 314325 w 319088"/>
                  <a:gd name="connsiteY11" fmla="*/ 33338 h 261239"/>
                  <a:gd name="connsiteX12" fmla="*/ 280988 w 319088"/>
                  <a:gd name="connsiteY12" fmla="*/ 14288 h 261239"/>
                  <a:gd name="connsiteX13" fmla="*/ 214313 w 319088"/>
                  <a:gd name="connsiteY13" fmla="*/ 14288 h 261239"/>
                  <a:gd name="connsiteX14" fmla="*/ 95250 w 319088"/>
                  <a:gd name="connsiteY14" fmla="*/ 0 h 261239"/>
                  <a:gd name="connsiteX0" fmla="*/ 95250 w 319088"/>
                  <a:gd name="connsiteY0" fmla="*/ 0 h 261239"/>
                  <a:gd name="connsiteX1" fmla="*/ 33338 w 319088"/>
                  <a:gd name="connsiteY1" fmla="*/ 28575 h 261239"/>
                  <a:gd name="connsiteX2" fmla="*/ 0 w 319088"/>
                  <a:gd name="connsiteY2" fmla="*/ 109538 h 261239"/>
                  <a:gd name="connsiteX3" fmla="*/ 29478 w 319088"/>
                  <a:gd name="connsiteY3" fmla="*/ 136792 h 261239"/>
                  <a:gd name="connsiteX4" fmla="*/ 57897 w 319088"/>
                  <a:gd name="connsiteY4" fmla="*/ 178473 h 261239"/>
                  <a:gd name="connsiteX5" fmla="*/ 104764 w 319088"/>
                  <a:gd name="connsiteY5" fmla="*/ 229219 h 261239"/>
                  <a:gd name="connsiteX6" fmla="*/ 157486 w 319088"/>
                  <a:gd name="connsiteY6" fmla="*/ 261239 h 261239"/>
                  <a:gd name="connsiteX7" fmla="*/ 206518 w 319088"/>
                  <a:gd name="connsiteY7" fmla="*/ 250601 h 261239"/>
                  <a:gd name="connsiteX8" fmla="*/ 237367 w 319088"/>
                  <a:gd name="connsiteY8" fmla="*/ 212669 h 261239"/>
                  <a:gd name="connsiteX9" fmla="*/ 285750 w 319088"/>
                  <a:gd name="connsiteY9" fmla="*/ 157163 h 261239"/>
                  <a:gd name="connsiteX10" fmla="*/ 319088 w 319088"/>
                  <a:gd name="connsiteY10" fmla="*/ 114300 h 261239"/>
                  <a:gd name="connsiteX11" fmla="*/ 314325 w 319088"/>
                  <a:gd name="connsiteY11" fmla="*/ 33338 h 261239"/>
                  <a:gd name="connsiteX12" fmla="*/ 280988 w 319088"/>
                  <a:gd name="connsiteY12" fmla="*/ 14288 h 261239"/>
                  <a:gd name="connsiteX13" fmla="*/ 214313 w 319088"/>
                  <a:gd name="connsiteY13" fmla="*/ 14288 h 261239"/>
                  <a:gd name="connsiteX14" fmla="*/ 95250 w 319088"/>
                  <a:gd name="connsiteY14" fmla="*/ 0 h 261239"/>
                  <a:gd name="connsiteX0" fmla="*/ 103555 w 327393"/>
                  <a:gd name="connsiteY0" fmla="*/ 0 h 261239"/>
                  <a:gd name="connsiteX1" fmla="*/ 41643 w 327393"/>
                  <a:gd name="connsiteY1" fmla="*/ 28575 h 261239"/>
                  <a:gd name="connsiteX2" fmla="*/ 0 w 327393"/>
                  <a:gd name="connsiteY2" fmla="*/ 105819 h 261239"/>
                  <a:gd name="connsiteX3" fmla="*/ 37783 w 327393"/>
                  <a:gd name="connsiteY3" fmla="*/ 136792 h 261239"/>
                  <a:gd name="connsiteX4" fmla="*/ 66202 w 327393"/>
                  <a:gd name="connsiteY4" fmla="*/ 178473 h 261239"/>
                  <a:gd name="connsiteX5" fmla="*/ 113069 w 327393"/>
                  <a:gd name="connsiteY5" fmla="*/ 229219 h 261239"/>
                  <a:gd name="connsiteX6" fmla="*/ 165791 w 327393"/>
                  <a:gd name="connsiteY6" fmla="*/ 261239 h 261239"/>
                  <a:gd name="connsiteX7" fmla="*/ 214823 w 327393"/>
                  <a:gd name="connsiteY7" fmla="*/ 250601 h 261239"/>
                  <a:gd name="connsiteX8" fmla="*/ 245672 w 327393"/>
                  <a:gd name="connsiteY8" fmla="*/ 212669 h 261239"/>
                  <a:gd name="connsiteX9" fmla="*/ 294055 w 327393"/>
                  <a:gd name="connsiteY9" fmla="*/ 157163 h 261239"/>
                  <a:gd name="connsiteX10" fmla="*/ 327393 w 327393"/>
                  <a:gd name="connsiteY10" fmla="*/ 114300 h 261239"/>
                  <a:gd name="connsiteX11" fmla="*/ 322630 w 327393"/>
                  <a:gd name="connsiteY11" fmla="*/ 33338 h 261239"/>
                  <a:gd name="connsiteX12" fmla="*/ 289293 w 327393"/>
                  <a:gd name="connsiteY12" fmla="*/ 14288 h 261239"/>
                  <a:gd name="connsiteX13" fmla="*/ 222618 w 327393"/>
                  <a:gd name="connsiteY13" fmla="*/ 14288 h 261239"/>
                  <a:gd name="connsiteX14" fmla="*/ 103555 w 327393"/>
                  <a:gd name="connsiteY14" fmla="*/ 0 h 261239"/>
                  <a:gd name="connsiteX0" fmla="*/ 103555 w 327393"/>
                  <a:gd name="connsiteY0" fmla="*/ 0 h 250601"/>
                  <a:gd name="connsiteX1" fmla="*/ 41643 w 327393"/>
                  <a:gd name="connsiteY1" fmla="*/ 28575 h 250601"/>
                  <a:gd name="connsiteX2" fmla="*/ 0 w 327393"/>
                  <a:gd name="connsiteY2" fmla="*/ 105819 h 250601"/>
                  <a:gd name="connsiteX3" fmla="*/ 37783 w 327393"/>
                  <a:gd name="connsiteY3" fmla="*/ 136792 h 250601"/>
                  <a:gd name="connsiteX4" fmla="*/ 66202 w 327393"/>
                  <a:gd name="connsiteY4" fmla="*/ 178473 h 250601"/>
                  <a:gd name="connsiteX5" fmla="*/ 113069 w 327393"/>
                  <a:gd name="connsiteY5" fmla="*/ 229219 h 250601"/>
                  <a:gd name="connsiteX6" fmla="*/ 175807 w 327393"/>
                  <a:gd name="connsiteY6" fmla="*/ 247778 h 250601"/>
                  <a:gd name="connsiteX7" fmla="*/ 214823 w 327393"/>
                  <a:gd name="connsiteY7" fmla="*/ 250601 h 250601"/>
                  <a:gd name="connsiteX8" fmla="*/ 245672 w 327393"/>
                  <a:gd name="connsiteY8" fmla="*/ 212669 h 250601"/>
                  <a:gd name="connsiteX9" fmla="*/ 294055 w 327393"/>
                  <a:gd name="connsiteY9" fmla="*/ 157163 h 250601"/>
                  <a:gd name="connsiteX10" fmla="*/ 327393 w 327393"/>
                  <a:gd name="connsiteY10" fmla="*/ 114300 h 250601"/>
                  <a:gd name="connsiteX11" fmla="*/ 322630 w 327393"/>
                  <a:gd name="connsiteY11" fmla="*/ 33338 h 250601"/>
                  <a:gd name="connsiteX12" fmla="*/ 289293 w 327393"/>
                  <a:gd name="connsiteY12" fmla="*/ 14288 h 250601"/>
                  <a:gd name="connsiteX13" fmla="*/ 222618 w 327393"/>
                  <a:gd name="connsiteY13" fmla="*/ 14288 h 250601"/>
                  <a:gd name="connsiteX14" fmla="*/ 103555 w 327393"/>
                  <a:gd name="connsiteY14" fmla="*/ 0 h 250601"/>
                  <a:gd name="connsiteX0" fmla="*/ 103555 w 327393"/>
                  <a:gd name="connsiteY0" fmla="*/ 0 h 250601"/>
                  <a:gd name="connsiteX1" fmla="*/ 41643 w 327393"/>
                  <a:gd name="connsiteY1" fmla="*/ 28575 h 250601"/>
                  <a:gd name="connsiteX2" fmla="*/ 0 w 327393"/>
                  <a:gd name="connsiteY2" fmla="*/ 105819 h 250601"/>
                  <a:gd name="connsiteX3" fmla="*/ 37783 w 327393"/>
                  <a:gd name="connsiteY3" fmla="*/ 136792 h 250601"/>
                  <a:gd name="connsiteX4" fmla="*/ 66202 w 327393"/>
                  <a:gd name="connsiteY4" fmla="*/ 178473 h 250601"/>
                  <a:gd name="connsiteX5" fmla="*/ 141977 w 327393"/>
                  <a:gd name="connsiteY5" fmla="*/ 200288 h 250601"/>
                  <a:gd name="connsiteX6" fmla="*/ 175807 w 327393"/>
                  <a:gd name="connsiteY6" fmla="*/ 247778 h 250601"/>
                  <a:gd name="connsiteX7" fmla="*/ 214823 w 327393"/>
                  <a:gd name="connsiteY7" fmla="*/ 250601 h 250601"/>
                  <a:gd name="connsiteX8" fmla="*/ 245672 w 327393"/>
                  <a:gd name="connsiteY8" fmla="*/ 212669 h 250601"/>
                  <a:gd name="connsiteX9" fmla="*/ 294055 w 327393"/>
                  <a:gd name="connsiteY9" fmla="*/ 157163 h 250601"/>
                  <a:gd name="connsiteX10" fmla="*/ 327393 w 327393"/>
                  <a:gd name="connsiteY10" fmla="*/ 114300 h 250601"/>
                  <a:gd name="connsiteX11" fmla="*/ 322630 w 327393"/>
                  <a:gd name="connsiteY11" fmla="*/ 33338 h 250601"/>
                  <a:gd name="connsiteX12" fmla="*/ 289293 w 327393"/>
                  <a:gd name="connsiteY12" fmla="*/ 14288 h 250601"/>
                  <a:gd name="connsiteX13" fmla="*/ 222618 w 327393"/>
                  <a:gd name="connsiteY13" fmla="*/ 14288 h 250601"/>
                  <a:gd name="connsiteX14" fmla="*/ 103555 w 327393"/>
                  <a:gd name="connsiteY14" fmla="*/ 0 h 250601"/>
                  <a:gd name="connsiteX0" fmla="*/ 103555 w 327393"/>
                  <a:gd name="connsiteY0" fmla="*/ 0 h 250601"/>
                  <a:gd name="connsiteX1" fmla="*/ 41643 w 327393"/>
                  <a:gd name="connsiteY1" fmla="*/ 28575 h 250601"/>
                  <a:gd name="connsiteX2" fmla="*/ 0 w 327393"/>
                  <a:gd name="connsiteY2" fmla="*/ 105819 h 250601"/>
                  <a:gd name="connsiteX3" fmla="*/ 37783 w 327393"/>
                  <a:gd name="connsiteY3" fmla="*/ 136792 h 250601"/>
                  <a:gd name="connsiteX4" fmla="*/ 100552 w 327393"/>
                  <a:gd name="connsiteY4" fmla="*/ 152976 h 250601"/>
                  <a:gd name="connsiteX5" fmla="*/ 141977 w 327393"/>
                  <a:gd name="connsiteY5" fmla="*/ 200288 h 250601"/>
                  <a:gd name="connsiteX6" fmla="*/ 175807 w 327393"/>
                  <a:gd name="connsiteY6" fmla="*/ 247778 h 250601"/>
                  <a:gd name="connsiteX7" fmla="*/ 214823 w 327393"/>
                  <a:gd name="connsiteY7" fmla="*/ 250601 h 250601"/>
                  <a:gd name="connsiteX8" fmla="*/ 245672 w 327393"/>
                  <a:gd name="connsiteY8" fmla="*/ 212669 h 250601"/>
                  <a:gd name="connsiteX9" fmla="*/ 294055 w 327393"/>
                  <a:gd name="connsiteY9" fmla="*/ 157163 h 250601"/>
                  <a:gd name="connsiteX10" fmla="*/ 327393 w 327393"/>
                  <a:gd name="connsiteY10" fmla="*/ 114300 h 250601"/>
                  <a:gd name="connsiteX11" fmla="*/ 322630 w 327393"/>
                  <a:gd name="connsiteY11" fmla="*/ 33338 h 250601"/>
                  <a:gd name="connsiteX12" fmla="*/ 289293 w 327393"/>
                  <a:gd name="connsiteY12" fmla="*/ 14288 h 250601"/>
                  <a:gd name="connsiteX13" fmla="*/ 222618 w 327393"/>
                  <a:gd name="connsiteY13" fmla="*/ 14288 h 250601"/>
                  <a:gd name="connsiteX14" fmla="*/ 103555 w 327393"/>
                  <a:gd name="connsiteY14" fmla="*/ 0 h 250601"/>
                  <a:gd name="connsiteX0" fmla="*/ 103555 w 327393"/>
                  <a:gd name="connsiteY0" fmla="*/ 0 h 250601"/>
                  <a:gd name="connsiteX1" fmla="*/ 41643 w 327393"/>
                  <a:gd name="connsiteY1" fmla="*/ 28575 h 250601"/>
                  <a:gd name="connsiteX2" fmla="*/ 0 w 327393"/>
                  <a:gd name="connsiteY2" fmla="*/ 105819 h 250601"/>
                  <a:gd name="connsiteX3" fmla="*/ 54953 w 327393"/>
                  <a:gd name="connsiteY3" fmla="*/ 109584 h 250601"/>
                  <a:gd name="connsiteX4" fmla="*/ 100552 w 327393"/>
                  <a:gd name="connsiteY4" fmla="*/ 152976 h 250601"/>
                  <a:gd name="connsiteX5" fmla="*/ 141977 w 327393"/>
                  <a:gd name="connsiteY5" fmla="*/ 200288 h 250601"/>
                  <a:gd name="connsiteX6" fmla="*/ 175807 w 327393"/>
                  <a:gd name="connsiteY6" fmla="*/ 247778 h 250601"/>
                  <a:gd name="connsiteX7" fmla="*/ 214823 w 327393"/>
                  <a:gd name="connsiteY7" fmla="*/ 250601 h 250601"/>
                  <a:gd name="connsiteX8" fmla="*/ 245672 w 327393"/>
                  <a:gd name="connsiteY8" fmla="*/ 212669 h 250601"/>
                  <a:gd name="connsiteX9" fmla="*/ 294055 w 327393"/>
                  <a:gd name="connsiteY9" fmla="*/ 157163 h 250601"/>
                  <a:gd name="connsiteX10" fmla="*/ 327393 w 327393"/>
                  <a:gd name="connsiteY10" fmla="*/ 114300 h 250601"/>
                  <a:gd name="connsiteX11" fmla="*/ 322630 w 327393"/>
                  <a:gd name="connsiteY11" fmla="*/ 33338 h 250601"/>
                  <a:gd name="connsiteX12" fmla="*/ 289293 w 327393"/>
                  <a:gd name="connsiteY12" fmla="*/ 14288 h 250601"/>
                  <a:gd name="connsiteX13" fmla="*/ 222618 w 327393"/>
                  <a:gd name="connsiteY13" fmla="*/ 14288 h 250601"/>
                  <a:gd name="connsiteX14" fmla="*/ 103555 w 327393"/>
                  <a:gd name="connsiteY14" fmla="*/ 0 h 25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7393" h="250601">
                    <a:moveTo>
                      <a:pt x="103555" y="0"/>
                    </a:moveTo>
                    <a:lnTo>
                      <a:pt x="41643" y="28575"/>
                    </a:lnTo>
                    <a:lnTo>
                      <a:pt x="0" y="105819"/>
                    </a:lnTo>
                    <a:lnTo>
                      <a:pt x="54953" y="109584"/>
                    </a:lnTo>
                    <a:lnTo>
                      <a:pt x="100552" y="152976"/>
                    </a:lnTo>
                    <a:lnTo>
                      <a:pt x="141977" y="200288"/>
                    </a:lnTo>
                    <a:lnTo>
                      <a:pt x="175807" y="247778"/>
                    </a:lnTo>
                    <a:lnTo>
                      <a:pt x="214823" y="250601"/>
                    </a:lnTo>
                    <a:lnTo>
                      <a:pt x="245672" y="212669"/>
                    </a:lnTo>
                    <a:lnTo>
                      <a:pt x="294055" y="157163"/>
                    </a:lnTo>
                    <a:lnTo>
                      <a:pt x="327393" y="114300"/>
                    </a:lnTo>
                    <a:lnTo>
                      <a:pt x="322630" y="33338"/>
                    </a:lnTo>
                    <a:lnTo>
                      <a:pt x="289293" y="14288"/>
                    </a:lnTo>
                    <a:lnTo>
                      <a:pt x="222618" y="14288"/>
                    </a:lnTo>
                    <a:lnTo>
                      <a:pt x="103555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>
              <a:xfrm rot="7275969">
                <a:off x="7009289" y="3804221"/>
                <a:ext cx="415650" cy="415650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9088" h="319088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9525" y="228600"/>
                    </a:lnTo>
                    <a:lnTo>
                      <a:pt x="52388" y="290513"/>
                    </a:lnTo>
                    <a:lnTo>
                      <a:pt x="128588" y="319088"/>
                    </a:lnTo>
                    <a:lnTo>
                      <a:pt x="190500" y="295275"/>
                    </a:lnTo>
                    <a:lnTo>
                      <a:pt x="233363" y="223838"/>
                    </a:lnTo>
                    <a:lnTo>
                      <a:pt x="285750" y="157163"/>
                    </a:lnTo>
                    <a:lnTo>
                      <a:pt x="319088" y="114300"/>
                    </a:lnTo>
                    <a:lnTo>
                      <a:pt x="314325" y="33338"/>
                    </a:lnTo>
                    <a:lnTo>
                      <a:pt x="280988" y="14288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7826811" y="2966835"/>
                <a:ext cx="415650" cy="334191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9088" h="319088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9525" y="228600"/>
                    </a:lnTo>
                    <a:lnTo>
                      <a:pt x="52388" y="290513"/>
                    </a:lnTo>
                    <a:lnTo>
                      <a:pt x="128588" y="319088"/>
                    </a:lnTo>
                    <a:lnTo>
                      <a:pt x="190500" y="295275"/>
                    </a:lnTo>
                    <a:lnTo>
                      <a:pt x="233363" y="223838"/>
                    </a:lnTo>
                    <a:lnTo>
                      <a:pt x="285750" y="157163"/>
                    </a:lnTo>
                    <a:lnTo>
                      <a:pt x="319088" y="114300"/>
                    </a:lnTo>
                    <a:lnTo>
                      <a:pt x="314325" y="33338"/>
                    </a:lnTo>
                    <a:lnTo>
                      <a:pt x="280988" y="14288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reeform 116"/>
              <p:cNvSpPr/>
              <p:nvPr/>
            </p:nvSpPr>
            <p:spPr>
              <a:xfrm rot="11469104">
                <a:off x="8345894" y="3041840"/>
                <a:ext cx="415650" cy="415650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9088" h="319088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9525" y="228600"/>
                    </a:lnTo>
                    <a:lnTo>
                      <a:pt x="52388" y="290513"/>
                    </a:lnTo>
                    <a:lnTo>
                      <a:pt x="128588" y="319088"/>
                    </a:lnTo>
                    <a:lnTo>
                      <a:pt x="190500" y="295275"/>
                    </a:lnTo>
                    <a:lnTo>
                      <a:pt x="233363" y="223838"/>
                    </a:lnTo>
                    <a:lnTo>
                      <a:pt x="285750" y="157163"/>
                    </a:lnTo>
                    <a:lnTo>
                      <a:pt x="319088" y="114300"/>
                    </a:lnTo>
                    <a:lnTo>
                      <a:pt x="314325" y="33338"/>
                    </a:lnTo>
                    <a:lnTo>
                      <a:pt x="280988" y="14288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7900691" y="3329138"/>
                <a:ext cx="415650" cy="415650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9088" h="319088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9525" y="228600"/>
                    </a:lnTo>
                    <a:lnTo>
                      <a:pt x="52388" y="290513"/>
                    </a:lnTo>
                    <a:lnTo>
                      <a:pt x="128588" y="319088"/>
                    </a:lnTo>
                    <a:lnTo>
                      <a:pt x="190500" y="295275"/>
                    </a:lnTo>
                    <a:lnTo>
                      <a:pt x="233363" y="223838"/>
                    </a:lnTo>
                    <a:lnTo>
                      <a:pt x="285750" y="157163"/>
                    </a:lnTo>
                    <a:lnTo>
                      <a:pt x="319088" y="114300"/>
                    </a:lnTo>
                    <a:lnTo>
                      <a:pt x="314325" y="33338"/>
                    </a:lnTo>
                    <a:lnTo>
                      <a:pt x="280988" y="14288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18"/>
              <p:cNvSpPr/>
              <p:nvPr/>
            </p:nvSpPr>
            <p:spPr>
              <a:xfrm rot="18062430">
                <a:off x="8287456" y="3586451"/>
                <a:ext cx="415650" cy="415650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9088" h="319088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9525" y="228600"/>
                    </a:lnTo>
                    <a:lnTo>
                      <a:pt x="52388" y="290513"/>
                    </a:lnTo>
                    <a:lnTo>
                      <a:pt x="128588" y="319088"/>
                    </a:lnTo>
                    <a:lnTo>
                      <a:pt x="190500" y="295275"/>
                    </a:lnTo>
                    <a:lnTo>
                      <a:pt x="233363" y="223838"/>
                    </a:lnTo>
                    <a:lnTo>
                      <a:pt x="285750" y="157163"/>
                    </a:lnTo>
                    <a:lnTo>
                      <a:pt x="319088" y="114300"/>
                    </a:lnTo>
                    <a:lnTo>
                      <a:pt x="314325" y="33338"/>
                    </a:lnTo>
                    <a:lnTo>
                      <a:pt x="280988" y="14288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/>
              <p:nvPr/>
            </p:nvSpPr>
            <p:spPr>
              <a:xfrm rot="14666286">
                <a:off x="7621166" y="3909671"/>
                <a:ext cx="316573" cy="415650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9088" h="319088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9525" y="228600"/>
                    </a:lnTo>
                    <a:lnTo>
                      <a:pt x="52388" y="290513"/>
                    </a:lnTo>
                    <a:lnTo>
                      <a:pt x="128588" y="319088"/>
                    </a:lnTo>
                    <a:lnTo>
                      <a:pt x="190500" y="295275"/>
                    </a:lnTo>
                    <a:lnTo>
                      <a:pt x="233363" y="223838"/>
                    </a:lnTo>
                    <a:lnTo>
                      <a:pt x="285750" y="157163"/>
                    </a:lnTo>
                    <a:lnTo>
                      <a:pt x="319088" y="114300"/>
                    </a:lnTo>
                    <a:lnTo>
                      <a:pt x="314325" y="33338"/>
                    </a:lnTo>
                    <a:lnTo>
                      <a:pt x="280988" y="14288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 120"/>
              <p:cNvSpPr/>
              <p:nvPr/>
            </p:nvSpPr>
            <p:spPr>
              <a:xfrm rot="7819685">
                <a:off x="8023094" y="3856701"/>
                <a:ext cx="283738" cy="415650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9088" h="319088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9525" y="228600"/>
                    </a:lnTo>
                    <a:lnTo>
                      <a:pt x="52388" y="290513"/>
                    </a:lnTo>
                    <a:lnTo>
                      <a:pt x="128588" y="319088"/>
                    </a:lnTo>
                    <a:lnTo>
                      <a:pt x="190500" y="295275"/>
                    </a:lnTo>
                    <a:lnTo>
                      <a:pt x="233363" y="223838"/>
                    </a:lnTo>
                    <a:lnTo>
                      <a:pt x="285750" y="157163"/>
                    </a:lnTo>
                    <a:lnTo>
                      <a:pt x="319088" y="114300"/>
                    </a:lnTo>
                    <a:lnTo>
                      <a:pt x="314325" y="33338"/>
                    </a:lnTo>
                    <a:lnTo>
                      <a:pt x="280988" y="14288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reeform 121"/>
              <p:cNvSpPr/>
              <p:nvPr/>
            </p:nvSpPr>
            <p:spPr>
              <a:xfrm rot="21002553">
                <a:off x="8494984" y="4077279"/>
                <a:ext cx="279168" cy="266483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14313 w 319088"/>
                  <a:gd name="connsiteY12" fmla="*/ 14288 h 319088"/>
                  <a:gd name="connsiteX13" fmla="*/ 95250 w 319088"/>
                  <a:gd name="connsiteY13" fmla="*/ 0 h 319088"/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214313 w 319088"/>
                  <a:gd name="connsiteY11" fmla="*/ 14288 h 319088"/>
                  <a:gd name="connsiteX12" fmla="*/ 95250 w 319088"/>
                  <a:gd name="connsiteY12" fmla="*/ 0 h 319088"/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5056 w 319088"/>
                  <a:gd name="connsiteY11" fmla="*/ 118126 h 319088"/>
                  <a:gd name="connsiteX12" fmla="*/ 214313 w 319088"/>
                  <a:gd name="connsiteY12" fmla="*/ 14288 h 319088"/>
                  <a:gd name="connsiteX13" fmla="*/ 95250 w 319088"/>
                  <a:gd name="connsiteY13" fmla="*/ 0 h 319088"/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214313 w 319088"/>
                  <a:gd name="connsiteY11" fmla="*/ 14288 h 319088"/>
                  <a:gd name="connsiteX12" fmla="*/ 95250 w 319088"/>
                  <a:gd name="connsiteY12" fmla="*/ 0 h 319088"/>
                  <a:gd name="connsiteX0" fmla="*/ 95250 w 285750"/>
                  <a:gd name="connsiteY0" fmla="*/ 0 h 319088"/>
                  <a:gd name="connsiteX1" fmla="*/ 33338 w 285750"/>
                  <a:gd name="connsiteY1" fmla="*/ 28575 h 319088"/>
                  <a:gd name="connsiteX2" fmla="*/ 0 w 285750"/>
                  <a:gd name="connsiteY2" fmla="*/ 109538 h 319088"/>
                  <a:gd name="connsiteX3" fmla="*/ 0 w 285750"/>
                  <a:gd name="connsiteY3" fmla="*/ 171450 h 319088"/>
                  <a:gd name="connsiteX4" fmla="*/ 9525 w 285750"/>
                  <a:gd name="connsiteY4" fmla="*/ 228600 h 319088"/>
                  <a:gd name="connsiteX5" fmla="*/ 52388 w 285750"/>
                  <a:gd name="connsiteY5" fmla="*/ 290513 h 319088"/>
                  <a:gd name="connsiteX6" fmla="*/ 128588 w 285750"/>
                  <a:gd name="connsiteY6" fmla="*/ 319088 h 319088"/>
                  <a:gd name="connsiteX7" fmla="*/ 190500 w 285750"/>
                  <a:gd name="connsiteY7" fmla="*/ 295275 h 319088"/>
                  <a:gd name="connsiteX8" fmla="*/ 233363 w 285750"/>
                  <a:gd name="connsiteY8" fmla="*/ 223838 h 319088"/>
                  <a:gd name="connsiteX9" fmla="*/ 285750 w 285750"/>
                  <a:gd name="connsiteY9" fmla="*/ 157163 h 319088"/>
                  <a:gd name="connsiteX10" fmla="*/ 214313 w 285750"/>
                  <a:gd name="connsiteY10" fmla="*/ 14288 h 319088"/>
                  <a:gd name="connsiteX11" fmla="*/ 95250 w 285750"/>
                  <a:gd name="connsiteY11" fmla="*/ 0 h 319088"/>
                  <a:gd name="connsiteX0" fmla="*/ 95250 w 233363"/>
                  <a:gd name="connsiteY0" fmla="*/ 0 h 319088"/>
                  <a:gd name="connsiteX1" fmla="*/ 33338 w 233363"/>
                  <a:gd name="connsiteY1" fmla="*/ 28575 h 319088"/>
                  <a:gd name="connsiteX2" fmla="*/ 0 w 233363"/>
                  <a:gd name="connsiteY2" fmla="*/ 109538 h 319088"/>
                  <a:gd name="connsiteX3" fmla="*/ 0 w 233363"/>
                  <a:gd name="connsiteY3" fmla="*/ 171450 h 319088"/>
                  <a:gd name="connsiteX4" fmla="*/ 9525 w 233363"/>
                  <a:gd name="connsiteY4" fmla="*/ 228600 h 319088"/>
                  <a:gd name="connsiteX5" fmla="*/ 52388 w 233363"/>
                  <a:gd name="connsiteY5" fmla="*/ 290513 h 319088"/>
                  <a:gd name="connsiteX6" fmla="*/ 128588 w 233363"/>
                  <a:gd name="connsiteY6" fmla="*/ 319088 h 319088"/>
                  <a:gd name="connsiteX7" fmla="*/ 190500 w 233363"/>
                  <a:gd name="connsiteY7" fmla="*/ 295275 h 319088"/>
                  <a:gd name="connsiteX8" fmla="*/ 233363 w 233363"/>
                  <a:gd name="connsiteY8" fmla="*/ 223838 h 319088"/>
                  <a:gd name="connsiteX9" fmla="*/ 214313 w 233363"/>
                  <a:gd name="connsiteY9" fmla="*/ 14288 h 319088"/>
                  <a:gd name="connsiteX10" fmla="*/ 95250 w 233363"/>
                  <a:gd name="connsiteY10" fmla="*/ 0 h 319088"/>
                  <a:gd name="connsiteX0" fmla="*/ 95250 w 233363"/>
                  <a:gd name="connsiteY0" fmla="*/ 0 h 319088"/>
                  <a:gd name="connsiteX1" fmla="*/ 33338 w 233363"/>
                  <a:gd name="connsiteY1" fmla="*/ 28575 h 319088"/>
                  <a:gd name="connsiteX2" fmla="*/ 0 w 233363"/>
                  <a:gd name="connsiteY2" fmla="*/ 109538 h 319088"/>
                  <a:gd name="connsiteX3" fmla="*/ 0 w 233363"/>
                  <a:gd name="connsiteY3" fmla="*/ 171450 h 319088"/>
                  <a:gd name="connsiteX4" fmla="*/ 9525 w 233363"/>
                  <a:gd name="connsiteY4" fmla="*/ 228600 h 319088"/>
                  <a:gd name="connsiteX5" fmla="*/ 52388 w 233363"/>
                  <a:gd name="connsiteY5" fmla="*/ 290513 h 319088"/>
                  <a:gd name="connsiteX6" fmla="*/ 128588 w 233363"/>
                  <a:gd name="connsiteY6" fmla="*/ 319088 h 319088"/>
                  <a:gd name="connsiteX7" fmla="*/ 233363 w 233363"/>
                  <a:gd name="connsiteY7" fmla="*/ 223838 h 319088"/>
                  <a:gd name="connsiteX8" fmla="*/ 214313 w 233363"/>
                  <a:gd name="connsiteY8" fmla="*/ 14288 h 319088"/>
                  <a:gd name="connsiteX9" fmla="*/ 95250 w 233363"/>
                  <a:gd name="connsiteY9" fmla="*/ 0 h 319088"/>
                  <a:gd name="connsiteX0" fmla="*/ 95250 w 233363"/>
                  <a:gd name="connsiteY0" fmla="*/ 0 h 290513"/>
                  <a:gd name="connsiteX1" fmla="*/ 33338 w 233363"/>
                  <a:gd name="connsiteY1" fmla="*/ 28575 h 290513"/>
                  <a:gd name="connsiteX2" fmla="*/ 0 w 233363"/>
                  <a:gd name="connsiteY2" fmla="*/ 109538 h 290513"/>
                  <a:gd name="connsiteX3" fmla="*/ 0 w 233363"/>
                  <a:gd name="connsiteY3" fmla="*/ 171450 h 290513"/>
                  <a:gd name="connsiteX4" fmla="*/ 9525 w 233363"/>
                  <a:gd name="connsiteY4" fmla="*/ 228600 h 290513"/>
                  <a:gd name="connsiteX5" fmla="*/ 52388 w 233363"/>
                  <a:gd name="connsiteY5" fmla="*/ 290513 h 290513"/>
                  <a:gd name="connsiteX6" fmla="*/ 233363 w 233363"/>
                  <a:gd name="connsiteY6" fmla="*/ 223838 h 290513"/>
                  <a:gd name="connsiteX7" fmla="*/ 214313 w 233363"/>
                  <a:gd name="connsiteY7" fmla="*/ 14288 h 290513"/>
                  <a:gd name="connsiteX8" fmla="*/ 95250 w 233363"/>
                  <a:gd name="connsiteY8" fmla="*/ 0 h 290513"/>
                  <a:gd name="connsiteX0" fmla="*/ 95250 w 233363"/>
                  <a:gd name="connsiteY0" fmla="*/ 0 h 228600"/>
                  <a:gd name="connsiteX1" fmla="*/ 33338 w 233363"/>
                  <a:gd name="connsiteY1" fmla="*/ 28575 h 228600"/>
                  <a:gd name="connsiteX2" fmla="*/ 0 w 233363"/>
                  <a:gd name="connsiteY2" fmla="*/ 109538 h 228600"/>
                  <a:gd name="connsiteX3" fmla="*/ 0 w 233363"/>
                  <a:gd name="connsiteY3" fmla="*/ 171450 h 228600"/>
                  <a:gd name="connsiteX4" fmla="*/ 9525 w 233363"/>
                  <a:gd name="connsiteY4" fmla="*/ 228600 h 228600"/>
                  <a:gd name="connsiteX5" fmla="*/ 233363 w 233363"/>
                  <a:gd name="connsiteY5" fmla="*/ 223838 h 228600"/>
                  <a:gd name="connsiteX6" fmla="*/ 214313 w 233363"/>
                  <a:gd name="connsiteY6" fmla="*/ 14288 h 228600"/>
                  <a:gd name="connsiteX7" fmla="*/ 95250 w 233363"/>
                  <a:gd name="connsiteY7" fmla="*/ 0 h 228600"/>
                  <a:gd name="connsiteX0" fmla="*/ 95250 w 233363"/>
                  <a:gd name="connsiteY0" fmla="*/ 0 h 223838"/>
                  <a:gd name="connsiteX1" fmla="*/ 33338 w 233363"/>
                  <a:gd name="connsiteY1" fmla="*/ 28575 h 223838"/>
                  <a:gd name="connsiteX2" fmla="*/ 0 w 233363"/>
                  <a:gd name="connsiteY2" fmla="*/ 109538 h 223838"/>
                  <a:gd name="connsiteX3" fmla="*/ 0 w 233363"/>
                  <a:gd name="connsiteY3" fmla="*/ 171450 h 223838"/>
                  <a:gd name="connsiteX4" fmla="*/ 233363 w 233363"/>
                  <a:gd name="connsiteY4" fmla="*/ 223838 h 223838"/>
                  <a:gd name="connsiteX5" fmla="*/ 214313 w 233363"/>
                  <a:gd name="connsiteY5" fmla="*/ 14288 h 223838"/>
                  <a:gd name="connsiteX6" fmla="*/ 95250 w 233363"/>
                  <a:gd name="connsiteY6" fmla="*/ 0 h 223838"/>
                  <a:gd name="connsiteX0" fmla="*/ 95250 w 214313"/>
                  <a:gd name="connsiteY0" fmla="*/ 0 h 204575"/>
                  <a:gd name="connsiteX1" fmla="*/ 33338 w 214313"/>
                  <a:gd name="connsiteY1" fmla="*/ 28575 h 204575"/>
                  <a:gd name="connsiteX2" fmla="*/ 0 w 214313"/>
                  <a:gd name="connsiteY2" fmla="*/ 109538 h 204575"/>
                  <a:gd name="connsiteX3" fmla="*/ 0 w 214313"/>
                  <a:gd name="connsiteY3" fmla="*/ 171450 h 204575"/>
                  <a:gd name="connsiteX4" fmla="*/ 178721 w 214313"/>
                  <a:gd name="connsiteY4" fmla="*/ 204575 h 204575"/>
                  <a:gd name="connsiteX5" fmla="*/ 214313 w 214313"/>
                  <a:gd name="connsiteY5" fmla="*/ 14288 h 204575"/>
                  <a:gd name="connsiteX6" fmla="*/ 95250 w 214313"/>
                  <a:gd name="connsiteY6" fmla="*/ 0 h 204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313" h="204575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178721" y="204575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>
              <a:xfrm rot="4754547">
                <a:off x="6259817" y="4075438"/>
                <a:ext cx="279168" cy="266483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14313 w 319088"/>
                  <a:gd name="connsiteY12" fmla="*/ 14288 h 319088"/>
                  <a:gd name="connsiteX13" fmla="*/ 95250 w 319088"/>
                  <a:gd name="connsiteY13" fmla="*/ 0 h 319088"/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214313 w 319088"/>
                  <a:gd name="connsiteY11" fmla="*/ 14288 h 319088"/>
                  <a:gd name="connsiteX12" fmla="*/ 95250 w 319088"/>
                  <a:gd name="connsiteY12" fmla="*/ 0 h 319088"/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5056 w 319088"/>
                  <a:gd name="connsiteY11" fmla="*/ 118126 h 319088"/>
                  <a:gd name="connsiteX12" fmla="*/ 214313 w 319088"/>
                  <a:gd name="connsiteY12" fmla="*/ 14288 h 319088"/>
                  <a:gd name="connsiteX13" fmla="*/ 95250 w 319088"/>
                  <a:gd name="connsiteY13" fmla="*/ 0 h 319088"/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214313 w 319088"/>
                  <a:gd name="connsiteY11" fmla="*/ 14288 h 319088"/>
                  <a:gd name="connsiteX12" fmla="*/ 95250 w 319088"/>
                  <a:gd name="connsiteY12" fmla="*/ 0 h 319088"/>
                  <a:gd name="connsiteX0" fmla="*/ 95250 w 285750"/>
                  <a:gd name="connsiteY0" fmla="*/ 0 h 319088"/>
                  <a:gd name="connsiteX1" fmla="*/ 33338 w 285750"/>
                  <a:gd name="connsiteY1" fmla="*/ 28575 h 319088"/>
                  <a:gd name="connsiteX2" fmla="*/ 0 w 285750"/>
                  <a:gd name="connsiteY2" fmla="*/ 109538 h 319088"/>
                  <a:gd name="connsiteX3" fmla="*/ 0 w 285750"/>
                  <a:gd name="connsiteY3" fmla="*/ 171450 h 319088"/>
                  <a:gd name="connsiteX4" fmla="*/ 9525 w 285750"/>
                  <a:gd name="connsiteY4" fmla="*/ 228600 h 319088"/>
                  <a:gd name="connsiteX5" fmla="*/ 52388 w 285750"/>
                  <a:gd name="connsiteY5" fmla="*/ 290513 h 319088"/>
                  <a:gd name="connsiteX6" fmla="*/ 128588 w 285750"/>
                  <a:gd name="connsiteY6" fmla="*/ 319088 h 319088"/>
                  <a:gd name="connsiteX7" fmla="*/ 190500 w 285750"/>
                  <a:gd name="connsiteY7" fmla="*/ 295275 h 319088"/>
                  <a:gd name="connsiteX8" fmla="*/ 233363 w 285750"/>
                  <a:gd name="connsiteY8" fmla="*/ 223838 h 319088"/>
                  <a:gd name="connsiteX9" fmla="*/ 285750 w 285750"/>
                  <a:gd name="connsiteY9" fmla="*/ 157163 h 319088"/>
                  <a:gd name="connsiteX10" fmla="*/ 214313 w 285750"/>
                  <a:gd name="connsiteY10" fmla="*/ 14288 h 319088"/>
                  <a:gd name="connsiteX11" fmla="*/ 95250 w 285750"/>
                  <a:gd name="connsiteY11" fmla="*/ 0 h 319088"/>
                  <a:gd name="connsiteX0" fmla="*/ 95250 w 233363"/>
                  <a:gd name="connsiteY0" fmla="*/ 0 h 319088"/>
                  <a:gd name="connsiteX1" fmla="*/ 33338 w 233363"/>
                  <a:gd name="connsiteY1" fmla="*/ 28575 h 319088"/>
                  <a:gd name="connsiteX2" fmla="*/ 0 w 233363"/>
                  <a:gd name="connsiteY2" fmla="*/ 109538 h 319088"/>
                  <a:gd name="connsiteX3" fmla="*/ 0 w 233363"/>
                  <a:gd name="connsiteY3" fmla="*/ 171450 h 319088"/>
                  <a:gd name="connsiteX4" fmla="*/ 9525 w 233363"/>
                  <a:gd name="connsiteY4" fmla="*/ 228600 h 319088"/>
                  <a:gd name="connsiteX5" fmla="*/ 52388 w 233363"/>
                  <a:gd name="connsiteY5" fmla="*/ 290513 h 319088"/>
                  <a:gd name="connsiteX6" fmla="*/ 128588 w 233363"/>
                  <a:gd name="connsiteY6" fmla="*/ 319088 h 319088"/>
                  <a:gd name="connsiteX7" fmla="*/ 190500 w 233363"/>
                  <a:gd name="connsiteY7" fmla="*/ 295275 h 319088"/>
                  <a:gd name="connsiteX8" fmla="*/ 233363 w 233363"/>
                  <a:gd name="connsiteY8" fmla="*/ 223838 h 319088"/>
                  <a:gd name="connsiteX9" fmla="*/ 214313 w 233363"/>
                  <a:gd name="connsiteY9" fmla="*/ 14288 h 319088"/>
                  <a:gd name="connsiteX10" fmla="*/ 95250 w 233363"/>
                  <a:gd name="connsiteY10" fmla="*/ 0 h 319088"/>
                  <a:gd name="connsiteX0" fmla="*/ 95250 w 233363"/>
                  <a:gd name="connsiteY0" fmla="*/ 0 h 319088"/>
                  <a:gd name="connsiteX1" fmla="*/ 33338 w 233363"/>
                  <a:gd name="connsiteY1" fmla="*/ 28575 h 319088"/>
                  <a:gd name="connsiteX2" fmla="*/ 0 w 233363"/>
                  <a:gd name="connsiteY2" fmla="*/ 109538 h 319088"/>
                  <a:gd name="connsiteX3" fmla="*/ 0 w 233363"/>
                  <a:gd name="connsiteY3" fmla="*/ 171450 h 319088"/>
                  <a:gd name="connsiteX4" fmla="*/ 9525 w 233363"/>
                  <a:gd name="connsiteY4" fmla="*/ 228600 h 319088"/>
                  <a:gd name="connsiteX5" fmla="*/ 52388 w 233363"/>
                  <a:gd name="connsiteY5" fmla="*/ 290513 h 319088"/>
                  <a:gd name="connsiteX6" fmla="*/ 128588 w 233363"/>
                  <a:gd name="connsiteY6" fmla="*/ 319088 h 319088"/>
                  <a:gd name="connsiteX7" fmla="*/ 233363 w 233363"/>
                  <a:gd name="connsiteY7" fmla="*/ 223838 h 319088"/>
                  <a:gd name="connsiteX8" fmla="*/ 214313 w 233363"/>
                  <a:gd name="connsiteY8" fmla="*/ 14288 h 319088"/>
                  <a:gd name="connsiteX9" fmla="*/ 95250 w 233363"/>
                  <a:gd name="connsiteY9" fmla="*/ 0 h 319088"/>
                  <a:gd name="connsiteX0" fmla="*/ 95250 w 233363"/>
                  <a:gd name="connsiteY0" fmla="*/ 0 h 290513"/>
                  <a:gd name="connsiteX1" fmla="*/ 33338 w 233363"/>
                  <a:gd name="connsiteY1" fmla="*/ 28575 h 290513"/>
                  <a:gd name="connsiteX2" fmla="*/ 0 w 233363"/>
                  <a:gd name="connsiteY2" fmla="*/ 109538 h 290513"/>
                  <a:gd name="connsiteX3" fmla="*/ 0 w 233363"/>
                  <a:gd name="connsiteY3" fmla="*/ 171450 h 290513"/>
                  <a:gd name="connsiteX4" fmla="*/ 9525 w 233363"/>
                  <a:gd name="connsiteY4" fmla="*/ 228600 h 290513"/>
                  <a:gd name="connsiteX5" fmla="*/ 52388 w 233363"/>
                  <a:gd name="connsiteY5" fmla="*/ 290513 h 290513"/>
                  <a:gd name="connsiteX6" fmla="*/ 233363 w 233363"/>
                  <a:gd name="connsiteY6" fmla="*/ 223838 h 290513"/>
                  <a:gd name="connsiteX7" fmla="*/ 214313 w 233363"/>
                  <a:gd name="connsiteY7" fmla="*/ 14288 h 290513"/>
                  <a:gd name="connsiteX8" fmla="*/ 95250 w 233363"/>
                  <a:gd name="connsiteY8" fmla="*/ 0 h 290513"/>
                  <a:gd name="connsiteX0" fmla="*/ 95250 w 233363"/>
                  <a:gd name="connsiteY0" fmla="*/ 0 h 228600"/>
                  <a:gd name="connsiteX1" fmla="*/ 33338 w 233363"/>
                  <a:gd name="connsiteY1" fmla="*/ 28575 h 228600"/>
                  <a:gd name="connsiteX2" fmla="*/ 0 w 233363"/>
                  <a:gd name="connsiteY2" fmla="*/ 109538 h 228600"/>
                  <a:gd name="connsiteX3" fmla="*/ 0 w 233363"/>
                  <a:gd name="connsiteY3" fmla="*/ 171450 h 228600"/>
                  <a:gd name="connsiteX4" fmla="*/ 9525 w 233363"/>
                  <a:gd name="connsiteY4" fmla="*/ 228600 h 228600"/>
                  <a:gd name="connsiteX5" fmla="*/ 233363 w 233363"/>
                  <a:gd name="connsiteY5" fmla="*/ 223838 h 228600"/>
                  <a:gd name="connsiteX6" fmla="*/ 214313 w 233363"/>
                  <a:gd name="connsiteY6" fmla="*/ 14288 h 228600"/>
                  <a:gd name="connsiteX7" fmla="*/ 95250 w 233363"/>
                  <a:gd name="connsiteY7" fmla="*/ 0 h 228600"/>
                  <a:gd name="connsiteX0" fmla="*/ 95250 w 233363"/>
                  <a:gd name="connsiteY0" fmla="*/ 0 h 223838"/>
                  <a:gd name="connsiteX1" fmla="*/ 33338 w 233363"/>
                  <a:gd name="connsiteY1" fmla="*/ 28575 h 223838"/>
                  <a:gd name="connsiteX2" fmla="*/ 0 w 233363"/>
                  <a:gd name="connsiteY2" fmla="*/ 109538 h 223838"/>
                  <a:gd name="connsiteX3" fmla="*/ 0 w 233363"/>
                  <a:gd name="connsiteY3" fmla="*/ 171450 h 223838"/>
                  <a:gd name="connsiteX4" fmla="*/ 233363 w 233363"/>
                  <a:gd name="connsiteY4" fmla="*/ 223838 h 223838"/>
                  <a:gd name="connsiteX5" fmla="*/ 214313 w 233363"/>
                  <a:gd name="connsiteY5" fmla="*/ 14288 h 223838"/>
                  <a:gd name="connsiteX6" fmla="*/ 95250 w 233363"/>
                  <a:gd name="connsiteY6" fmla="*/ 0 h 223838"/>
                  <a:gd name="connsiteX0" fmla="*/ 95250 w 214313"/>
                  <a:gd name="connsiteY0" fmla="*/ 0 h 204575"/>
                  <a:gd name="connsiteX1" fmla="*/ 33338 w 214313"/>
                  <a:gd name="connsiteY1" fmla="*/ 28575 h 204575"/>
                  <a:gd name="connsiteX2" fmla="*/ 0 w 214313"/>
                  <a:gd name="connsiteY2" fmla="*/ 109538 h 204575"/>
                  <a:gd name="connsiteX3" fmla="*/ 0 w 214313"/>
                  <a:gd name="connsiteY3" fmla="*/ 171450 h 204575"/>
                  <a:gd name="connsiteX4" fmla="*/ 178721 w 214313"/>
                  <a:gd name="connsiteY4" fmla="*/ 204575 h 204575"/>
                  <a:gd name="connsiteX5" fmla="*/ 214313 w 214313"/>
                  <a:gd name="connsiteY5" fmla="*/ 14288 h 204575"/>
                  <a:gd name="connsiteX6" fmla="*/ 95250 w 214313"/>
                  <a:gd name="connsiteY6" fmla="*/ 0 h 204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313" h="204575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178721" y="204575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6286896" y="3479891"/>
                <a:ext cx="986393" cy="843707"/>
              </a:xfrm>
              <a:custGeom>
                <a:avLst/>
                <a:gdLst>
                  <a:gd name="connsiteX0" fmla="*/ 0 w 854869"/>
                  <a:gd name="connsiteY0" fmla="*/ 433387 h 661987"/>
                  <a:gd name="connsiteX1" fmla="*/ 2382 w 854869"/>
                  <a:gd name="connsiteY1" fmla="*/ 297656 h 661987"/>
                  <a:gd name="connsiteX2" fmla="*/ 59532 w 854869"/>
                  <a:gd name="connsiteY2" fmla="*/ 307181 h 661987"/>
                  <a:gd name="connsiteX3" fmla="*/ 121444 w 854869"/>
                  <a:gd name="connsiteY3" fmla="*/ 302419 h 661987"/>
                  <a:gd name="connsiteX4" fmla="*/ 171450 w 854869"/>
                  <a:gd name="connsiteY4" fmla="*/ 266700 h 661987"/>
                  <a:gd name="connsiteX5" fmla="*/ 214313 w 854869"/>
                  <a:gd name="connsiteY5" fmla="*/ 197644 h 661987"/>
                  <a:gd name="connsiteX6" fmla="*/ 247650 w 854869"/>
                  <a:gd name="connsiteY6" fmla="*/ 121444 h 661987"/>
                  <a:gd name="connsiteX7" fmla="*/ 273844 w 854869"/>
                  <a:gd name="connsiteY7" fmla="*/ 59531 h 661987"/>
                  <a:gd name="connsiteX8" fmla="*/ 323850 w 854869"/>
                  <a:gd name="connsiteY8" fmla="*/ 14287 h 661987"/>
                  <a:gd name="connsiteX9" fmla="*/ 390525 w 854869"/>
                  <a:gd name="connsiteY9" fmla="*/ 40481 h 661987"/>
                  <a:gd name="connsiteX10" fmla="*/ 435769 w 854869"/>
                  <a:gd name="connsiteY10" fmla="*/ 88106 h 661987"/>
                  <a:gd name="connsiteX11" fmla="*/ 495300 w 854869"/>
                  <a:gd name="connsiteY11" fmla="*/ 119062 h 661987"/>
                  <a:gd name="connsiteX12" fmla="*/ 571500 w 854869"/>
                  <a:gd name="connsiteY12" fmla="*/ 135731 h 661987"/>
                  <a:gd name="connsiteX13" fmla="*/ 633413 w 854869"/>
                  <a:gd name="connsiteY13" fmla="*/ 121444 h 661987"/>
                  <a:gd name="connsiteX14" fmla="*/ 673894 w 854869"/>
                  <a:gd name="connsiteY14" fmla="*/ 76200 h 661987"/>
                  <a:gd name="connsiteX15" fmla="*/ 700088 w 854869"/>
                  <a:gd name="connsiteY15" fmla="*/ 26194 h 661987"/>
                  <a:gd name="connsiteX16" fmla="*/ 704850 w 854869"/>
                  <a:gd name="connsiteY16" fmla="*/ 0 h 661987"/>
                  <a:gd name="connsiteX17" fmla="*/ 854869 w 854869"/>
                  <a:gd name="connsiteY17" fmla="*/ 54769 h 661987"/>
                  <a:gd name="connsiteX18" fmla="*/ 819150 w 854869"/>
                  <a:gd name="connsiteY18" fmla="*/ 107156 h 661987"/>
                  <a:gd name="connsiteX19" fmla="*/ 802482 w 854869"/>
                  <a:gd name="connsiteY19" fmla="*/ 154781 h 661987"/>
                  <a:gd name="connsiteX20" fmla="*/ 816769 w 854869"/>
                  <a:gd name="connsiteY20" fmla="*/ 219075 h 661987"/>
                  <a:gd name="connsiteX21" fmla="*/ 800100 w 854869"/>
                  <a:gd name="connsiteY21" fmla="*/ 257175 h 661987"/>
                  <a:gd name="connsiteX22" fmla="*/ 742950 w 854869"/>
                  <a:gd name="connsiteY22" fmla="*/ 238125 h 661987"/>
                  <a:gd name="connsiteX23" fmla="*/ 640557 w 854869"/>
                  <a:gd name="connsiteY23" fmla="*/ 242887 h 661987"/>
                  <a:gd name="connsiteX24" fmla="*/ 566738 w 854869"/>
                  <a:gd name="connsiteY24" fmla="*/ 304800 h 661987"/>
                  <a:gd name="connsiteX25" fmla="*/ 564357 w 854869"/>
                  <a:gd name="connsiteY25" fmla="*/ 357187 h 661987"/>
                  <a:gd name="connsiteX26" fmla="*/ 600075 w 854869"/>
                  <a:gd name="connsiteY26" fmla="*/ 466725 h 661987"/>
                  <a:gd name="connsiteX27" fmla="*/ 631032 w 854869"/>
                  <a:gd name="connsiteY27" fmla="*/ 533400 h 661987"/>
                  <a:gd name="connsiteX28" fmla="*/ 652463 w 854869"/>
                  <a:gd name="connsiteY28" fmla="*/ 602456 h 661987"/>
                  <a:gd name="connsiteX29" fmla="*/ 661988 w 854869"/>
                  <a:gd name="connsiteY29" fmla="*/ 661987 h 661987"/>
                  <a:gd name="connsiteX30" fmla="*/ 492919 w 854869"/>
                  <a:gd name="connsiteY30" fmla="*/ 661987 h 661987"/>
                  <a:gd name="connsiteX31" fmla="*/ 516732 w 854869"/>
                  <a:gd name="connsiteY31" fmla="*/ 509587 h 661987"/>
                  <a:gd name="connsiteX32" fmla="*/ 523875 w 854869"/>
                  <a:gd name="connsiteY32" fmla="*/ 404812 h 661987"/>
                  <a:gd name="connsiteX33" fmla="*/ 488157 w 854869"/>
                  <a:gd name="connsiteY33" fmla="*/ 302419 h 661987"/>
                  <a:gd name="connsiteX34" fmla="*/ 459582 w 854869"/>
                  <a:gd name="connsiteY34" fmla="*/ 211931 h 661987"/>
                  <a:gd name="connsiteX35" fmla="*/ 414338 w 854869"/>
                  <a:gd name="connsiteY35" fmla="*/ 169069 h 661987"/>
                  <a:gd name="connsiteX36" fmla="*/ 342900 w 854869"/>
                  <a:gd name="connsiteY36" fmla="*/ 157162 h 661987"/>
                  <a:gd name="connsiteX37" fmla="*/ 280988 w 854869"/>
                  <a:gd name="connsiteY37" fmla="*/ 226219 h 661987"/>
                  <a:gd name="connsiteX38" fmla="*/ 221457 w 854869"/>
                  <a:gd name="connsiteY38" fmla="*/ 283369 h 661987"/>
                  <a:gd name="connsiteX39" fmla="*/ 188119 w 854869"/>
                  <a:gd name="connsiteY39" fmla="*/ 340519 h 661987"/>
                  <a:gd name="connsiteX40" fmla="*/ 185738 w 854869"/>
                  <a:gd name="connsiteY40" fmla="*/ 409575 h 661987"/>
                  <a:gd name="connsiteX41" fmla="*/ 145257 w 854869"/>
                  <a:gd name="connsiteY41" fmla="*/ 454819 h 661987"/>
                  <a:gd name="connsiteX42" fmla="*/ 83344 w 854869"/>
                  <a:gd name="connsiteY42" fmla="*/ 450056 h 661987"/>
                  <a:gd name="connsiteX43" fmla="*/ 0 w 854869"/>
                  <a:gd name="connsiteY43" fmla="*/ 433387 h 661987"/>
                  <a:gd name="connsiteX0" fmla="*/ 0 w 854869"/>
                  <a:gd name="connsiteY0" fmla="*/ 433387 h 661987"/>
                  <a:gd name="connsiteX1" fmla="*/ 2382 w 854869"/>
                  <a:gd name="connsiteY1" fmla="*/ 297656 h 661987"/>
                  <a:gd name="connsiteX2" fmla="*/ 59532 w 854869"/>
                  <a:gd name="connsiteY2" fmla="*/ 307181 h 661987"/>
                  <a:gd name="connsiteX3" fmla="*/ 121444 w 854869"/>
                  <a:gd name="connsiteY3" fmla="*/ 302419 h 661987"/>
                  <a:gd name="connsiteX4" fmla="*/ 171450 w 854869"/>
                  <a:gd name="connsiteY4" fmla="*/ 266700 h 661987"/>
                  <a:gd name="connsiteX5" fmla="*/ 214313 w 854869"/>
                  <a:gd name="connsiteY5" fmla="*/ 197644 h 661987"/>
                  <a:gd name="connsiteX6" fmla="*/ 247650 w 854869"/>
                  <a:gd name="connsiteY6" fmla="*/ 121444 h 661987"/>
                  <a:gd name="connsiteX7" fmla="*/ 273844 w 854869"/>
                  <a:gd name="connsiteY7" fmla="*/ 59531 h 661987"/>
                  <a:gd name="connsiteX8" fmla="*/ 323850 w 854869"/>
                  <a:gd name="connsiteY8" fmla="*/ 14287 h 661987"/>
                  <a:gd name="connsiteX9" fmla="*/ 390525 w 854869"/>
                  <a:gd name="connsiteY9" fmla="*/ 40481 h 661987"/>
                  <a:gd name="connsiteX10" fmla="*/ 435769 w 854869"/>
                  <a:gd name="connsiteY10" fmla="*/ 88106 h 661987"/>
                  <a:gd name="connsiteX11" fmla="*/ 495300 w 854869"/>
                  <a:gd name="connsiteY11" fmla="*/ 119062 h 661987"/>
                  <a:gd name="connsiteX12" fmla="*/ 571500 w 854869"/>
                  <a:gd name="connsiteY12" fmla="*/ 135731 h 661987"/>
                  <a:gd name="connsiteX13" fmla="*/ 633413 w 854869"/>
                  <a:gd name="connsiteY13" fmla="*/ 121444 h 661987"/>
                  <a:gd name="connsiteX14" fmla="*/ 673894 w 854869"/>
                  <a:gd name="connsiteY14" fmla="*/ 76200 h 661987"/>
                  <a:gd name="connsiteX15" fmla="*/ 700088 w 854869"/>
                  <a:gd name="connsiteY15" fmla="*/ 26194 h 661987"/>
                  <a:gd name="connsiteX16" fmla="*/ 704850 w 854869"/>
                  <a:gd name="connsiteY16" fmla="*/ 0 h 661987"/>
                  <a:gd name="connsiteX17" fmla="*/ 854869 w 854869"/>
                  <a:gd name="connsiteY17" fmla="*/ 54769 h 661987"/>
                  <a:gd name="connsiteX18" fmla="*/ 790575 w 854869"/>
                  <a:gd name="connsiteY18" fmla="*/ 104775 h 661987"/>
                  <a:gd name="connsiteX19" fmla="*/ 802482 w 854869"/>
                  <a:gd name="connsiteY19" fmla="*/ 154781 h 661987"/>
                  <a:gd name="connsiteX20" fmla="*/ 816769 w 854869"/>
                  <a:gd name="connsiteY20" fmla="*/ 219075 h 661987"/>
                  <a:gd name="connsiteX21" fmla="*/ 800100 w 854869"/>
                  <a:gd name="connsiteY21" fmla="*/ 257175 h 661987"/>
                  <a:gd name="connsiteX22" fmla="*/ 742950 w 854869"/>
                  <a:gd name="connsiteY22" fmla="*/ 238125 h 661987"/>
                  <a:gd name="connsiteX23" fmla="*/ 640557 w 854869"/>
                  <a:gd name="connsiteY23" fmla="*/ 242887 h 661987"/>
                  <a:gd name="connsiteX24" fmla="*/ 566738 w 854869"/>
                  <a:gd name="connsiteY24" fmla="*/ 304800 h 661987"/>
                  <a:gd name="connsiteX25" fmla="*/ 564357 w 854869"/>
                  <a:gd name="connsiteY25" fmla="*/ 357187 h 661987"/>
                  <a:gd name="connsiteX26" fmla="*/ 600075 w 854869"/>
                  <a:gd name="connsiteY26" fmla="*/ 466725 h 661987"/>
                  <a:gd name="connsiteX27" fmla="*/ 631032 w 854869"/>
                  <a:gd name="connsiteY27" fmla="*/ 533400 h 661987"/>
                  <a:gd name="connsiteX28" fmla="*/ 652463 w 854869"/>
                  <a:gd name="connsiteY28" fmla="*/ 602456 h 661987"/>
                  <a:gd name="connsiteX29" fmla="*/ 661988 w 854869"/>
                  <a:gd name="connsiteY29" fmla="*/ 661987 h 661987"/>
                  <a:gd name="connsiteX30" fmla="*/ 492919 w 854869"/>
                  <a:gd name="connsiteY30" fmla="*/ 661987 h 661987"/>
                  <a:gd name="connsiteX31" fmla="*/ 516732 w 854869"/>
                  <a:gd name="connsiteY31" fmla="*/ 509587 h 661987"/>
                  <a:gd name="connsiteX32" fmla="*/ 523875 w 854869"/>
                  <a:gd name="connsiteY32" fmla="*/ 404812 h 661987"/>
                  <a:gd name="connsiteX33" fmla="*/ 488157 w 854869"/>
                  <a:gd name="connsiteY33" fmla="*/ 302419 h 661987"/>
                  <a:gd name="connsiteX34" fmla="*/ 459582 w 854869"/>
                  <a:gd name="connsiteY34" fmla="*/ 211931 h 661987"/>
                  <a:gd name="connsiteX35" fmla="*/ 414338 w 854869"/>
                  <a:gd name="connsiteY35" fmla="*/ 169069 h 661987"/>
                  <a:gd name="connsiteX36" fmla="*/ 342900 w 854869"/>
                  <a:gd name="connsiteY36" fmla="*/ 157162 h 661987"/>
                  <a:gd name="connsiteX37" fmla="*/ 280988 w 854869"/>
                  <a:gd name="connsiteY37" fmla="*/ 226219 h 661987"/>
                  <a:gd name="connsiteX38" fmla="*/ 221457 w 854869"/>
                  <a:gd name="connsiteY38" fmla="*/ 283369 h 661987"/>
                  <a:gd name="connsiteX39" fmla="*/ 188119 w 854869"/>
                  <a:gd name="connsiteY39" fmla="*/ 340519 h 661987"/>
                  <a:gd name="connsiteX40" fmla="*/ 185738 w 854869"/>
                  <a:gd name="connsiteY40" fmla="*/ 409575 h 661987"/>
                  <a:gd name="connsiteX41" fmla="*/ 145257 w 854869"/>
                  <a:gd name="connsiteY41" fmla="*/ 454819 h 661987"/>
                  <a:gd name="connsiteX42" fmla="*/ 83344 w 854869"/>
                  <a:gd name="connsiteY42" fmla="*/ 450056 h 661987"/>
                  <a:gd name="connsiteX43" fmla="*/ 0 w 854869"/>
                  <a:gd name="connsiteY43" fmla="*/ 433387 h 661987"/>
                  <a:gd name="connsiteX0" fmla="*/ 0 w 816769"/>
                  <a:gd name="connsiteY0" fmla="*/ 433387 h 661987"/>
                  <a:gd name="connsiteX1" fmla="*/ 2382 w 816769"/>
                  <a:gd name="connsiteY1" fmla="*/ 297656 h 661987"/>
                  <a:gd name="connsiteX2" fmla="*/ 59532 w 816769"/>
                  <a:gd name="connsiteY2" fmla="*/ 307181 h 661987"/>
                  <a:gd name="connsiteX3" fmla="*/ 121444 w 816769"/>
                  <a:gd name="connsiteY3" fmla="*/ 302419 h 661987"/>
                  <a:gd name="connsiteX4" fmla="*/ 171450 w 816769"/>
                  <a:gd name="connsiteY4" fmla="*/ 266700 h 661987"/>
                  <a:gd name="connsiteX5" fmla="*/ 214313 w 816769"/>
                  <a:gd name="connsiteY5" fmla="*/ 197644 h 661987"/>
                  <a:gd name="connsiteX6" fmla="*/ 247650 w 816769"/>
                  <a:gd name="connsiteY6" fmla="*/ 121444 h 661987"/>
                  <a:gd name="connsiteX7" fmla="*/ 273844 w 816769"/>
                  <a:gd name="connsiteY7" fmla="*/ 59531 h 661987"/>
                  <a:gd name="connsiteX8" fmla="*/ 323850 w 816769"/>
                  <a:gd name="connsiteY8" fmla="*/ 14287 h 661987"/>
                  <a:gd name="connsiteX9" fmla="*/ 390525 w 816769"/>
                  <a:gd name="connsiteY9" fmla="*/ 40481 h 661987"/>
                  <a:gd name="connsiteX10" fmla="*/ 435769 w 816769"/>
                  <a:gd name="connsiteY10" fmla="*/ 88106 h 661987"/>
                  <a:gd name="connsiteX11" fmla="*/ 495300 w 816769"/>
                  <a:gd name="connsiteY11" fmla="*/ 119062 h 661987"/>
                  <a:gd name="connsiteX12" fmla="*/ 571500 w 816769"/>
                  <a:gd name="connsiteY12" fmla="*/ 135731 h 661987"/>
                  <a:gd name="connsiteX13" fmla="*/ 633413 w 816769"/>
                  <a:gd name="connsiteY13" fmla="*/ 121444 h 661987"/>
                  <a:gd name="connsiteX14" fmla="*/ 673894 w 816769"/>
                  <a:gd name="connsiteY14" fmla="*/ 76200 h 661987"/>
                  <a:gd name="connsiteX15" fmla="*/ 700088 w 816769"/>
                  <a:gd name="connsiteY15" fmla="*/ 26194 h 661987"/>
                  <a:gd name="connsiteX16" fmla="*/ 704850 w 816769"/>
                  <a:gd name="connsiteY16" fmla="*/ 0 h 661987"/>
                  <a:gd name="connsiteX17" fmla="*/ 750094 w 816769"/>
                  <a:gd name="connsiteY17" fmla="*/ 59531 h 661987"/>
                  <a:gd name="connsiteX18" fmla="*/ 790575 w 816769"/>
                  <a:gd name="connsiteY18" fmla="*/ 104775 h 661987"/>
                  <a:gd name="connsiteX19" fmla="*/ 802482 w 816769"/>
                  <a:gd name="connsiteY19" fmla="*/ 154781 h 661987"/>
                  <a:gd name="connsiteX20" fmla="*/ 816769 w 816769"/>
                  <a:gd name="connsiteY20" fmla="*/ 219075 h 661987"/>
                  <a:gd name="connsiteX21" fmla="*/ 800100 w 816769"/>
                  <a:gd name="connsiteY21" fmla="*/ 257175 h 661987"/>
                  <a:gd name="connsiteX22" fmla="*/ 742950 w 816769"/>
                  <a:gd name="connsiteY22" fmla="*/ 238125 h 661987"/>
                  <a:gd name="connsiteX23" fmla="*/ 640557 w 816769"/>
                  <a:gd name="connsiteY23" fmla="*/ 242887 h 661987"/>
                  <a:gd name="connsiteX24" fmla="*/ 566738 w 816769"/>
                  <a:gd name="connsiteY24" fmla="*/ 304800 h 661987"/>
                  <a:gd name="connsiteX25" fmla="*/ 564357 w 816769"/>
                  <a:gd name="connsiteY25" fmla="*/ 357187 h 661987"/>
                  <a:gd name="connsiteX26" fmla="*/ 600075 w 816769"/>
                  <a:gd name="connsiteY26" fmla="*/ 466725 h 661987"/>
                  <a:gd name="connsiteX27" fmla="*/ 631032 w 816769"/>
                  <a:gd name="connsiteY27" fmla="*/ 533400 h 661987"/>
                  <a:gd name="connsiteX28" fmla="*/ 652463 w 816769"/>
                  <a:gd name="connsiteY28" fmla="*/ 602456 h 661987"/>
                  <a:gd name="connsiteX29" fmla="*/ 661988 w 816769"/>
                  <a:gd name="connsiteY29" fmla="*/ 661987 h 661987"/>
                  <a:gd name="connsiteX30" fmla="*/ 492919 w 816769"/>
                  <a:gd name="connsiteY30" fmla="*/ 661987 h 661987"/>
                  <a:gd name="connsiteX31" fmla="*/ 516732 w 816769"/>
                  <a:gd name="connsiteY31" fmla="*/ 509587 h 661987"/>
                  <a:gd name="connsiteX32" fmla="*/ 523875 w 816769"/>
                  <a:gd name="connsiteY32" fmla="*/ 404812 h 661987"/>
                  <a:gd name="connsiteX33" fmla="*/ 488157 w 816769"/>
                  <a:gd name="connsiteY33" fmla="*/ 302419 h 661987"/>
                  <a:gd name="connsiteX34" fmla="*/ 459582 w 816769"/>
                  <a:gd name="connsiteY34" fmla="*/ 211931 h 661987"/>
                  <a:gd name="connsiteX35" fmla="*/ 414338 w 816769"/>
                  <a:gd name="connsiteY35" fmla="*/ 169069 h 661987"/>
                  <a:gd name="connsiteX36" fmla="*/ 342900 w 816769"/>
                  <a:gd name="connsiteY36" fmla="*/ 157162 h 661987"/>
                  <a:gd name="connsiteX37" fmla="*/ 280988 w 816769"/>
                  <a:gd name="connsiteY37" fmla="*/ 226219 h 661987"/>
                  <a:gd name="connsiteX38" fmla="*/ 221457 w 816769"/>
                  <a:gd name="connsiteY38" fmla="*/ 283369 h 661987"/>
                  <a:gd name="connsiteX39" fmla="*/ 188119 w 816769"/>
                  <a:gd name="connsiteY39" fmla="*/ 340519 h 661987"/>
                  <a:gd name="connsiteX40" fmla="*/ 185738 w 816769"/>
                  <a:gd name="connsiteY40" fmla="*/ 409575 h 661987"/>
                  <a:gd name="connsiteX41" fmla="*/ 145257 w 816769"/>
                  <a:gd name="connsiteY41" fmla="*/ 454819 h 661987"/>
                  <a:gd name="connsiteX42" fmla="*/ 83344 w 816769"/>
                  <a:gd name="connsiteY42" fmla="*/ 450056 h 661987"/>
                  <a:gd name="connsiteX43" fmla="*/ 0 w 816769"/>
                  <a:gd name="connsiteY43" fmla="*/ 433387 h 661987"/>
                  <a:gd name="connsiteX0" fmla="*/ 0 w 816769"/>
                  <a:gd name="connsiteY0" fmla="*/ 433387 h 661987"/>
                  <a:gd name="connsiteX1" fmla="*/ 2382 w 816769"/>
                  <a:gd name="connsiteY1" fmla="*/ 297656 h 661987"/>
                  <a:gd name="connsiteX2" fmla="*/ 59532 w 816769"/>
                  <a:gd name="connsiteY2" fmla="*/ 307181 h 661987"/>
                  <a:gd name="connsiteX3" fmla="*/ 121444 w 816769"/>
                  <a:gd name="connsiteY3" fmla="*/ 302419 h 661987"/>
                  <a:gd name="connsiteX4" fmla="*/ 171450 w 816769"/>
                  <a:gd name="connsiteY4" fmla="*/ 266700 h 661987"/>
                  <a:gd name="connsiteX5" fmla="*/ 214313 w 816769"/>
                  <a:gd name="connsiteY5" fmla="*/ 197644 h 661987"/>
                  <a:gd name="connsiteX6" fmla="*/ 247650 w 816769"/>
                  <a:gd name="connsiteY6" fmla="*/ 121444 h 661987"/>
                  <a:gd name="connsiteX7" fmla="*/ 273844 w 816769"/>
                  <a:gd name="connsiteY7" fmla="*/ 59531 h 661987"/>
                  <a:gd name="connsiteX8" fmla="*/ 323850 w 816769"/>
                  <a:gd name="connsiteY8" fmla="*/ 14287 h 661987"/>
                  <a:gd name="connsiteX9" fmla="*/ 390525 w 816769"/>
                  <a:gd name="connsiteY9" fmla="*/ 40481 h 661987"/>
                  <a:gd name="connsiteX10" fmla="*/ 435769 w 816769"/>
                  <a:gd name="connsiteY10" fmla="*/ 88106 h 661987"/>
                  <a:gd name="connsiteX11" fmla="*/ 495300 w 816769"/>
                  <a:gd name="connsiteY11" fmla="*/ 119062 h 661987"/>
                  <a:gd name="connsiteX12" fmla="*/ 571500 w 816769"/>
                  <a:gd name="connsiteY12" fmla="*/ 135731 h 661987"/>
                  <a:gd name="connsiteX13" fmla="*/ 633413 w 816769"/>
                  <a:gd name="connsiteY13" fmla="*/ 121444 h 661987"/>
                  <a:gd name="connsiteX14" fmla="*/ 673894 w 816769"/>
                  <a:gd name="connsiteY14" fmla="*/ 76200 h 661987"/>
                  <a:gd name="connsiteX15" fmla="*/ 700088 w 816769"/>
                  <a:gd name="connsiteY15" fmla="*/ 26194 h 661987"/>
                  <a:gd name="connsiteX16" fmla="*/ 704850 w 816769"/>
                  <a:gd name="connsiteY16" fmla="*/ 0 h 661987"/>
                  <a:gd name="connsiteX17" fmla="*/ 750094 w 816769"/>
                  <a:gd name="connsiteY17" fmla="*/ 59531 h 661987"/>
                  <a:gd name="connsiteX18" fmla="*/ 790575 w 816769"/>
                  <a:gd name="connsiteY18" fmla="*/ 104775 h 661987"/>
                  <a:gd name="connsiteX19" fmla="*/ 802482 w 816769"/>
                  <a:gd name="connsiteY19" fmla="*/ 154781 h 661987"/>
                  <a:gd name="connsiteX20" fmla="*/ 816769 w 816769"/>
                  <a:gd name="connsiteY20" fmla="*/ 219075 h 661987"/>
                  <a:gd name="connsiteX21" fmla="*/ 800100 w 816769"/>
                  <a:gd name="connsiteY21" fmla="*/ 257175 h 661987"/>
                  <a:gd name="connsiteX22" fmla="*/ 726282 w 816769"/>
                  <a:gd name="connsiteY22" fmla="*/ 221456 h 661987"/>
                  <a:gd name="connsiteX23" fmla="*/ 640557 w 816769"/>
                  <a:gd name="connsiteY23" fmla="*/ 242887 h 661987"/>
                  <a:gd name="connsiteX24" fmla="*/ 566738 w 816769"/>
                  <a:gd name="connsiteY24" fmla="*/ 304800 h 661987"/>
                  <a:gd name="connsiteX25" fmla="*/ 564357 w 816769"/>
                  <a:gd name="connsiteY25" fmla="*/ 357187 h 661987"/>
                  <a:gd name="connsiteX26" fmla="*/ 600075 w 816769"/>
                  <a:gd name="connsiteY26" fmla="*/ 466725 h 661987"/>
                  <a:gd name="connsiteX27" fmla="*/ 631032 w 816769"/>
                  <a:gd name="connsiteY27" fmla="*/ 533400 h 661987"/>
                  <a:gd name="connsiteX28" fmla="*/ 652463 w 816769"/>
                  <a:gd name="connsiteY28" fmla="*/ 602456 h 661987"/>
                  <a:gd name="connsiteX29" fmla="*/ 661988 w 816769"/>
                  <a:gd name="connsiteY29" fmla="*/ 661987 h 661987"/>
                  <a:gd name="connsiteX30" fmla="*/ 492919 w 816769"/>
                  <a:gd name="connsiteY30" fmla="*/ 661987 h 661987"/>
                  <a:gd name="connsiteX31" fmla="*/ 516732 w 816769"/>
                  <a:gd name="connsiteY31" fmla="*/ 509587 h 661987"/>
                  <a:gd name="connsiteX32" fmla="*/ 523875 w 816769"/>
                  <a:gd name="connsiteY32" fmla="*/ 404812 h 661987"/>
                  <a:gd name="connsiteX33" fmla="*/ 488157 w 816769"/>
                  <a:gd name="connsiteY33" fmla="*/ 302419 h 661987"/>
                  <a:gd name="connsiteX34" fmla="*/ 459582 w 816769"/>
                  <a:gd name="connsiteY34" fmla="*/ 211931 h 661987"/>
                  <a:gd name="connsiteX35" fmla="*/ 414338 w 816769"/>
                  <a:gd name="connsiteY35" fmla="*/ 169069 h 661987"/>
                  <a:gd name="connsiteX36" fmla="*/ 342900 w 816769"/>
                  <a:gd name="connsiteY36" fmla="*/ 157162 h 661987"/>
                  <a:gd name="connsiteX37" fmla="*/ 280988 w 816769"/>
                  <a:gd name="connsiteY37" fmla="*/ 226219 h 661987"/>
                  <a:gd name="connsiteX38" fmla="*/ 221457 w 816769"/>
                  <a:gd name="connsiteY38" fmla="*/ 283369 h 661987"/>
                  <a:gd name="connsiteX39" fmla="*/ 188119 w 816769"/>
                  <a:gd name="connsiteY39" fmla="*/ 340519 h 661987"/>
                  <a:gd name="connsiteX40" fmla="*/ 185738 w 816769"/>
                  <a:gd name="connsiteY40" fmla="*/ 409575 h 661987"/>
                  <a:gd name="connsiteX41" fmla="*/ 145257 w 816769"/>
                  <a:gd name="connsiteY41" fmla="*/ 454819 h 661987"/>
                  <a:gd name="connsiteX42" fmla="*/ 83344 w 816769"/>
                  <a:gd name="connsiteY42" fmla="*/ 450056 h 661987"/>
                  <a:gd name="connsiteX43" fmla="*/ 0 w 816769"/>
                  <a:gd name="connsiteY43" fmla="*/ 433387 h 661987"/>
                  <a:gd name="connsiteX0" fmla="*/ 0 w 816769"/>
                  <a:gd name="connsiteY0" fmla="*/ 433387 h 661987"/>
                  <a:gd name="connsiteX1" fmla="*/ 2382 w 816769"/>
                  <a:gd name="connsiteY1" fmla="*/ 297656 h 661987"/>
                  <a:gd name="connsiteX2" fmla="*/ 59532 w 816769"/>
                  <a:gd name="connsiteY2" fmla="*/ 307181 h 661987"/>
                  <a:gd name="connsiteX3" fmla="*/ 121444 w 816769"/>
                  <a:gd name="connsiteY3" fmla="*/ 302419 h 661987"/>
                  <a:gd name="connsiteX4" fmla="*/ 171450 w 816769"/>
                  <a:gd name="connsiteY4" fmla="*/ 266700 h 661987"/>
                  <a:gd name="connsiteX5" fmla="*/ 214313 w 816769"/>
                  <a:gd name="connsiteY5" fmla="*/ 197644 h 661987"/>
                  <a:gd name="connsiteX6" fmla="*/ 247650 w 816769"/>
                  <a:gd name="connsiteY6" fmla="*/ 121444 h 661987"/>
                  <a:gd name="connsiteX7" fmla="*/ 273844 w 816769"/>
                  <a:gd name="connsiteY7" fmla="*/ 59531 h 661987"/>
                  <a:gd name="connsiteX8" fmla="*/ 323850 w 816769"/>
                  <a:gd name="connsiteY8" fmla="*/ 14287 h 661987"/>
                  <a:gd name="connsiteX9" fmla="*/ 390525 w 816769"/>
                  <a:gd name="connsiteY9" fmla="*/ 40481 h 661987"/>
                  <a:gd name="connsiteX10" fmla="*/ 435769 w 816769"/>
                  <a:gd name="connsiteY10" fmla="*/ 88106 h 661987"/>
                  <a:gd name="connsiteX11" fmla="*/ 495300 w 816769"/>
                  <a:gd name="connsiteY11" fmla="*/ 119062 h 661987"/>
                  <a:gd name="connsiteX12" fmla="*/ 571500 w 816769"/>
                  <a:gd name="connsiteY12" fmla="*/ 135731 h 661987"/>
                  <a:gd name="connsiteX13" fmla="*/ 633413 w 816769"/>
                  <a:gd name="connsiteY13" fmla="*/ 121444 h 661987"/>
                  <a:gd name="connsiteX14" fmla="*/ 673894 w 816769"/>
                  <a:gd name="connsiteY14" fmla="*/ 76200 h 661987"/>
                  <a:gd name="connsiteX15" fmla="*/ 700088 w 816769"/>
                  <a:gd name="connsiteY15" fmla="*/ 26194 h 661987"/>
                  <a:gd name="connsiteX16" fmla="*/ 704850 w 816769"/>
                  <a:gd name="connsiteY16" fmla="*/ 0 h 661987"/>
                  <a:gd name="connsiteX17" fmla="*/ 750094 w 816769"/>
                  <a:gd name="connsiteY17" fmla="*/ 59531 h 661987"/>
                  <a:gd name="connsiteX18" fmla="*/ 790575 w 816769"/>
                  <a:gd name="connsiteY18" fmla="*/ 104775 h 661987"/>
                  <a:gd name="connsiteX19" fmla="*/ 802482 w 816769"/>
                  <a:gd name="connsiteY19" fmla="*/ 154781 h 661987"/>
                  <a:gd name="connsiteX20" fmla="*/ 816769 w 816769"/>
                  <a:gd name="connsiteY20" fmla="*/ 219075 h 661987"/>
                  <a:gd name="connsiteX21" fmla="*/ 752475 w 816769"/>
                  <a:gd name="connsiteY21" fmla="*/ 195263 h 661987"/>
                  <a:gd name="connsiteX22" fmla="*/ 726282 w 816769"/>
                  <a:gd name="connsiteY22" fmla="*/ 221456 h 661987"/>
                  <a:gd name="connsiteX23" fmla="*/ 640557 w 816769"/>
                  <a:gd name="connsiteY23" fmla="*/ 242887 h 661987"/>
                  <a:gd name="connsiteX24" fmla="*/ 566738 w 816769"/>
                  <a:gd name="connsiteY24" fmla="*/ 304800 h 661987"/>
                  <a:gd name="connsiteX25" fmla="*/ 564357 w 816769"/>
                  <a:gd name="connsiteY25" fmla="*/ 357187 h 661987"/>
                  <a:gd name="connsiteX26" fmla="*/ 600075 w 816769"/>
                  <a:gd name="connsiteY26" fmla="*/ 466725 h 661987"/>
                  <a:gd name="connsiteX27" fmla="*/ 631032 w 816769"/>
                  <a:gd name="connsiteY27" fmla="*/ 533400 h 661987"/>
                  <a:gd name="connsiteX28" fmla="*/ 652463 w 816769"/>
                  <a:gd name="connsiteY28" fmla="*/ 602456 h 661987"/>
                  <a:gd name="connsiteX29" fmla="*/ 661988 w 816769"/>
                  <a:gd name="connsiteY29" fmla="*/ 661987 h 661987"/>
                  <a:gd name="connsiteX30" fmla="*/ 492919 w 816769"/>
                  <a:gd name="connsiteY30" fmla="*/ 661987 h 661987"/>
                  <a:gd name="connsiteX31" fmla="*/ 516732 w 816769"/>
                  <a:gd name="connsiteY31" fmla="*/ 509587 h 661987"/>
                  <a:gd name="connsiteX32" fmla="*/ 523875 w 816769"/>
                  <a:gd name="connsiteY32" fmla="*/ 404812 h 661987"/>
                  <a:gd name="connsiteX33" fmla="*/ 488157 w 816769"/>
                  <a:gd name="connsiteY33" fmla="*/ 302419 h 661987"/>
                  <a:gd name="connsiteX34" fmla="*/ 459582 w 816769"/>
                  <a:gd name="connsiteY34" fmla="*/ 211931 h 661987"/>
                  <a:gd name="connsiteX35" fmla="*/ 414338 w 816769"/>
                  <a:gd name="connsiteY35" fmla="*/ 169069 h 661987"/>
                  <a:gd name="connsiteX36" fmla="*/ 342900 w 816769"/>
                  <a:gd name="connsiteY36" fmla="*/ 157162 h 661987"/>
                  <a:gd name="connsiteX37" fmla="*/ 280988 w 816769"/>
                  <a:gd name="connsiteY37" fmla="*/ 226219 h 661987"/>
                  <a:gd name="connsiteX38" fmla="*/ 221457 w 816769"/>
                  <a:gd name="connsiteY38" fmla="*/ 283369 h 661987"/>
                  <a:gd name="connsiteX39" fmla="*/ 188119 w 816769"/>
                  <a:gd name="connsiteY39" fmla="*/ 340519 h 661987"/>
                  <a:gd name="connsiteX40" fmla="*/ 185738 w 816769"/>
                  <a:gd name="connsiteY40" fmla="*/ 409575 h 661987"/>
                  <a:gd name="connsiteX41" fmla="*/ 145257 w 816769"/>
                  <a:gd name="connsiteY41" fmla="*/ 454819 h 661987"/>
                  <a:gd name="connsiteX42" fmla="*/ 83344 w 816769"/>
                  <a:gd name="connsiteY42" fmla="*/ 450056 h 661987"/>
                  <a:gd name="connsiteX43" fmla="*/ 0 w 816769"/>
                  <a:gd name="connsiteY43" fmla="*/ 433387 h 661987"/>
                  <a:gd name="connsiteX0" fmla="*/ 0 w 802482"/>
                  <a:gd name="connsiteY0" fmla="*/ 433387 h 661987"/>
                  <a:gd name="connsiteX1" fmla="*/ 2382 w 802482"/>
                  <a:gd name="connsiteY1" fmla="*/ 297656 h 661987"/>
                  <a:gd name="connsiteX2" fmla="*/ 59532 w 802482"/>
                  <a:gd name="connsiteY2" fmla="*/ 307181 h 661987"/>
                  <a:gd name="connsiteX3" fmla="*/ 121444 w 802482"/>
                  <a:gd name="connsiteY3" fmla="*/ 302419 h 661987"/>
                  <a:gd name="connsiteX4" fmla="*/ 171450 w 802482"/>
                  <a:gd name="connsiteY4" fmla="*/ 266700 h 661987"/>
                  <a:gd name="connsiteX5" fmla="*/ 214313 w 802482"/>
                  <a:gd name="connsiteY5" fmla="*/ 197644 h 661987"/>
                  <a:gd name="connsiteX6" fmla="*/ 247650 w 802482"/>
                  <a:gd name="connsiteY6" fmla="*/ 121444 h 661987"/>
                  <a:gd name="connsiteX7" fmla="*/ 273844 w 802482"/>
                  <a:gd name="connsiteY7" fmla="*/ 59531 h 661987"/>
                  <a:gd name="connsiteX8" fmla="*/ 323850 w 802482"/>
                  <a:gd name="connsiteY8" fmla="*/ 14287 h 661987"/>
                  <a:gd name="connsiteX9" fmla="*/ 390525 w 802482"/>
                  <a:gd name="connsiteY9" fmla="*/ 40481 h 661987"/>
                  <a:gd name="connsiteX10" fmla="*/ 435769 w 802482"/>
                  <a:gd name="connsiteY10" fmla="*/ 88106 h 661987"/>
                  <a:gd name="connsiteX11" fmla="*/ 495300 w 802482"/>
                  <a:gd name="connsiteY11" fmla="*/ 119062 h 661987"/>
                  <a:gd name="connsiteX12" fmla="*/ 571500 w 802482"/>
                  <a:gd name="connsiteY12" fmla="*/ 135731 h 661987"/>
                  <a:gd name="connsiteX13" fmla="*/ 633413 w 802482"/>
                  <a:gd name="connsiteY13" fmla="*/ 121444 h 661987"/>
                  <a:gd name="connsiteX14" fmla="*/ 673894 w 802482"/>
                  <a:gd name="connsiteY14" fmla="*/ 76200 h 661987"/>
                  <a:gd name="connsiteX15" fmla="*/ 700088 w 802482"/>
                  <a:gd name="connsiteY15" fmla="*/ 26194 h 661987"/>
                  <a:gd name="connsiteX16" fmla="*/ 704850 w 802482"/>
                  <a:gd name="connsiteY16" fmla="*/ 0 h 661987"/>
                  <a:gd name="connsiteX17" fmla="*/ 750094 w 802482"/>
                  <a:gd name="connsiteY17" fmla="*/ 59531 h 661987"/>
                  <a:gd name="connsiteX18" fmla="*/ 790575 w 802482"/>
                  <a:gd name="connsiteY18" fmla="*/ 104775 h 661987"/>
                  <a:gd name="connsiteX19" fmla="*/ 802482 w 802482"/>
                  <a:gd name="connsiteY19" fmla="*/ 154781 h 661987"/>
                  <a:gd name="connsiteX20" fmla="*/ 757238 w 802482"/>
                  <a:gd name="connsiteY20" fmla="*/ 152400 h 661987"/>
                  <a:gd name="connsiteX21" fmla="*/ 752475 w 802482"/>
                  <a:gd name="connsiteY21" fmla="*/ 195263 h 661987"/>
                  <a:gd name="connsiteX22" fmla="*/ 726282 w 802482"/>
                  <a:gd name="connsiteY22" fmla="*/ 221456 h 661987"/>
                  <a:gd name="connsiteX23" fmla="*/ 640557 w 802482"/>
                  <a:gd name="connsiteY23" fmla="*/ 242887 h 661987"/>
                  <a:gd name="connsiteX24" fmla="*/ 566738 w 802482"/>
                  <a:gd name="connsiteY24" fmla="*/ 304800 h 661987"/>
                  <a:gd name="connsiteX25" fmla="*/ 564357 w 802482"/>
                  <a:gd name="connsiteY25" fmla="*/ 357187 h 661987"/>
                  <a:gd name="connsiteX26" fmla="*/ 600075 w 802482"/>
                  <a:gd name="connsiteY26" fmla="*/ 466725 h 661987"/>
                  <a:gd name="connsiteX27" fmla="*/ 631032 w 802482"/>
                  <a:gd name="connsiteY27" fmla="*/ 533400 h 661987"/>
                  <a:gd name="connsiteX28" fmla="*/ 652463 w 802482"/>
                  <a:gd name="connsiteY28" fmla="*/ 602456 h 661987"/>
                  <a:gd name="connsiteX29" fmla="*/ 661988 w 802482"/>
                  <a:gd name="connsiteY29" fmla="*/ 661987 h 661987"/>
                  <a:gd name="connsiteX30" fmla="*/ 492919 w 802482"/>
                  <a:gd name="connsiteY30" fmla="*/ 661987 h 661987"/>
                  <a:gd name="connsiteX31" fmla="*/ 516732 w 802482"/>
                  <a:gd name="connsiteY31" fmla="*/ 509587 h 661987"/>
                  <a:gd name="connsiteX32" fmla="*/ 523875 w 802482"/>
                  <a:gd name="connsiteY32" fmla="*/ 404812 h 661987"/>
                  <a:gd name="connsiteX33" fmla="*/ 488157 w 802482"/>
                  <a:gd name="connsiteY33" fmla="*/ 302419 h 661987"/>
                  <a:gd name="connsiteX34" fmla="*/ 459582 w 802482"/>
                  <a:gd name="connsiteY34" fmla="*/ 211931 h 661987"/>
                  <a:gd name="connsiteX35" fmla="*/ 414338 w 802482"/>
                  <a:gd name="connsiteY35" fmla="*/ 169069 h 661987"/>
                  <a:gd name="connsiteX36" fmla="*/ 342900 w 802482"/>
                  <a:gd name="connsiteY36" fmla="*/ 157162 h 661987"/>
                  <a:gd name="connsiteX37" fmla="*/ 280988 w 802482"/>
                  <a:gd name="connsiteY37" fmla="*/ 226219 h 661987"/>
                  <a:gd name="connsiteX38" fmla="*/ 221457 w 802482"/>
                  <a:gd name="connsiteY38" fmla="*/ 283369 h 661987"/>
                  <a:gd name="connsiteX39" fmla="*/ 188119 w 802482"/>
                  <a:gd name="connsiteY39" fmla="*/ 340519 h 661987"/>
                  <a:gd name="connsiteX40" fmla="*/ 185738 w 802482"/>
                  <a:gd name="connsiteY40" fmla="*/ 409575 h 661987"/>
                  <a:gd name="connsiteX41" fmla="*/ 145257 w 802482"/>
                  <a:gd name="connsiteY41" fmla="*/ 454819 h 661987"/>
                  <a:gd name="connsiteX42" fmla="*/ 83344 w 802482"/>
                  <a:gd name="connsiteY42" fmla="*/ 450056 h 661987"/>
                  <a:gd name="connsiteX43" fmla="*/ 0 w 802482"/>
                  <a:gd name="connsiteY43" fmla="*/ 433387 h 661987"/>
                  <a:gd name="connsiteX0" fmla="*/ 0 w 790575"/>
                  <a:gd name="connsiteY0" fmla="*/ 433387 h 661987"/>
                  <a:gd name="connsiteX1" fmla="*/ 2382 w 790575"/>
                  <a:gd name="connsiteY1" fmla="*/ 297656 h 661987"/>
                  <a:gd name="connsiteX2" fmla="*/ 59532 w 790575"/>
                  <a:gd name="connsiteY2" fmla="*/ 307181 h 661987"/>
                  <a:gd name="connsiteX3" fmla="*/ 121444 w 790575"/>
                  <a:gd name="connsiteY3" fmla="*/ 302419 h 661987"/>
                  <a:gd name="connsiteX4" fmla="*/ 171450 w 790575"/>
                  <a:gd name="connsiteY4" fmla="*/ 266700 h 661987"/>
                  <a:gd name="connsiteX5" fmla="*/ 214313 w 790575"/>
                  <a:gd name="connsiteY5" fmla="*/ 197644 h 661987"/>
                  <a:gd name="connsiteX6" fmla="*/ 247650 w 790575"/>
                  <a:gd name="connsiteY6" fmla="*/ 121444 h 661987"/>
                  <a:gd name="connsiteX7" fmla="*/ 273844 w 790575"/>
                  <a:gd name="connsiteY7" fmla="*/ 59531 h 661987"/>
                  <a:gd name="connsiteX8" fmla="*/ 323850 w 790575"/>
                  <a:gd name="connsiteY8" fmla="*/ 14287 h 661987"/>
                  <a:gd name="connsiteX9" fmla="*/ 390525 w 790575"/>
                  <a:gd name="connsiteY9" fmla="*/ 40481 h 661987"/>
                  <a:gd name="connsiteX10" fmla="*/ 435769 w 790575"/>
                  <a:gd name="connsiteY10" fmla="*/ 88106 h 661987"/>
                  <a:gd name="connsiteX11" fmla="*/ 495300 w 790575"/>
                  <a:gd name="connsiteY11" fmla="*/ 119062 h 661987"/>
                  <a:gd name="connsiteX12" fmla="*/ 571500 w 790575"/>
                  <a:gd name="connsiteY12" fmla="*/ 135731 h 661987"/>
                  <a:gd name="connsiteX13" fmla="*/ 633413 w 790575"/>
                  <a:gd name="connsiteY13" fmla="*/ 121444 h 661987"/>
                  <a:gd name="connsiteX14" fmla="*/ 673894 w 790575"/>
                  <a:gd name="connsiteY14" fmla="*/ 76200 h 661987"/>
                  <a:gd name="connsiteX15" fmla="*/ 700088 w 790575"/>
                  <a:gd name="connsiteY15" fmla="*/ 26194 h 661987"/>
                  <a:gd name="connsiteX16" fmla="*/ 704850 w 790575"/>
                  <a:gd name="connsiteY16" fmla="*/ 0 h 661987"/>
                  <a:gd name="connsiteX17" fmla="*/ 750094 w 790575"/>
                  <a:gd name="connsiteY17" fmla="*/ 59531 h 661987"/>
                  <a:gd name="connsiteX18" fmla="*/ 790575 w 790575"/>
                  <a:gd name="connsiteY18" fmla="*/ 104775 h 661987"/>
                  <a:gd name="connsiteX19" fmla="*/ 747713 w 790575"/>
                  <a:gd name="connsiteY19" fmla="*/ 104774 h 661987"/>
                  <a:gd name="connsiteX20" fmla="*/ 757238 w 790575"/>
                  <a:gd name="connsiteY20" fmla="*/ 152400 h 661987"/>
                  <a:gd name="connsiteX21" fmla="*/ 752475 w 790575"/>
                  <a:gd name="connsiteY21" fmla="*/ 195263 h 661987"/>
                  <a:gd name="connsiteX22" fmla="*/ 726282 w 790575"/>
                  <a:gd name="connsiteY22" fmla="*/ 221456 h 661987"/>
                  <a:gd name="connsiteX23" fmla="*/ 640557 w 790575"/>
                  <a:gd name="connsiteY23" fmla="*/ 242887 h 661987"/>
                  <a:gd name="connsiteX24" fmla="*/ 566738 w 790575"/>
                  <a:gd name="connsiteY24" fmla="*/ 304800 h 661987"/>
                  <a:gd name="connsiteX25" fmla="*/ 564357 w 790575"/>
                  <a:gd name="connsiteY25" fmla="*/ 357187 h 661987"/>
                  <a:gd name="connsiteX26" fmla="*/ 600075 w 790575"/>
                  <a:gd name="connsiteY26" fmla="*/ 466725 h 661987"/>
                  <a:gd name="connsiteX27" fmla="*/ 631032 w 790575"/>
                  <a:gd name="connsiteY27" fmla="*/ 533400 h 661987"/>
                  <a:gd name="connsiteX28" fmla="*/ 652463 w 790575"/>
                  <a:gd name="connsiteY28" fmla="*/ 602456 h 661987"/>
                  <a:gd name="connsiteX29" fmla="*/ 661988 w 790575"/>
                  <a:gd name="connsiteY29" fmla="*/ 661987 h 661987"/>
                  <a:gd name="connsiteX30" fmla="*/ 492919 w 790575"/>
                  <a:gd name="connsiteY30" fmla="*/ 661987 h 661987"/>
                  <a:gd name="connsiteX31" fmla="*/ 516732 w 790575"/>
                  <a:gd name="connsiteY31" fmla="*/ 509587 h 661987"/>
                  <a:gd name="connsiteX32" fmla="*/ 523875 w 790575"/>
                  <a:gd name="connsiteY32" fmla="*/ 404812 h 661987"/>
                  <a:gd name="connsiteX33" fmla="*/ 488157 w 790575"/>
                  <a:gd name="connsiteY33" fmla="*/ 302419 h 661987"/>
                  <a:gd name="connsiteX34" fmla="*/ 459582 w 790575"/>
                  <a:gd name="connsiteY34" fmla="*/ 211931 h 661987"/>
                  <a:gd name="connsiteX35" fmla="*/ 414338 w 790575"/>
                  <a:gd name="connsiteY35" fmla="*/ 169069 h 661987"/>
                  <a:gd name="connsiteX36" fmla="*/ 342900 w 790575"/>
                  <a:gd name="connsiteY36" fmla="*/ 157162 h 661987"/>
                  <a:gd name="connsiteX37" fmla="*/ 280988 w 790575"/>
                  <a:gd name="connsiteY37" fmla="*/ 226219 h 661987"/>
                  <a:gd name="connsiteX38" fmla="*/ 221457 w 790575"/>
                  <a:gd name="connsiteY38" fmla="*/ 283369 h 661987"/>
                  <a:gd name="connsiteX39" fmla="*/ 188119 w 790575"/>
                  <a:gd name="connsiteY39" fmla="*/ 340519 h 661987"/>
                  <a:gd name="connsiteX40" fmla="*/ 185738 w 790575"/>
                  <a:gd name="connsiteY40" fmla="*/ 409575 h 661987"/>
                  <a:gd name="connsiteX41" fmla="*/ 145257 w 790575"/>
                  <a:gd name="connsiteY41" fmla="*/ 454819 h 661987"/>
                  <a:gd name="connsiteX42" fmla="*/ 83344 w 790575"/>
                  <a:gd name="connsiteY42" fmla="*/ 450056 h 661987"/>
                  <a:gd name="connsiteX43" fmla="*/ 0 w 790575"/>
                  <a:gd name="connsiteY43" fmla="*/ 433387 h 661987"/>
                  <a:gd name="connsiteX0" fmla="*/ 0 w 757238"/>
                  <a:gd name="connsiteY0" fmla="*/ 433387 h 661987"/>
                  <a:gd name="connsiteX1" fmla="*/ 2382 w 757238"/>
                  <a:gd name="connsiteY1" fmla="*/ 297656 h 661987"/>
                  <a:gd name="connsiteX2" fmla="*/ 59532 w 757238"/>
                  <a:gd name="connsiteY2" fmla="*/ 307181 h 661987"/>
                  <a:gd name="connsiteX3" fmla="*/ 121444 w 757238"/>
                  <a:gd name="connsiteY3" fmla="*/ 302419 h 661987"/>
                  <a:gd name="connsiteX4" fmla="*/ 171450 w 757238"/>
                  <a:gd name="connsiteY4" fmla="*/ 266700 h 661987"/>
                  <a:gd name="connsiteX5" fmla="*/ 214313 w 757238"/>
                  <a:gd name="connsiteY5" fmla="*/ 197644 h 661987"/>
                  <a:gd name="connsiteX6" fmla="*/ 247650 w 757238"/>
                  <a:gd name="connsiteY6" fmla="*/ 121444 h 661987"/>
                  <a:gd name="connsiteX7" fmla="*/ 273844 w 757238"/>
                  <a:gd name="connsiteY7" fmla="*/ 59531 h 661987"/>
                  <a:gd name="connsiteX8" fmla="*/ 323850 w 757238"/>
                  <a:gd name="connsiteY8" fmla="*/ 14287 h 661987"/>
                  <a:gd name="connsiteX9" fmla="*/ 390525 w 757238"/>
                  <a:gd name="connsiteY9" fmla="*/ 40481 h 661987"/>
                  <a:gd name="connsiteX10" fmla="*/ 435769 w 757238"/>
                  <a:gd name="connsiteY10" fmla="*/ 88106 h 661987"/>
                  <a:gd name="connsiteX11" fmla="*/ 495300 w 757238"/>
                  <a:gd name="connsiteY11" fmla="*/ 119062 h 661987"/>
                  <a:gd name="connsiteX12" fmla="*/ 571500 w 757238"/>
                  <a:gd name="connsiteY12" fmla="*/ 135731 h 661987"/>
                  <a:gd name="connsiteX13" fmla="*/ 633413 w 757238"/>
                  <a:gd name="connsiteY13" fmla="*/ 121444 h 661987"/>
                  <a:gd name="connsiteX14" fmla="*/ 673894 w 757238"/>
                  <a:gd name="connsiteY14" fmla="*/ 76200 h 661987"/>
                  <a:gd name="connsiteX15" fmla="*/ 700088 w 757238"/>
                  <a:gd name="connsiteY15" fmla="*/ 26194 h 661987"/>
                  <a:gd name="connsiteX16" fmla="*/ 704850 w 757238"/>
                  <a:gd name="connsiteY16" fmla="*/ 0 h 661987"/>
                  <a:gd name="connsiteX17" fmla="*/ 750094 w 757238"/>
                  <a:gd name="connsiteY17" fmla="*/ 59531 h 661987"/>
                  <a:gd name="connsiteX18" fmla="*/ 707231 w 757238"/>
                  <a:gd name="connsiteY18" fmla="*/ 90487 h 661987"/>
                  <a:gd name="connsiteX19" fmla="*/ 747713 w 757238"/>
                  <a:gd name="connsiteY19" fmla="*/ 104774 h 661987"/>
                  <a:gd name="connsiteX20" fmla="*/ 757238 w 757238"/>
                  <a:gd name="connsiteY20" fmla="*/ 152400 h 661987"/>
                  <a:gd name="connsiteX21" fmla="*/ 752475 w 757238"/>
                  <a:gd name="connsiteY21" fmla="*/ 195263 h 661987"/>
                  <a:gd name="connsiteX22" fmla="*/ 726282 w 757238"/>
                  <a:gd name="connsiteY22" fmla="*/ 221456 h 661987"/>
                  <a:gd name="connsiteX23" fmla="*/ 640557 w 757238"/>
                  <a:gd name="connsiteY23" fmla="*/ 242887 h 661987"/>
                  <a:gd name="connsiteX24" fmla="*/ 566738 w 757238"/>
                  <a:gd name="connsiteY24" fmla="*/ 304800 h 661987"/>
                  <a:gd name="connsiteX25" fmla="*/ 564357 w 757238"/>
                  <a:gd name="connsiteY25" fmla="*/ 357187 h 661987"/>
                  <a:gd name="connsiteX26" fmla="*/ 600075 w 757238"/>
                  <a:gd name="connsiteY26" fmla="*/ 466725 h 661987"/>
                  <a:gd name="connsiteX27" fmla="*/ 631032 w 757238"/>
                  <a:gd name="connsiteY27" fmla="*/ 533400 h 661987"/>
                  <a:gd name="connsiteX28" fmla="*/ 652463 w 757238"/>
                  <a:gd name="connsiteY28" fmla="*/ 602456 h 661987"/>
                  <a:gd name="connsiteX29" fmla="*/ 661988 w 757238"/>
                  <a:gd name="connsiteY29" fmla="*/ 661987 h 661987"/>
                  <a:gd name="connsiteX30" fmla="*/ 492919 w 757238"/>
                  <a:gd name="connsiteY30" fmla="*/ 661987 h 661987"/>
                  <a:gd name="connsiteX31" fmla="*/ 516732 w 757238"/>
                  <a:gd name="connsiteY31" fmla="*/ 509587 h 661987"/>
                  <a:gd name="connsiteX32" fmla="*/ 523875 w 757238"/>
                  <a:gd name="connsiteY32" fmla="*/ 404812 h 661987"/>
                  <a:gd name="connsiteX33" fmla="*/ 488157 w 757238"/>
                  <a:gd name="connsiteY33" fmla="*/ 302419 h 661987"/>
                  <a:gd name="connsiteX34" fmla="*/ 459582 w 757238"/>
                  <a:gd name="connsiteY34" fmla="*/ 211931 h 661987"/>
                  <a:gd name="connsiteX35" fmla="*/ 414338 w 757238"/>
                  <a:gd name="connsiteY35" fmla="*/ 169069 h 661987"/>
                  <a:gd name="connsiteX36" fmla="*/ 342900 w 757238"/>
                  <a:gd name="connsiteY36" fmla="*/ 157162 h 661987"/>
                  <a:gd name="connsiteX37" fmla="*/ 280988 w 757238"/>
                  <a:gd name="connsiteY37" fmla="*/ 226219 h 661987"/>
                  <a:gd name="connsiteX38" fmla="*/ 221457 w 757238"/>
                  <a:gd name="connsiteY38" fmla="*/ 283369 h 661987"/>
                  <a:gd name="connsiteX39" fmla="*/ 188119 w 757238"/>
                  <a:gd name="connsiteY39" fmla="*/ 340519 h 661987"/>
                  <a:gd name="connsiteX40" fmla="*/ 185738 w 757238"/>
                  <a:gd name="connsiteY40" fmla="*/ 409575 h 661987"/>
                  <a:gd name="connsiteX41" fmla="*/ 145257 w 757238"/>
                  <a:gd name="connsiteY41" fmla="*/ 454819 h 661987"/>
                  <a:gd name="connsiteX42" fmla="*/ 83344 w 757238"/>
                  <a:gd name="connsiteY42" fmla="*/ 450056 h 661987"/>
                  <a:gd name="connsiteX43" fmla="*/ 0 w 757238"/>
                  <a:gd name="connsiteY43" fmla="*/ 433387 h 661987"/>
                  <a:gd name="connsiteX0" fmla="*/ 0 w 757238"/>
                  <a:gd name="connsiteY0" fmla="*/ 433387 h 661987"/>
                  <a:gd name="connsiteX1" fmla="*/ 2382 w 757238"/>
                  <a:gd name="connsiteY1" fmla="*/ 297656 h 661987"/>
                  <a:gd name="connsiteX2" fmla="*/ 59532 w 757238"/>
                  <a:gd name="connsiteY2" fmla="*/ 307181 h 661987"/>
                  <a:gd name="connsiteX3" fmla="*/ 121444 w 757238"/>
                  <a:gd name="connsiteY3" fmla="*/ 302419 h 661987"/>
                  <a:gd name="connsiteX4" fmla="*/ 171450 w 757238"/>
                  <a:gd name="connsiteY4" fmla="*/ 266700 h 661987"/>
                  <a:gd name="connsiteX5" fmla="*/ 214313 w 757238"/>
                  <a:gd name="connsiteY5" fmla="*/ 197644 h 661987"/>
                  <a:gd name="connsiteX6" fmla="*/ 247650 w 757238"/>
                  <a:gd name="connsiteY6" fmla="*/ 121444 h 661987"/>
                  <a:gd name="connsiteX7" fmla="*/ 273844 w 757238"/>
                  <a:gd name="connsiteY7" fmla="*/ 59531 h 661987"/>
                  <a:gd name="connsiteX8" fmla="*/ 323850 w 757238"/>
                  <a:gd name="connsiteY8" fmla="*/ 14287 h 661987"/>
                  <a:gd name="connsiteX9" fmla="*/ 390525 w 757238"/>
                  <a:gd name="connsiteY9" fmla="*/ 40481 h 661987"/>
                  <a:gd name="connsiteX10" fmla="*/ 435769 w 757238"/>
                  <a:gd name="connsiteY10" fmla="*/ 88106 h 661987"/>
                  <a:gd name="connsiteX11" fmla="*/ 495300 w 757238"/>
                  <a:gd name="connsiteY11" fmla="*/ 119062 h 661987"/>
                  <a:gd name="connsiteX12" fmla="*/ 571500 w 757238"/>
                  <a:gd name="connsiteY12" fmla="*/ 135731 h 661987"/>
                  <a:gd name="connsiteX13" fmla="*/ 633413 w 757238"/>
                  <a:gd name="connsiteY13" fmla="*/ 121444 h 661987"/>
                  <a:gd name="connsiteX14" fmla="*/ 673894 w 757238"/>
                  <a:gd name="connsiteY14" fmla="*/ 76200 h 661987"/>
                  <a:gd name="connsiteX15" fmla="*/ 700088 w 757238"/>
                  <a:gd name="connsiteY15" fmla="*/ 26194 h 661987"/>
                  <a:gd name="connsiteX16" fmla="*/ 704850 w 757238"/>
                  <a:gd name="connsiteY16" fmla="*/ 0 h 661987"/>
                  <a:gd name="connsiteX17" fmla="*/ 707231 w 757238"/>
                  <a:gd name="connsiteY17" fmla="*/ 90487 h 661987"/>
                  <a:gd name="connsiteX18" fmla="*/ 747713 w 757238"/>
                  <a:gd name="connsiteY18" fmla="*/ 104774 h 661987"/>
                  <a:gd name="connsiteX19" fmla="*/ 757238 w 757238"/>
                  <a:gd name="connsiteY19" fmla="*/ 152400 h 661987"/>
                  <a:gd name="connsiteX20" fmla="*/ 752475 w 757238"/>
                  <a:gd name="connsiteY20" fmla="*/ 195263 h 661987"/>
                  <a:gd name="connsiteX21" fmla="*/ 726282 w 757238"/>
                  <a:gd name="connsiteY21" fmla="*/ 221456 h 661987"/>
                  <a:gd name="connsiteX22" fmla="*/ 640557 w 757238"/>
                  <a:gd name="connsiteY22" fmla="*/ 242887 h 661987"/>
                  <a:gd name="connsiteX23" fmla="*/ 566738 w 757238"/>
                  <a:gd name="connsiteY23" fmla="*/ 304800 h 661987"/>
                  <a:gd name="connsiteX24" fmla="*/ 564357 w 757238"/>
                  <a:gd name="connsiteY24" fmla="*/ 357187 h 661987"/>
                  <a:gd name="connsiteX25" fmla="*/ 600075 w 757238"/>
                  <a:gd name="connsiteY25" fmla="*/ 466725 h 661987"/>
                  <a:gd name="connsiteX26" fmla="*/ 631032 w 757238"/>
                  <a:gd name="connsiteY26" fmla="*/ 533400 h 661987"/>
                  <a:gd name="connsiteX27" fmla="*/ 652463 w 757238"/>
                  <a:gd name="connsiteY27" fmla="*/ 602456 h 661987"/>
                  <a:gd name="connsiteX28" fmla="*/ 661988 w 757238"/>
                  <a:gd name="connsiteY28" fmla="*/ 661987 h 661987"/>
                  <a:gd name="connsiteX29" fmla="*/ 492919 w 757238"/>
                  <a:gd name="connsiteY29" fmla="*/ 661987 h 661987"/>
                  <a:gd name="connsiteX30" fmla="*/ 516732 w 757238"/>
                  <a:gd name="connsiteY30" fmla="*/ 509587 h 661987"/>
                  <a:gd name="connsiteX31" fmla="*/ 523875 w 757238"/>
                  <a:gd name="connsiteY31" fmla="*/ 404812 h 661987"/>
                  <a:gd name="connsiteX32" fmla="*/ 488157 w 757238"/>
                  <a:gd name="connsiteY32" fmla="*/ 302419 h 661987"/>
                  <a:gd name="connsiteX33" fmla="*/ 459582 w 757238"/>
                  <a:gd name="connsiteY33" fmla="*/ 211931 h 661987"/>
                  <a:gd name="connsiteX34" fmla="*/ 414338 w 757238"/>
                  <a:gd name="connsiteY34" fmla="*/ 169069 h 661987"/>
                  <a:gd name="connsiteX35" fmla="*/ 342900 w 757238"/>
                  <a:gd name="connsiteY35" fmla="*/ 157162 h 661987"/>
                  <a:gd name="connsiteX36" fmla="*/ 280988 w 757238"/>
                  <a:gd name="connsiteY36" fmla="*/ 226219 h 661987"/>
                  <a:gd name="connsiteX37" fmla="*/ 221457 w 757238"/>
                  <a:gd name="connsiteY37" fmla="*/ 283369 h 661987"/>
                  <a:gd name="connsiteX38" fmla="*/ 188119 w 757238"/>
                  <a:gd name="connsiteY38" fmla="*/ 340519 h 661987"/>
                  <a:gd name="connsiteX39" fmla="*/ 185738 w 757238"/>
                  <a:gd name="connsiteY39" fmla="*/ 409575 h 661987"/>
                  <a:gd name="connsiteX40" fmla="*/ 145257 w 757238"/>
                  <a:gd name="connsiteY40" fmla="*/ 454819 h 661987"/>
                  <a:gd name="connsiteX41" fmla="*/ 83344 w 757238"/>
                  <a:gd name="connsiteY41" fmla="*/ 450056 h 661987"/>
                  <a:gd name="connsiteX42" fmla="*/ 0 w 757238"/>
                  <a:gd name="connsiteY42" fmla="*/ 433387 h 661987"/>
                  <a:gd name="connsiteX0" fmla="*/ 0 w 757238"/>
                  <a:gd name="connsiteY0" fmla="*/ 419100 h 647700"/>
                  <a:gd name="connsiteX1" fmla="*/ 2382 w 757238"/>
                  <a:gd name="connsiteY1" fmla="*/ 283369 h 647700"/>
                  <a:gd name="connsiteX2" fmla="*/ 59532 w 757238"/>
                  <a:gd name="connsiteY2" fmla="*/ 292894 h 647700"/>
                  <a:gd name="connsiteX3" fmla="*/ 121444 w 757238"/>
                  <a:gd name="connsiteY3" fmla="*/ 288132 h 647700"/>
                  <a:gd name="connsiteX4" fmla="*/ 171450 w 757238"/>
                  <a:gd name="connsiteY4" fmla="*/ 252413 h 647700"/>
                  <a:gd name="connsiteX5" fmla="*/ 214313 w 757238"/>
                  <a:gd name="connsiteY5" fmla="*/ 183357 h 647700"/>
                  <a:gd name="connsiteX6" fmla="*/ 247650 w 757238"/>
                  <a:gd name="connsiteY6" fmla="*/ 107157 h 647700"/>
                  <a:gd name="connsiteX7" fmla="*/ 273844 w 757238"/>
                  <a:gd name="connsiteY7" fmla="*/ 45244 h 647700"/>
                  <a:gd name="connsiteX8" fmla="*/ 323850 w 757238"/>
                  <a:gd name="connsiteY8" fmla="*/ 0 h 647700"/>
                  <a:gd name="connsiteX9" fmla="*/ 390525 w 757238"/>
                  <a:gd name="connsiteY9" fmla="*/ 26194 h 647700"/>
                  <a:gd name="connsiteX10" fmla="*/ 435769 w 757238"/>
                  <a:gd name="connsiteY10" fmla="*/ 73819 h 647700"/>
                  <a:gd name="connsiteX11" fmla="*/ 495300 w 757238"/>
                  <a:gd name="connsiteY11" fmla="*/ 104775 h 647700"/>
                  <a:gd name="connsiteX12" fmla="*/ 571500 w 757238"/>
                  <a:gd name="connsiteY12" fmla="*/ 121444 h 647700"/>
                  <a:gd name="connsiteX13" fmla="*/ 633413 w 757238"/>
                  <a:gd name="connsiteY13" fmla="*/ 107157 h 647700"/>
                  <a:gd name="connsiteX14" fmla="*/ 673894 w 757238"/>
                  <a:gd name="connsiteY14" fmla="*/ 61913 h 647700"/>
                  <a:gd name="connsiteX15" fmla="*/ 700088 w 757238"/>
                  <a:gd name="connsiteY15" fmla="*/ 11907 h 647700"/>
                  <a:gd name="connsiteX16" fmla="*/ 707231 w 757238"/>
                  <a:gd name="connsiteY16" fmla="*/ 76200 h 647700"/>
                  <a:gd name="connsiteX17" fmla="*/ 747713 w 757238"/>
                  <a:gd name="connsiteY17" fmla="*/ 90487 h 647700"/>
                  <a:gd name="connsiteX18" fmla="*/ 757238 w 757238"/>
                  <a:gd name="connsiteY18" fmla="*/ 138113 h 647700"/>
                  <a:gd name="connsiteX19" fmla="*/ 752475 w 757238"/>
                  <a:gd name="connsiteY19" fmla="*/ 180976 h 647700"/>
                  <a:gd name="connsiteX20" fmla="*/ 726282 w 757238"/>
                  <a:gd name="connsiteY20" fmla="*/ 207169 h 647700"/>
                  <a:gd name="connsiteX21" fmla="*/ 640557 w 757238"/>
                  <a:gd name="connsiteY21" fmla="*/ 228600 h 647700"/>
                  <a:gd name="connsiteX22" fmla="*/ 566738 w 757238"/>
                  <a:gd name="connsiteY22" fmla="*/ 290513 h 647700"/>
                  <a:gd name="connsiteX23" fmla="*/ 564357 w 757238"/>
                  <a:gd name="connsiteY23" fmla="*/ 342900 h 647700"/>
                  <a:gd name="connsiteX24" fmla="*/ 600075 w 757238"/>
                  <a:gd name="connsiteY24" fmla="*/ 452438 h 647700"/>
                  <a:gd name="connsiteX25" fmla="*/ 631032 w 757238"/>
                  <a:gd name="connsiteY25" fmla="*/ 519113 h 647700"/>
                  <a:gd name="connsiteX26" fmla="*/ 652463 w 757238"/>
                  <a:gd name="connsiteY26" fmla="*/ 588169 h 647700"/>
                  <a:gd name="connsiteX27" fmla="*/ 661988 w 757238"/>
                  <a:gd name="connsiteY27" fmla="*/ 647700 h 647700"/>
                  <a:gd name="connsiteX28" fmla="*/ 492919 w 757238"/>
                  <a:gd name="connsiteY28" fmla="*/ 647700 h 647700"/>
                  <a:gd name="connsiteX29" fmla="*/ 516732 w 757238"/>
                  <a:gd name="connsiteY29" fmla="*/ 495300 h 647700"/>
                  <a:gd name="connsiteX30" fmla="*/ 523875 w 757238"/>
                  <a:gd name="connsiteY30" fmla="*/ 390525 h 647700"/>
                  <a:gd name="connsiteX31" fmla="*/ 488157 w 757238"/>
                  <a:gd name="connsiteY31" fmla="*/ 288132 h 647700"/>
                  <a:gd name="connsiteX32" fmla="*/ 459582 w 757238"/>
                  <a:gd name="connsiteY32" fmla="*/ 197644 h 647700"/>
                  <a:gd name="connsiteX33" fmla="*/ 414338 w 757238"/>
                  <a:gd name="connsiteY33" fmla="*/ 154782 h 647700"/>
                  <a:gd name="connsiteX34" fmla="*/ 342900 w 757238"/>
                  <a:gd name="connsiteY34" fmla="*/ 142875 h 647700"/>
                  <a:gd name="connsiteX35" fmla="*/ 280988 w 757238"/>
                  <a:gd name="connsiteY35" fmla="*/ 211932 h 647700"/>
                  <a:gd name="connsiteX36" fmla="*/ 221457 w 757238"/>
                  <a:gd name="connsiteY36" fmla="*/ 269082 h 647700"/>
                  <a:gd name="connsiteX37" fmla="*/ 188119 w 757238"/>
                  <a:gd name="connsiteY37" fmla="*/ 326232 h 647700"/>
                  <a:gd name="connsiteX38" fmla="*/ 185738 w 757238"/>
                  <a:gd name="connsiteY38" fmla="*/ 395288 h 647700"/>
                  <a:gd name="connsiteX39" fmla="*/ 145257 w 757238"/>
                  <a:gd name="connsiteY39" fmla="*/ 440532 h 647700"/>
                  <a:gd name="connsiteX40" fmla="*/ 83344 w 757238"/>
                  <a:gd name="connsiteY40" fmla="*/ 435769 h 647700"/>
                  <a:gd name="connsiteX41" fmla="*/ 0 w 757238"/>
                  <a:gd name="connsiteY41" fmla="*/ 419100 h 647700"/>
                  <a:gd name="connsiteX0" fmla="*/ 0 w 757238"/>
                  <a:gd name="connsiteY0" fmla="*/ 419100 h 647700"/>
                  <a:gd name="connsiteX1" fmla="*/ 2382 w 757238"/>
                  <a:gd name="connsiteY1" fmla="*/ 283369 h 647700"/>
                  <a:gd name="connsiteX2" fmla="*/ 59532 w 757238"/>
                  <a:gd name="connsiteY2" fmla="*/ 292894 h 647700"/>
                  <a:gd name="connsiteX3" fmla="*/ 121444 w 757238"/>
                  <a:gd name="connsiteY3" fmla="*/ 288132 h 647700"/>
                  <a:gd name="connsiteX4" fmla="*/ 171450 w 757238"/>
                  <a:gd name="connsiteY4" fmla="*/ 252413 h 647700"/>
                  <a:gd name="connsiteX5" fmla="*/ 214313 w 757238"/>
                  <a:gd name="connsiteY5" fmla="*/ 183357 h 647700"/>
                  <a:gd name="connsiteX6" fmla="*/ 247650 w 757238"/>
                  <a:gd name="connsiteY6" fmla="*/ 107157 h 647700"/>
                  <a:gd name="connsiteX7" fmla="*/ 273844 w 757238"/>
                  <a:gd name="connsiteY7" fmla="*/ 45244 h 647700"/>
                  <a:gd name="connsiteX8" fmla="*/ 323850 w 757238"/>
                  <a:gd name="connsiteY8" fmla="*/ 0 h 647700"/>
                  <a:gd name="connsiteX9" fmla="*/ 390525 w 757238"/>
                  <a:gd name="connsiteY9" fmla="*/ 26194 h 647700"/>
                  <a:gd name="connsiteX10" fmla="*/ 435769 w 757238"/>
                  <a:gd name="connsiteY10" fmla="*/ 73819 h 647700"/>
                  <a:gd name="connsiteX11" fmla="*/ 495300 w 757238"/>
                  <a:gd name="connsiteY11" fmla="*/ 104775 h 647700"/>
                  <a:gd name="connsiteX12" fmla="*/ 571500 w 757238"/>
                  <a:gd name="connsiteY12" fmla="*/ 121444 h 647700"/>
                  <a:gd name="connsiteX13" fmla="*/ 633413 w 757238"/>
                  <a:gd name="connsiteY13" fmla="*/ 107157 h 647700"/>
                  <a:gd name="connsiteX14" fmla="*/ 673894 w 757238"/>
                  <a:gd name="connsiteY14" fmla="*/ 61913 h 647700"/>
                  <a:gd name="connsiteX15" fmla="*/ 707231 w 757238"/>
                  <a:gd name="connsiteY15" fmla="*/ 76200 h 647700"/>
                  <a:gd name="connsiteX16" fmla="*/ 747713 w 757238"/>
                  <a:gd name="connsiteY16" fmla="*/ 90487 h 647700"/>
                  <a:gd name="connsiteX17" fmla="*/ 757238 w 757238"/>
                  <a:gd name="connsiteY17" fmla="*/ 138113 h 647700"/>
                  <a:gd name="connsiteX18" fmla="*/ 752475 w 757238"/>
                  <a:gd name="connsiteY18" fmla="*/ 180976 h 647700"/>
                  <a:gd name="connsiteX19" fmla="*/ 726282 w 757238"/>
                  <a:gd name="connsiteY19" fmla="*/ 207169 h 647700"/>
                  <a:gd name="connsiteX20" fmla="*/ 640557 w 757238"/>
                  <a:gd name="connsiteY20" fmla="*/ 228600 h 647700"/>
                  <a:gd name="connsiteX21" fmla="*/ 566738 w 757238"/>
                  <a:gd name="connsiteY21" fmla="*/ 290513 h 647700"/>
                  <a:gd name="connsiteX22" fmla="*/ 564357 w 757238"/>
                  <a:gd name="connsiteY22" fmla="*/ 342900 h 647700"/>
                  <a:gd name="connsiteX23" fmla="*/ 600075 w 757238"/>
                  <a:gd name="connsiteY23" fmla="*/ 452438 h 647700"/>
                  <a:gd name="connsiteX24" fmla="*/ 631032 w 757238"/>
                  <a:gd name="connsiteY24" fmla="*/ 519113 h 647700"/>
                  <a:gd name="connsiteX25" fmla="*/ 652463 w 757238"/>
                  <a:gd name="connsiteY25" fmla="*/ 588169 h 647700"/>
                  <a:gd name="connsiteX26" fmla="*/ 661988 w 757238"/>
                  <a:gd name="connsiteY26" fmla="*/ 647700 h 647700"/>
                  <a:gd name="connsiteX27" fmla="*/ 492919 w 757238"/>
                  <a:gd name="connsiteY27" fmla="*/ 647700 h 647700"/>
                  <a:gd name="connsiteX28" fmla="*/ 516732 w 757238"/>
                  <a:gd name="connsiteY28" fmla="*/ 495300 h 647700"/>
                  <a:gd name="connsiteX29" fmla="*/ 523875 w 757238"/>
                  <a:gd name="connsiteY29" fmla="*/ 390525 h 647700"/>
                  <a:gd name="connsiteX30" fmla="*/ 488157 w 757238"/>
                  <a:gd name="connsiteY30" fmla="*/ 288132 h 647700"/>
                  <a:gd name="connsiteX31" fmla="*/ 459582 w 757238"/>
                  <a:gd name="connsiteY31" fmla="*/ 197644 h 647700"/>
                  <a:gd name="connsiteX32" fmla="*/ 414338 w 757238"/>
                  <a:gd name="connsiteY32" fmla="*/ 154782 h 647700"/>
                  <a:gd name="connsiteX33" fmla="*/ 342900 w 757238"/>
                  <a:gd name="connsiteY33" fmla="*/ 142875 h 647700"/>
                  <a:gd name="connsiteX34" fmla="*/ 280988 w 757238"/>
                  <a:gd name="connsiteY34" fmla="*/ 211932 h 647700"/>
                  <a:gd name="connsiteX35" fmla="*/ 221457 w 757238"/>
                  <a:gd name="connsiteY35" fmla="*/ 269082 h 647700"/>
                  <a:gd name="connsiteX36" fmla="*/ 188119 w 757238"/>
                  <a:gd name="connsiteY36" fmla="*/ 326232 h 647700"/>
                  <a:gd name="connsiteX37" fmla="*/ 185738 w 757238"/>
                  <a:gd name="connsiteY37" fmla="*/ 395288 h 647700"/>
                  <a:gd name="connsiteX38" fmla="*/ 145257 w 757238"/>
                  <a:gd name="connsiteY38" fmla="*/ 440532 h 647700"/>
                  <a:gd name="connsiteX39" fmla="*/ 83344 w 757238"/>
                  <a:gd name="connsiteY39" fmla="*/ 435769 h 647700"/>
                  <a:gd name="connsiteX40" fmla="*/ 0 w 757238"/>
                  <a:gd name="connsiteY40" fmla="*/ 419100 h 647700"/>
                  <a:gd name="connsiteX0" fmla="*/ 0 w 757238"/>
                  <a:gd name="connsiteY0" fmla="*/ 419100 h 647700"/>
                  <a:gd name="connsiteX1" fmla="*/ 2382 w 757238"/>
                  <a:gd name="connsiteY1" fmla="*/ 283369 h 647700"/>
                  <a:gd name="connsiteX2" fmla="*/ 59532 w 757238"/>
                  <a:gd name="connsiteY2" fmla="*/ 292894 h 647700"/>
                  <a:gd name="connsiteX3" fmla="*/ 121444 w 757238"/>
                  <a:gd name="connsiteY3" fmla="*/ 288132 h 647700"/>
                  <a:gd name="connsiteX4" fmla="*/ 171450 w 757238"/>
                  <a:gd name="connsiteY4" fmla="*/ 252413 h 647700"/>
                  <a:gd name="connsiteX5" fmla="*/ 214313 w 757238"/>
                  <a:gd name="connsiteY5" fmla="*/ 183357 h 647700"/>
                  <a:gd name="connsiteX6" fmla="*/ 247650 w 757238"/>
                  <a:gd name="connsiteY6" fmla="*/ 107157 h 647700"/>
                  <a:gd name="connsiteX7" fmla="*/ 273844 w 757238"/>
                  <a:gd name="connsiteY7" fmla="*/ 45244 h 647700"/>
                  <a:gd name="connsiteX8" fmla="*/ 323850 w 757238"/>
                  <a:gd name="connsiteY8" fmla="*/ 0 h 647700"/>
                  <a:gd name="connsiteX9" fmla="*/ 390525 w 757238"/>
                  <a:gd name="connsiteY9" fmla="*/ 26194 h 647700"/>
                  <a:gd name="connsiteX10" fmla="*/ 435769 w 757238"/>
                  <a:gd name="connsiteY10" fmla="*/ 73819 h 647700"/>
                  <a:gd name="connsiteX11" fmla="*/ 495300 w 757238"/>
                  <a:gd name="connsiteY11" fmla="*/ 104775 h 647700"/>
                  <a:gd name="connsiteX12" fmla="*/ 571500 w 757238"/>
                  <a:gd name="connsiteY12" fmla="*/ 121444 h 647700"/>
                  <a:gd name="connsiteX13" fmla="*/ 633413 w 757238"/>
                  <a:gd name="connsiteY13" fmla="*/ 107157 h 647700"/>
                  <a:gd name="connsiteX14" fmla="*/ 664369 w 757238"/>
                  <a:gd name="connsiteY14" fmla="*/ 73819 h 647700"/>
                  <a:gd name="connsiteX15" fmla="*/ 707231 w 757238"/>
                  <a:gd name="connsiteY15" fmla="*/ 76200 h 647700"/>
                  <a:gd name="connsiteX16" fmla="*/ 747713 w 757238"/>
                  <a:gd name="connsiteY16" fmla="*/ 90487 h 647700"/>
                  <a:gd name="connsiteX17" fmla="*/ 757238 w 757238"/>
                  <a:gd name="connsiteY17" fmla="*/ 138113 h 647700"/>
                  <a:gd name="connsiteX18" fmla="*/ 752475 w 757238"/>
                  <a:gd name="connsiteY18" fmla="*/ 180976 h 647700"/>
                  <a:gd name="connsiteX19" fmla="*/ 726282 w 757238"/>
                  <a:gd name="connsiteY19" fmla="*/ 207169 h 647700"/>
                  <a:gd name="connsiteX20" fmla="*/ 640557 w 757238"/>
                  <a:gd name="connsiteY20" fmla="*/ 228600 h 647700"/>
                  <a:gd name="connsiteX21" fmla="*/ 566738 w 757238"/>
                  <a:gd name="connsiteY21" fmla="*/ 290513 h 647700"/>
                  <a:gd name="connsiteX22" fmla="*/ 564357 w 757238"/>
                  <a:gd name="connsiteY22" fmla="*/ 342900 h 647700"/>
                  <a:gd name="connsiteX23" fmla="*/ 600075 w 757238"/>
                  <a:gd name="connsiteY23" fmla="*/ 452438 h 647700"/>
                  <a:gd name="connsiteX24" fmla="*/ 631032 w 757238"/>
                  <a:gd name="connsiteY24" fmla="*/ 519113 h 647700"/>
                  <a:gd name="connsiteX25" fmla="*/ 652463 w 757238"/>
                  <a:gd name="connsiteY25" fmla="*/ 588169 h 647700"/>
                  <a:gd name="connsiteX26" fmla="*/ 661988 w 757238"/>
                  <a:gd name="connsiteY26" fmla="*/ 647700 h 647700"/>
                  <a:gd name="connsiteX27" fmla="*/ 492919 w 757238"/>
                  <a:gd name="connsiteY27" fmla="*/ 647700 h 647700"/>
                  <a:gd name="connsiteX28" fmla="*/ 516732 w 757238"/>
                  <a:gd name="connsiteY28" fmla="*/ 495300 h 647700"/>
                  <a:gd name="connsiteX29" fmla="*/ 523875 w 757238"/>
                  <a:gd name="connsiteY29" fmla="*/ 390525 h 647700"/>
                  <a:gd name="connsiteX30" fmla="*/ 488157 w 757238"/>
                  <a:gd name="connsiteY30" fmla="*/ 288132 h 647700"/>
                  <a:gd name="connsiteX31" fmla="*/ 459582 w 757238"/>
                  <a:gd name="connsiteY31" fmla="*/ 197644 h 647700"/>
                  <a:gd name="connsiteX32" fmla="*/ 414338 w 757238"/>
                  <a:gd name="connsiteY32" fmla="*/ 154782 h 647700"/>
                  <a:gd name="connsiteX33" fmla="*/ 342900 w 757238"/>
                  <a:gd name="connsiteY33" fmla="*/ 142875 h 647700"/>
                  <a:gd name="connsiteX34" fmla="*/ 280988 w 757238"/>
                  <a:gd name="connsiteY34" fmla="*/ 211932 h 647700"/>
                  <a:gd name="connsiteX35" fmla="*/ 221457 w 757238"/>
                  <a:gd name="connsiteY35" fmla="*/ 269082 h 647700"/>
                  <a:gd name="connsiteX36" fmla="*/ 188119 w 757238"/>
                  <a:gd name="connsiteY36" fmla="*/ 326232 h 647700"/>
                  <a:gd name="connsiteX37" fmla="*/ 185738 w 757238"/>
                  <a:gd name="connsiteY37" fmla="*/ 395288 h 647700"/>
                  <a:gd name="connsiteX38" fmla="*/ 145257 w 757238"/>
                  <a:gd name="connsiteY38" fmla="*/ 440532 h 647700"/>
                  <a:gd name="connsiteX39" fmla="*/ 83344 w 757238"/>
                  <a:gd name="connsiteY39" fmla="*/ 435769 h 647700"/>
                  <a:gd name="connsiteX40" fmla="*/ 0 w 757238"/>
                  <a:gd name="connsiteY40" fmla="*/ 41910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757238" h="647700">
                    <a:moveTo>
                      <a:pt x="0" y="419100"/>
                    </a:moveTo>
                    <a:lnTo>
                      <a:pt x="2382" y="283369"/>
                    </a:lnTo>
                    <a:lnTo>
                      <a:pt x="59532" y="292894"/>
                    </a:lnTo>
                    <a:lnTo>
                      <a:pt x="121444" y="288132"/>
                    </a:lnTo>
                    <a:lnTo>
                      <a:pt x="171450" y="252413"/>
                    </a:lnTo>
                    <a:lnTo>
                      <a:pt x="214313" y="183357"/>
                    </a:lnTo>
                    <a:lnTo>
                      <a:pt x="247650" y="107157"/>
                    </a:lnTo>
                    <a:lnTo>
                      <a:pt x="273844" y="45244"/>
                    </a:lnTo>
                    <a:lnTo>
                      <a:pt x="323850" y="0"/>
                    </a:lnTo>
                    <a:lnTo>
                      <a:pt x="390525" y="26194"/>
                    </a:lnTo>
                    <a:lnTo>
                      <a:pt x="435769" y="73819"/>
                    </a:lnTo>
                    <a:lnTo>
                      <a:pt x="495300" y="104775"/>
                    </a:lnTo>
                    <a:lnTo>
                      <a:pt x="571500" y="121444"/>
                    </a:lnTo>
                    <a:lnTo>
                      <a:pt x="633413" y="107157"/>
                    </a:lnTo>
                    <a:lnTo>
                      <a:pt x="664369" y="73819"/>
                    </a:lnTo>
                    <a:lnTo>
                      <a:pt x="707231" y="76200"/>
                    </a:lnTo>
                    <a:lnTo>
                      <a:pt x="747713" y="90487"/>
                    </a:lnTo>
                    <a:lnTo>
                      <a:pt x="757238" y="138113"/>
                    </a:lnTo>
                    <a:lnTo>
                      <a:pt x="752475" y="180976"/>
                    </a:lnTo>
                    <a:lnTo>
                      <a:pt x="726282" y="207169"/>
                    </a:lnTo>
                    <a:lnTo>
                      <a:pt x="640557" y="228600"/>
                    </a:lnTo>
                    <a:lnTo>
                      <a:pt x="566738" y="290513"/>
                    </a:lnTo>
                    <a:lnTo>
                      <a:pt x="564357" y="342900"/>
                    </a:lnTo>
                    <a:lnTo>
                      <a:pt x="600075" y="452438"/>
                    </a:lnTo>
                    <a:lnTo>
                      <a:pt x="631032" y="519113"/>
                    </a:lnTo>
                    <a:lnTo>
                      <a:pt x="652463" y="588169"/>
                    </a:lnTo>
                    <a:lnTo>
                      <a:pt x="661988" y="647700"/>
                    </a:lnTo>
                    <a:lnTo>
                      <a:pt x="492919" y="647700"/>
                    </a:lnTo>
                    <a:lnTo>
                      <a:pt x="516732" y="495300"/>
                    </a:lnTo>
                    <a:lnTo>
                      <a:pt x="523875" y="390525"/>
                    </a:lnTo>
                    <a:lnTo>
                      <a:pt x="488157" y="288132"/>
                    </a:lnTo>
                    <a:lnTo>
                      <a:pt x="459582" y="197644"/>
                    </a:lnTo>
                    <a:lnTo>
                      <a:pt x="414338" y="154782"/>
                    </a:lnTo>
                    <a:lnTo>
                      <a:pt x="342900" y="142875"/>
                    </a:lnTo>
                    <a:lnTo>
                      <a:pt x="280988" y="211932"/>
                    </a:lnTo>
                    <a:lnTo>
                      <a:pt x="221457" y="269082"/>
                    </a:lnTo>
                    <a:lnTo>
                      <a:pt x="188119" y="326232"/>
                    </a:lnTo>
                    <a:cubicBezTo>
                      <a:pt x="187325" y="349251"/>
                      <a:pt x="186532" y="372269"/>
                      <a:pt x="185738" y="395288"/>
                    </a:cubicBezTo>
                    <a:lnTo>
                      <a:pt x="145257" y="440532"/>
                    </a:lnTo>
                    <a:lnTo>
                      <a:pt x="83344" y="435769"/>
                    </a:lnTo>
                    <a:lnTo>
                      <a:pt x="0" y="41910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7831628" y="4072346"/>
                <a:ext cx="663798" cy="248149"/>
              </a:xfrm>
              <a:custGeom>
                <a:avLst/>
                <a:gdLst>
                  <a:gd name="connsiteX0" fmla="*/ 0 w 509587"/>
                  <a:gd name="connsiteY0" fmla="*/ 190500 h 190500"/>
                  <a:gd name="connsiteX1" fmla="*/ 483394 w 509587"/>
                  <a:gd name="connsiteY1" fmla="*/ 190500 h 190500"/>
                  <a:gd name="connsiteX2" fmla="*/ 483394 w 509587"/>
                  <a:gd name="connsiteY2" fmla="*/ 152400 h 190500"/>
                  <a:gd name="connsiteX3" fmla="*/ 492919 w 509587"/>
                  <a:gd name="connsiteY3" fmla="*/ 88106 h 190500"/>
                  <a:gd name="connsiteX4" fmla="*/ 509587 w 509587"/>
                  <a:gd name="connsiteY4" fmla="*/ 40481 h 190500"/>
                  <a:gd name="connsiteX5" fmla="*/ 497681 w 509587"/>
                  <a:gd name="connsiteY5" fmla="*/ 0 h 190500"/>
                  <a:gd name="connsiteX6" fmla="*/ 457200 w 509587"/>
                  <a:gd name="connsiteY6" fmla="*/ 16669 h 190500"/>
                  <a:gd name="connsiteX7" fmla="*/ 419100 w 509587"/>
                  <a:gd name="connsiteY7" fmla="*/ 92869 h 190500"/>
                  <a:gd name="connsiteX8" fmla="*/ 381000 w 509587"/>
                  <a:gd name="connsiteY8" fmla="*/ 128588 h 190500"/>
                  <a:gd name="connsiteX9" fmla="*/ 345281 w 509587"/>
                  <a:gd name="connsiteY9" fmla="*/ 157163 h 190500"/>
                  <a:gd name="connsiteX10" fmla="*/ 297656 w 509587"/>
                  <a:gd name="connsiteY10" fmla="*/ 166688 h 190500"/>
                  <a:gd name="connsiteX11" fmla="*/ 240506 w 509587"/>
                  <a:gd name="connsiteY11" fmla="*/ 161925 h 190500"/>
                  <a:gd name="connsiteX12" fmla="*/ 207169 w 509587"/>
                  <a:gd name="connsiteY12" fmla="*/ 114300 h 190500"/>
                  <a:gd name="connsiteX13" fmla="*/ 169069 w 509587"/>
                  <a:gd name="connsiteY13" fmla="*/ 78581 h 190500"/>
                  <a:gd name="connsiteX14" fmla="*/ 114300 w 509587"/>
                  <a:gd name="connsiteY14" fmla="*/ 92869 h 190500"/>
                  <a:gd name="connsiteX15" fmla="*/ 47625 w 509587"/>
                  <a:gd name="connsiteY15" fmla="*/ 152400 h 190500"/>
                  <a:gd name="connsiteX16" fmla="*/ 0 w 509587"/>
                  <a:gd name="connsiteY16" fmla="*/ 19050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9587" h="190500">
                    <a:moveTo>
                      <a:pt x="0" y="190500"/>
                    </a:moveTo>
                    <a:lnTo>
                      <a:pt x="483394" y="190500"/>
                    </a:lnTo>
                    <a:lnTo>
                      <a:pt x="483394" y="152400"/>
                    </a:lnTo>
                    <a:lnTo>
                      <a:pt x="492919" y="88106"/>
                    </a:lnTo>
                    <a:lnTo>
                      <a:pt x="509587" y="40481"/>
                    </a:lnTo>
                    <a:lnTo>
                      <a:pt x="497681" y="0"/>
                    </a:lnTo>
                    <a:lnTo>
                      <a:pt x="457200" y="16669"/>
                    </a:lnTo>
                    <a:lnTo>
                      <a:pt x="419100" y="92869"/>
                    </a:lnTo>
                    <a:lnTo>
                      <a:pt x="381000" y="128588"/>
                    </a:lnTo>
                    <a:lnTo>
                      <a:pt x="345281" y="157163"/>
                    </a:lnTo>
                    <a:lnTo>
                      <a:pt x="297656" y="166688"/>
                    </a:lnTo>
                    <a:lnTo>
                      <a:pt x="240506" y="161925"/>
                    </a:lnTo>
                    <a:lnTo>
                      <a:pt x="207169" y="114300"/>
                    </a:lnTo>
                    <a:lnTo>
                      <a:pt x="169069" y="78581"/>
                    </a:lnTo>
                    <a:lnTo>
                      <a:pt x="114300" y="92869"/>
                    </a:lnTo>
                    <a:lnTo>
                      <a:pt x="47625" y="152400"/>
                    </a:lnTo>
                    <a:lnTo>
                      <a:pt x="0" y="19050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7465607" y="3883133"/>
                <a:ext cx="170603" cy="164398"/>
              </a:xfrm>
              <a:custGeom>
                <a:avLst/>
                <a:gdLst>
                  <a:gd name="connsiteX0" fmla="*/ 4763 w 130969"/>
                  <a:gd name="connsiteY0" fmla="*/ 52387 h 126206"/>
                  <a:gd name="connsiteX1" fmla="*/ 0 w 130969"/>
                  <a:gd name="connsiteY1" fmla="*/ 28575 h 126206"/>
                  <a:gd name="connsiteX2" fmla="*/ 14288 w 130969"/>
                  <a:gd name="connsiteY2" fmla="*/ 2381 h 126206"/>
                  <a:gd name="connsiteX3" fmla="*/ 50007 w 130969"/>
                  <a:gd name="connsiteY3" fmla="*/ 0 h 126206"/>
                  <a:gd name="connsiteX4" fmla="*/ 95250 w 130969"/>
                  <a:gd name="connsiteY4" fmla="*/ 19050 h 126206"/>
                  <a:gd name="connsiteX5" fmla="*/ 130969 w 130969"/>
                  <a:gd name="connsiteY5" fmla="*/ 40481 h 126206"/>
                  <a:gd name="connsiteX6" fmla="*/ 121444 w 130969"/>
                  <a:gd name="connsiteY6" fmla="*/ 71437 h 126206"/>
                  <a:gd name="connsiteX7" fmla="*/ 95250 w 130969"/>
                  <a:gd name="connsiteY7" fmla="*/ 92869 h 126206"/>
                  <a:gd name="connsiteX8" fmla="*/ 64294 w 130969"/>
                  <a:gd name="connsiteY8" fmla="*/ 114300 h 126206"/>
                  <a:gd name="connsiteX9" fmla="*/ 28575 w 130969"/>
                  <a:gd name="connsiteY9" fmla="*/ 126206 h 126206"/>
                  <a:gd name="connsiteX10" fmla="*/ 7144 w 130969"/>
                  <a:gd name="connsiteY10" fmla="*/ 107156 h 126206"/>
                  <a:gd name="connsiteX11" fmla="*/ 4763 w 130969"/>
                  <a:gd name="connsiteY11" fmla="*/ 52387 h 12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0969" h="126206">
                    <a:moveTo>
                      <a:pt x="4763" y="52387"/>
                    </a:moveTo>
                    <a:lnTo>
                      <a:pt x="0" y="28575"/>
                    </a:lnTo>
                    <a:lnTo>
                      <a:pt x="14288" y="2381"/>
                    </a:lnTo>
                    <a:lnTo>
                      <a:pt x="50007" y="0"/>
                    </a:lnTo>
                    <a:lnTo>
                      <a:pt x="95250" y="19050"/>
                    </a:lnTo>
                    <a:lnTo>
                      <a:pt x="130969" y="40481"/>
                    </a:lnTo>
                    <a:lnTo>
                      <a:pt x="121444" y="71437"/>
                    </a:lnTo>
                    <a:lnTo>
                      <a:pt x="95250" y="92869"/>
                    </a:lnTo>
                    <a:lnTo>
                      <a:pt x="64294" y="114300"/>
                    </a:lnTo>
                    <a:lnTo>
                      <a:pt x="28575" y="126206"/>
                    </a:lnTo>
                    <a:lnTo>
                      <a:pt x="7144" y="107156"/>
                    </a:lnTo>
                    <a:cubicBezTo>
                      <a:pt x="6350" y="88900"/>
                      <a:pt x="5557" y="70643"/>
                      <a:pt x="4763" y="52387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7417526" y="4103050"/>
                <a:ext cx="120718" cy="164611"/>
              </a:xfrm>
              <a:prstGeom prst="ellipse">
                <a:avLst/>
              </a:prstGeom>
              <a:solidFill>
                <a:schemeClr val="bg1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7100065" y="3243085"/>
                <a:ext cx="486297" cy="458250"/>
              </a:xfrm>
              <a:prstGeom prst="ellipse">
                <a:avLst/>
              </a:prstGeom>
              <a:solidFill>
                <a:schemeClr val="bg1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7099984" y="3333746"/>
                <a:ext cx="479610" cy="369382"/>
              </a:xfrm>
              <a:custGeom>
                <a:avLst/>
                <a:gdLst>
                  <a:gd name="connsiteX0" fmla="*/ 7143 w 173831"/>
                  <a:gd name="connsiteY0" fmla="*/ 0 h 173831"/>
                  <a:gd name="connsiteX1" fmla="*/ 0 w 173831"/>
                  <a:gd name="connsiteY1" fmla="*/ 54769 h 173831"/>
                  <a:gd name="connsiteX2" fmla="*/ 4762 w 173831"/>
                  <a:gd name="connsiteY2" fmla="*/ 88106 h 173831"/>
                  <a:gd name="connsiteX3" fmla="*/ 11906 w 173831"/>
                  <a:gd name="connsiteY3" fmla="*/ 114300 h 173831"/>
                  <a:gd name="connsiteX4" fmla="*/ 23812 w 173831"/>
                  <a:gd name="connsiteY4" fmla="*/ 133350 h 173831"/>
                  <a:gd name="connsiteX5" fmla="*/ 40481 w 173831"/>
                  <a:gd name="connsiteY5" fmla="*/ 152400 h 173831"/>
                  <a:gd name="connsiteX6" fmla="*/ 54768 w 173831"/>
                  <a:gd name="connsiteY6" fmla="*/ 166688 h 173831"/>
                  <a:gd name="connsiteX7" fmla="*/ 80962 w 173831"/>
                  <a:gd name="connsiteY7" fmla="*/ 173831 h 173831"/>
                  <a:gd name="connsiteX8" fmla="*/ 100012 w 173831"/>
                  <a:gd name="connsiteY8" fmla="*/ 171450 h 173831"/>
                  <a:gd name="connsiteX9" fmla="*/ 126206 w 173831"/>
                  <a:gd name="connsiteY9" fmla="*/ 157163 h 173831"/>
                  <a:gd name="connsiteX10" fmla="*/ 147637 w 173831"/>
                  <a:gd name="connsiteY10" fmla="*/ 138113 h 173831"/>
                  <a:gd name="connsiteX11" fmla="*/ 166687 w 173831"/>
                  <a:gd name="connsiteY11" fmla="*/ 102394 h 173831"/>
                  <a:gd name="connsiteX12" fmla="*/ 173831 w 173831"/>
                  <a:gd name="connsiteY12" fmla="*/ 61913 h 173831"/>
                  <a:gd name="connsiteX13" fmla="*/ 171450 w 173831"/>
                  <a:gd name="connsiteY13" fmla="*/ 21431 h 173831"/>
                  <a:gd name="connsiteX14" fmla="*/ 161925 w 173831"/>
                  <a:gd name="connsiteY14" fmla="*/ 26194 h 173831"/>
                  <a:gd name="connsiteX15" fmla="*/ 152400 w 173831"/>
                  <a:gd name="connsiteY15" fmla="*/ 52388 h 173831"/>
                  <a:gd name="connsiteX16" fmla="*/ 145256 w 173831"/>
                  <a:gd name="connsiteY16" fmla="*/ 88106 h 173831"/>
                  <a:gd name="connsiteX17" fmla="*/ 135731 w 173831"/>
                  <a:gd name="connsiteY17" fmla="*/ 116681 h 173831"/>
                  <a:gd name="connsiteX18" fmla="*/ 123825 w 173831"/>
                  <a:gd name="connsiteY18" fmla="*/ 133350 h 173831"/>
                  <a:gd name="connsiteX19" fmla="*/ 102393 w 173831"/>
                  <a:gd name="connsiteY19" fmla="*/ 145256 h 173831"/>
                  <a:gd name="connsiteX20" fmla="*/ 78581 w 173831"/>
                  <a:gd name="connsiteY20" fmla="*/ 145256 h 173831"/>
                  <a:gd name="connsiteX21" fmla="*/ 52387 w 173831"/>
                  <a:gd name="connsiteY21" fmla="*/ 138113 h 173831"/>
                  <a:gd name="connsiteX22" fmla="*/ 35718 w 173831"/>
                  <a:gd name="connsiteY22" fmla="*/ 116681 h 173831"/>
                  <a:gd name="connsiteX23" fmla="*/ 28575 w 173831"/>
                  <a:gd name="connsiteY23" fmla="*/ 78581 h 173831"/>
                  <a:gd name="connsiteX24" fmla="*/ 7143 w 173831"/>
                  <a:gd name="connsiteY24" fmla="*/ 0 h 173831"/>
                  <a:gd name="connsiteX0" fmla="*/ 7176 w 173864"/>
                  <a:gd name="connsiteY0" fmla="*/ 251 h 174082"/>
                  <a:gd name="connsiteX1" fmla="*/ 33 w 173864"/>
                  <a:gd name="connsiteY1" fmla="*/ 55020 h 174082"/>
                  <a:gd name="connsiteX2" fmla="*/ 4795 w 173864"/>
                  <a:gd name="connsiteY2" fmla="*/ 88357 h 174082"/>
                  <a:gd name="connsiteX3" fmla="*/ 11939 w 173864"/>
                  <a:gd name="connsiteY3" fmla="*/ 114551 h 174082"/>
                  <a:gd name="connsiteX4" fmla="*/ 23845 w 173864"/>
                  <a:gd name="connsiteY4" fmla="*/ 133601 h 174082"/>
                  <a:gd name="connsiteX5" fmla="*/ 40514 w 173864"/>
                  <a:gd name="connsiteY5" fmla="*/ 152651 h 174082"/>
                  <a:gd name="connsiteX6" fmla="*/ 54801 w 173864"/>
                  <a:gd name="connsiteY6" fmla="*/ 166939 h 174082"/>
                  <a:gd name="connsiteX7" fmla="*/ 80995 w 173864"/>
                  <a:gd name="connsiteY7" fmla="*/ 174082 h 174082"/>
                  <a:gd name="connsiteX8" fmla="*/ 100045 w 173864"/>
                  <a:gd name="connsiteY8" fmla="*/ 171701 h 174082"/>
                  <a:gd name="connsiteX9" fmla="*/ 126239 w 173864"/>
                  <a:gd name="connsiteY9" fmla="*/ 157414 h 174082"/>
                  <a:gd name="connsiteX10" fmla="*/ 147670 w 173864"/>
                  <a:gd name="connsiteY10" fmla="*/ 138364 h 174082"/>
                  <a:gd name="connsiteX11" fmla="*/ 166720 w 173864"/>
                  <a:gd name="connsiteY11" fmla="*/ 102645 h 174082"/>
                  <a:gd name="connsiteX12" fmla="*/ 173864 w 173864"/>
                  <a:gd name="connsiteY12" fmla="*/ 62164 h 174082"/>
                  <a:gd name="connsiteX13" fmla="*/ 171483 w 173864"/>
                  <a:gd name="connsiteY13" fmla="*/ 21682 h 174082"/>
                  <a:gd name="connsiteX14" fmla="*/ 161958 w 173864"/>
                  <a:gd name="connsiteY14" fmla="*/ 26445 h 174082"/>
                  <a:gd name="connsiteX15" fmla="*/ 152433 w 173864"/>
                  <a:gd name="connsiteY15" fmla="*/ 52639 h 174082"/>
                  <a:gd name="connsiteX16" fmla="*/ 145289 w 173864"/>
                  <a:gd name="connsiteY16" fmla="*/ 88357 h 174082"/>
                  <a:gd name="connsiteX17" fmla="*/ 135764 w 173864"/>
                  <a:gd name="connsiteY17" fmla="*/ 116932 h 174082"/>
                  <a:gd name="connsiteX18" fmla="*/ 123858 w 173864"/>
                  <a:gd name="connsiteY18" fmla="*/ 133601 h 174082"/>
                  <a:gd name="connsiteX19" fmla="*/ 102426 w 173864"/>
                  <a:gd name="connsiteY19" fmla="*/ 145507 h 174082"/>
                  <a:gd name="connsiteX20" fmla="*/ 78614 w 173864"/>
                  <a:gd name="connsiteY20" fmla="*/ 145507 h 174082"/>
                  <a:gd name="connsiteX21" fmla="*/ 52420 w 173864"/>
                  <a:gd name="connsiteY21" fmla="*/ 138364 h 174082"/>
                  <a:gd name="connsiteX22" fmla="*/ 35751 w 173864"/>
                  <a:gd name="connsiteY22" fmla="*/ 116932 h 174082"/>
                  <a:gd name="connsiteX23" fmla="*/ 28608 w 173864"/>
                  <a:gd name="connsiteY23" fmla="*/ 78832 h 174082"/>
                  <a:gd name="connsiteX24" fmla="*/ 7176 w 173864"/>
                  <a:gd name="connsiteY24" fmla="*/ 251 h 174082"/>
                  <a:gd name="connsiteX0" fmla="*/ 7181 w 173869"/>
                  <a:gd name="connsiteY0" fmla="*/ 251 h 174082"/>
                  <a:gd name="connsiteX1" fmla="*/ 38 w 173869"/>
                  <a:gd name="connsiteY1" fmla="*/ 55020 h 174082"/>
                  <a:gd name="connsiteX2" fmla="*/ 4800 w 173869"/>
                  <a:gd name="connsiteY2" fmla="*/ 88357 h 174082"/>
                  <a:gd name="connsiteX3" fmla="*/ 11944 w 173869"/>
                  <a:gd name="connsiteY3" fmla="*/ 114551 h 174082"/>
                  <a:gd name="connsiteX4" fmla="*/ 23850 w 173869"/>
                  <a:gd name="connsiteY4" fmla="*/ 133601 h 174082"/>
                  <a:gd name="connsiteX5" fmla="*/ 40519 w 173869"/>
                  <a:gd name="connsiteY5" fmla="*/ 152651 h 174082"/>
                  <a:gd name="connsiteX6" fmla="*/ 54806 w 173869"/>
                  <a:gd name="connsiteY6" fmla="*/ 166939 h 174082"/>
                  <a:gd name="connsiteX7" fmla="*/ 81000 w 173869"/>
                  <a:gd name="connsiteY7" fmla="*/ 174082 h 174082"/>
                  <a:gd name="connsiteX8" fmla="*/ 100050 w 173869"/>
                  <a:gd name="connsiteY8" fmla="*/ 171701 h 174082"/>
                  <a:gd name="connsiteX9" fmla="*/ 126244 w 173869"/>
                  <a:gd name="connsiteY9" fmla="*/ 157414 h 174082"/>
                  <a:gd name="connsiteX10" fmla="*/ 147675 w 173869"/>
                  <a:gd name="connsiteY10" fmla="*/ 138364 h 174082"/>
                  <a:gd name="connsiteX11" fmla="*/ 166725 w 173869"/>
                  <a:gd name="connsiteY11" fmla="*/ 102645 h 174082"/>
                  <a:gd name="connsiteX12" fmla="*/ 173869 w 173869"/>
                  <a:gd name="connsiteY12" fmla="*/ 62164 h 174082"/>
                  <a:gd name="connsiteX13" fmla="*/ 171488 w 173869"/>
                  <a:gd name="connsiteY13" fmla="*/ 21682 h 174082"/>
                  <a:gd name="connsiteX14" fmla="*/ 161963 w 173869"/>
                  <a:gd name="connsiteY14" fmla="*/ 26445 h 174082"/>
                  <a:gd name="connsiteX15" fmla="*/ 152438 w 173869"/>
                  <a:gd name="connsiteY15" fmla="*/ 52639 h 174082"/>
                  <a:gd name="connsiteX16" fmla="*/ 145294 w 173869"/>
                  <a:gd name="connsiteY16" fmla="*/ 88357 h 174082"/>
                  <a:gd name="connsiteX17" fmla="*/ 135769 w 173869"/>
                  <a:gd name="connsiteY17" fmla="*/ 116932 h 174082"/>
                  <a:gd name="connsiteX18" fmla="*/ 123863 w 173869"/>
                  <a:gd name="connsiteY18" fmla="*/ 133601 h 174082"/>
                  <a:gd name="connsiteX19" fmla="*/ 102431 w 173869"/>
                  <a:gd name="connsiteY19" fmla="*/ 145507 h 174082"/>
                  <a:gd name="connsiteX20" fmla="*/ 78619 w 173869"/>
                  <a:gd name="connsiteY20" fmla="*/ 145507 h 174082"/>
                  <a:gd name="connsiteX21" fmla="*/ 52425 w 173869"/>
                  <a:gd name="connsiteY21" fmla="*/ 138364 h 174082"/>
                  <a:gd name="connsiteX22" fmla="*/ 35756 w 173869"/>
                  <a:gd name="connsiteY22" fmla="*/ 116932 h 174082"/>
                  <a:gd name="connsiteX23" fmla="*/ 28613 w 173869"/>
                  <a:gd name="connsiteY23" fmla="*/ 78832 h 174082"/>
                  <a:gd name="connsiteX24" fmla="*/ 7181 w 173869"/>
                  <a:gd name="connsiteY24" fmla="*/ 251 h 174082"/>
                  <a:gd name="connsiteX0" fmla="*/ 7181 w 173869"/>
                  <a:gd name="connsiteY0" fmla="*/ 251 h 174082"/>
                  <a:gd name="connsiteX1" fmla="*/ 38 w 173869"/>
                  <a:gd name="connsiteY1" fmla="*/ 55020 h 174082"/>
                  <a:gd name="connsiteX2" fmla="*/ 4800 w 173869"/>
                  <a:gd name="connsiteY2" fmla="*/ 88357 h 174082"/>
                  <a:gd name="connsiteX3" fmla="*/ 11944 w 173869"/>
                  <a:gd name="connsiteY3" fmla="*/ 114551 h 174082"/>
                  <a:gd name="connsiteX4" fmla="*/ 23850 w 173869"/>
                  <a:gd name="connsiteY4" fmla="*/ 133601 h 174082"/>
                  <a:gd name="connsiteX5" fmla="*/ 40519 w 173869"/>
                  <a:gd name="connsiteY5" fmla="*/ 152651 h 174082"/>
                  <a:gd name="connsiteX6" fmla="*/ 54806 w 173869"/>
                  <a:gd name="connsiteY6" fmla="*/ 166939 h 174082"/>
                  <a:gd name="connsiteX7" fmla="*/ 81000 w 173869"/>
                  <a:gd name="connsiteY7" fmla="*/ 174082 h 174082"/>
                  <a:gd name="connsiteX8" fmla="*/ 100050 w 173869"/>
                  <a:gd name="connsiteY8" fmla="*/ 171701 h 174082"/>
                  <a:gd name="connsiteX9" fmla="*/ 126244 w 173869"/>
                  <a:gd name="connsiteY9" fmla="*/ 157414 h 174082"/>
                  <a:gd name="connsiteX10" fmla="*/ 147675 w 173869"/>
                  <a:gd name="connsiteY10" fmla="*/ 138364 h 174082"/>
                  <a:gd name="connsiteX11" fmla="*/ 166725 w 173869"/>
                  <a:gd name="connsiteY11" fmla="*/ 102645 h 174082"/>
                  <a:gd name="connsiteX12" fmla="*/ 173869 w 173869"/>
                  <a:gd name="connsiteY12" fmla="*/ 62164 h 174082"/>
                  <a:gd name="connsiteX13" fmla="*/ 171488 w 173869"/>
                  <a:gd name="connsiteY13" fmla="*/ 21682 h 174082"/>
                  <a:gd name="connsiteX14" fmla="*/ 161963 w 173869"/>
                  <a:gd name="connsiteY14" fmla="*/ 26445 h 174082"/>
                  <a:gd name="connsiteX15" fmla="*/ 152438 w 173869"/>
                  <a:gd name="connsiteY15" fmla="*/ 52639 h 174082"/>
                  <a:gd name="connsiteX16" fmla="*/ 145294 w 173869"/>
                  <a:gd name="connsiteY16" fmla="*/ 88357 h 174082"/>
                  <a:gd name="connsiteX17" fmla="*/ 135769 w 173869"/>
                  <a:gd name="connsiteY17" fmla="*/ 116932 h 174082"/>
                  <a:gd name="connsiteX18" fmla="*/ 123863 w 173869"/>
                  <a:gd name="connsiteY18" fmla="*/ 133601 h 174082"/>
                  <a:gd name="connsiteX19" fmla="*/ 102431 w 173869"/>
                  <a:gd name="connsiteY19" fmla="*/ 145507 h 174082"/>
                  <a:gd name="connsiteX20" fmla="*/ 78619 w 173869"/>
                  <a:gd name="connsiteY20" fmla="*/ 145507 h 174082"/>
                  <a:gd name="connsiteX21" fmla="*/ 52425 w 173869"/>
                  <a:gd name="connsiteY21" fmla="*/ 138364 h 174082"/>
                  <a:gd name="connsiteX22" fmla="*/ 35756 w 173869"/>
                  <a:gd name="connsiteY22" fmla="*/ 116932 h 174082"/>
                  <a:gd name="connsiteX23" fmla="*/ 28613 w 173869"/>
                  <a:gd name="connsiteY23" fmla="*/ 78832 h 174082"/>
                  <a:gd name="connsiteX24" fmla="*/ 7181 w 173869"/>
                  <a:gd name="connsiteY24" fmla="*/ 251 h 174082"/>
                  <a:gd name="connsiteX0" fmla="*/ 7181 w 173869"/>
                  <a:gd name="connsiteY0" fmla="*/ 251 h 174082"/>
                  <a:gd name="connsiteX1" fmla="*/ 38 w 173869"/>
                  <a:gd name="connsiteY1" fmla="*/ 55020 h 174082"/>
                  <a:gd name="connsiteX2" fmla="*/ 4800 w 173869"/>
                  <a:gd name="connsiteY2" fmla="*/ 88357 h 174082"/>
                  <a:gd name="connsiteX3" fmla="*/ 11944 w 173869"/>
                  <a:gd name="connsiteY3" fmla="*/ 114551 h 174082"/>
                  <a:gd name="connsiteX4" fmla="*/ 23850 w 173869"/>
                  <a:gd name="connsiteY4" fmla="*/ 133601 h 174082"/>
                  <a:gd name="connsiteX5" fmla="*/ 40519 w 173869"/>
                  <a:gd name="connsiteY5" fmla="*/ 152651 h 174082"/>
                  <a:gd name="connsiteX6" fmla="*/ 54806 w 173869"/>
                  <a:gd name="connsiteY6" fmla="*/ 166939 h 174082"/>
                  <a:gd name="connsiteX7" fmla="*/ 81000 w 173869"/>
                  <a:gd name="connsiteY7" fmla="*/ 174082 h 174082"/>
                  <a:gd name="connsiteX8" fmla="*/ 100050 w 173869"/>
                  <a:gd name="connsiteY8" fmla="*/ 171701 h 174082"/>
                  <a:gd name="connsiteX9" fmla="*/ 126244 w 173869"/>
                  <a:gd name="connsiteY9" fmla="*/ 157414 h 174082"/>
                  <a:gd name="connsiteX10" fmla="*/ 147675 w 173869"/>
                  <a:gd name="connsiteY10" fmla="*/ 138364 h 174082"/>
                  <a:gd name="connsiteX11" fmla="*/ 166725 w 173869"/>
                  <a:gd name="connsiteY11" fmla="*/ 102645 h 174082"/>
                  <a:gd name="connsiteX12" fmla="*/ 173869 w 173869"/>
                  <a:gd name="connsiteY12" fmla="*/ 62164 h 174082"/>
                  <a:gd name="connsiteX13" fmla="*/ 171488 w 173869"/>
                  <a:gd name="connsiteY13" fmla="*/ 21682 h 174082"/>
                  <a:gd name="connsiteX14" fmla="*/ 161963 w 173869"/>
                  <a:gd name="connsiteY14" fmla="*/ 26445 h 174082"/>
                  <a:gd name="connsiteX15" fmla="*/ 152438 w 173869"/>
                  <a:gd name="connsiteY15" fmla="*/ 52639 h 174082"/>
                  <a:gd name="connsiteX16" fmla="*/ 145294 w 173869"/>
                  <a:gd name="connsiteY16" fmla="*/ 88357 h 174082"/>
                  <a:gd name="connsiteX17" fmla="*/ 135769 w 173869"/>
                  <a:gd name="connsiteY17" fmla="*/ 116932 h 174082"/>
                  <a:gd name="connsiteX18" fmla="*/ 123863 w 173869"/>
                  <a:gd name="connsiteY18" fmla="*/ 133601 h 174082"/>
                  <a:gd name="connsiteX19" fmla="*/ 102431 w 173869"/>
                  <a:gd name="connsiteY19" fmla="*/ 145507 h 174082"/>
                  <a:gd name="connsiteX20" fmla="*/ 78619 w 173869"/>
                  <a:gd name="connsiteY20" fmla="*/ 145507 h 174082"/>
                  <a:gd name="connsiteX21" fmla="*/ 52425 w 173869"/>
                  <a:gd name="connsiteY21" fmla="*/ 138364 h 174082"/>
                  <a:gd name="connsiteX22" fmla="*/ 35756 w 173869"/>
                  <a:gd name="connsiteY22" fmla="*/ 116932 h 174082"/>
                  <a:gd name="connsiteX23" fmla="*/ 28613 w 173869"/>
                  <a:gd name="connsiteY23" fmla="*/ 78832 h 174082"/>
                  <a:gd name="connsiteX24" fmla="*/ 7181 w 173869"/>
                  <a:gd name="connsiteY24" fmla="*/ 251 h 174082"/>
                  <a:gd name="connsiteX0" fmla="*/ 7181 w 173869"/>
                  <a:gd name="connsiteY0" fmla="*/ 251 h 174082"/>
                  <a:gd name="connsiteX1" fmla="*/ 38 w 173869"/>
                  <a:gd name="connsiteY1" fmla="*/ 55020 h 174082"/>
                  <a:gd name="connsiteX2" fmla="*/ 4800 w 173869"/>
                  <a:gd name="connsiteY2" fmla="*/ 88357 h 174082"/>
                  <a:gd name="connsiteX3" fmla="*/ 11944 w 173869"/>
                  <a:gd name="connsiteY3" fmla="*/ 114551 h 174082"/>
                  <a:gd name="connsiteX4" fmla="*/ 23850 w 173869"/>
                  <a:gd name="connsiteY4" fmla="*/ 133601 h 174082"/>
                  <a:gd name="connsiteX5" fmla="*/ 40519 w 173869"/>
                  <a:gd name="connsiteY5" fmla="*/ 152651 h 174082"/>
                  <a:gd name="connsiteX6" fmla="*/ 54806 w 173869"/>
                  <a:gd name="connsiteY6" fmla="*/ 166939 h 174082"/>
                  <a:gd name="connsiteX7" fmla="*/ 81000 w 173869"/>
                  <a:gd name="connsiteY7" fmla="*/ 174082 h 174082"/>
                  <a:gd name="connsiteX8" fmla="*/ 100050 w 173869"/>
                  <a:gd name="connsiteY8" fmla="*/ 171701 h 174082"/>
                  <a:gd name="connsiteX9" fmla="*/ 126244 w 173869"/>
                  <a:gd name="connsiteY9" fmla="*/ 157414 h 174082"/>
                  <a:gd name="connsiteX10" fmla="*/ 147675 w 173869"/>
                  <a:gd name="connsiteY10" fmla="*/ 138364 h 174082"/>
                  <a:gd name="connsiteX11" fmla="*/ 166725 w 173869"/>
                  <a:gd name="connsiteY11" fmla="*/ 102645 h 174082"/>
                  <a:gd name="connsiteX12" fmla="*/ 173869 w 173869"/>
                  <a:gd name="connsiteY12" fmla="*/ 62164 h 174082"/>
                  <a:gd name="connsiteX13" fmla="*/ 171488 w 173869"/>
                  <a:gd name="connsiteY13" fmla="*/ 21682 h 174082"/>
                  <a:gd name="connsiteX14" fmla="*/ 161963 w 173869"/>
                  <a:gd name="connsiteY14" fmla="*/ 26445 h 174082"/>
                  <a:gd name="connsiteX15" fmla="*/ 152438 w 173869"/>
                  <a:gd name="connsiteY15" fmla="*/ 52639 h 174082"/>
                  <a:gd name="connsiteX16" fmla="*/ 145294 w 173869"/>
                  <a:gd name="connsiteY16" fmla="*/ 88357 h 174082"/>
                  <a:gd name="connsiteX17" fmla="*/ 135769 w 173869"/>
                  <a:gd name="connsiteY17" fmla="*/ 116932 h 174082"/>
                  <a:gd name="connsiteX18" fmla="*/ 123863 w 173869"/>
                  <a:gd name="connsiteY18" fmla="*/ 133601 h 174082"/>
                  <a:gd name="connsiteX19" fmla="*/ 102431 w 173869"/>
                  <a:gd name="connsiteY19" fmla="*/ 145507 h 174082"/>
                  <a:gd name="connsiteX20" fmla="*/ 78619 w 173869"/>
                  <a:gd name="connsiteY20" fmla="*/ 145507 h 174082"/>
                  <a:gd name="connsiteX21" fmla="*/ 52425 w 173869"/>
                  <a:gd name="connsiteY21" fmla="*/ 138364 h 174082"/>
                  <a:gd name="connsiteX22" fmla="*/ 35756 w 173869"/>
                  <a:gd name="connsiteY22" fmla="*/ 116932 h 174082"/>
                  <a:gd name="connsiteX23" fmla="*/ 28613 w 173869"/>
                  <a:gd name="connsiteY23" fmla="*/ 78832 h 174082"/>
                  <a:gd name="connsiteX24" fmla="*/ 7181 w 173869"/>
                  <a:gd name="connsiteY24" fmla="*/ 251 h 174082"/>
                  <a:gd name="connsiteX0" fmla="*/ 7181 w 173869"/>
                  <a:gd name="connsiteY0" fmla="*/ 251 h 174082"/>
                  <a:gd name="connsiteX1" fmla="*/ 38 w 173869"/>
                  <a:gd name="connsiteY1" fmla="*/ 55020 h 174082"/>
                  <a:gd name="connsiteX2" fmla="*/ 4800 w 173869"/>
                  <a:gd name="connsiteY2" fmla="*/ 88357 h 174082"/>
                  <a:gd name="connsiteX3" fmla="*/ 11944 w 173869"/>
                  <a:gd name="connsiteY3" fmla="*/ 114551 h 174082"/>
                  <a:gd name="connsiteX4" fmla="*/ 23850 w 173869"/>
                  <a:gd name="connsiteY4" fmla="*/ 133601 h 174082"/>
                  <a:gd name="connsiteX5" fmla="*/ 40519 w 173869"/>
                  <a:gd name="connsiteY5" fmla="*/ 152651 h 174082"/>
                  <a:gd name="connsiteX6" fmla="*/ 54806 w 173869"/>
                  <a:gd name="connsiteY6" fmla="*/ 166939 h 174082"/>
                  <a:gd name="connsiteX7" fmla="*/ 81000 w 173869"/>
                  <a:gd name="connsiteY7" fmla="*/ 174082 h 174082"/>
                  <a:gd name="connsiteX8" fmla="*/ 100050 w 173869"/>
                  <a:gd name="connsiteY8" fmla="*/ 171701 h 174082"/>
                  <a:gd name="connsiteX9" fmla="*/ 126244 w 173869"/>
                  <a:gd name="connsiteY9" fmla="*/ 157414 h 174082"/>
                  <a:gd name="connsiteX10" fmla="*/ 147675 w 173869"/>
                  <a:gd name="connsiteY10" fmla="*/ 138364 h 174082"/>
                  <a:gd name="connsiteX11" fmla="*/ 166725 w 173869"/>
                  <a:gd name="connsiteY11" fmla="*/ 102645 h 174082"/>
                  <a:gd name="connsiteX12" fmla="*/ 173869 w 173869"/>
                  <a:gd name="connsiteY12" fmla="*/ 62164 h 174082"/>
                  <a:gd name="connsiteX13" fmla="*/ 171488 w 173869"/>
                  <a:gd name="connsiteY13" fmla="*/ 21682 h 174082"/>
                  <a:gd name="connsiteX14" fmla="*/ 161963 w 173869"/>
                  <a:gd name="connsiteY14" fmla="*/ 26445 h 174082"/>
                  <a:gd name="connsiteX15" fmla="*/ 152438 w 173869"/>
                  <a:gd name="connsiteY15" fmla="*/ 52639 h 174082"/>
                  <a:gd name="connsiteX16" fmla="*/ 145294 w 173869"/>
                  <a:gd name="connsiteY16" fmla="*/ 88357 h 174082"/>
                  <a:gd name="connsiteX17" fmla="*/ 135769 w 173869"/>
                  <a:gd name="connsiteY17" fmla="*/ 116932 h 174082"/>
                  <a:gd name="connsiteX18" fmla="*/ 123863 w 173869"/>
                  <a:gd name="connsiteY18" fmla="*/ 133601 h 174082"/>
                  <a:gd name="connsiteX19" fmla="*/ 102431 w 173869"/>
                  <a:gd name="connsiteY19" fmla="*/ 145507 h 174082"/>
                  <a:gd name="connsiteX20" fmla="*/ 78619 w 173869"/>
                  <a:gd name="connsiteY20" fmla="*/ 145507 h 174082"/>
                  <a:gd name="connsiteX21" fmla="*/ 52425 w 173869"/>
                  <a:gd name="connsiteY21" fmla="*/ 138364 h 174082"/>
                  <a:gd name="connsiteX22" fmla="*/ 35756 w 173869"/>
                  <a:gd name="connsiteY22" fmla="*/ 116932 h 174082"/>
                  <a:gd name="connsiteX23" fmla="*/ 28613 w 173869"/>
                  <a:gd name="connsiteY23" fmla="*/ 78832 h 174082"/>
                  <a:gd name="connsiteX24" fmla="*/ 7181 w 173869"/>
                  <a:gd name="connsiteY24" fmla="*/ 251 h 174082"/>
                  <a:gd name="connsiteX0" fmla="*/ 7181 w 173869"/>
                  <a:gd name="connsiteY0" fmla="*/ 251 h 174082"/>
                  <a:gd name="connsiteX1" fmla="*/ 38 w 173869"/>
                  <a:gd name="connsiteY1" fmla="*/ 55020 h 174082"/>
                  <a:gd name="connsiteX2" fmla="*/ 4800 w 173869"/>
                  <a:gd name="connsiteY2" fmla="*/ 88357 h 174082"/>
                  <a:gd name="connsiteX3" fmla="*/ 11944 w 173869"/>
                  <a:gd name="connsiteY3" fmla="*/ 114551 h 174082"/>
                  <a:gd name="connsiteX4" fmla="*/ 23850 w 173869"/>
                  <a:gd name="connsiteY4" fmla="*/ 133601 h 174082"/>
                  <a:gd name="connsiteX5" fmla="*/ 40519 w 173869"/>
                  <a:gd name="connsiteY5" fmla="*/ 152651 h 174082"/>
                  <a:gd name="connsiteX6" fmla="*/ 54806 w 173869"/>
                  <a:gd name="connsiteY6" fmla="*/ 166939 h 174082"/>
                  <a:gd name="connsiteX7" fmla="*/ 81000 w 173869"/>
                  <a:gd name="connsiteY7" fmla="*/ 174082 h 174082"/>
                  <a:gd name="connsiteX8" fmla="*/ 100050 w 173869"/>
                  <a:gd name="connsiteY8" fmla="*/ 171701 h 174082"/>
                  <a:gd name="connsiteX9" fmla="*/ 126244 w 173869"/>
                  <a:gd name="connsiteY9" fmla="*/ 157414 h 174082"/>
                  <a:gd name="connsiteX10" fmla="*/ 147675 w 173869"/>
                  <a:gd name="connsiteY10" fmla="*/ 138364 h 174082"/>
                  <a:gd name="connsiteX11" fmla="*/ 166725 w 173869"/>
                  <a:gd name="connsiteY11" fmla="*/ 102645 h 174082"/>
                  <a:gd name="connsiteX12" fmla="*/ 173869 w 173869"/>
                  <a:gd name="connsiteY12" fmla="*/ 62164 h 174082"/>
                  <a:gd name="connsiteX13" fmla="*/ 171488 w 173869"/>
                  <a:gd name="connsiteY13" fmla="*/ 21682 h 174082"/>
                  <a:gd name="connsiteX14" fmla="*/ 161963 w 173869"/>
                  <a:gd name="connsiteY14" fmla="*/ 26445 h 174082"/>
                  <a:gd name="connsiteX15" fmla="*/ 152438 w 173869"/>
                  <a:gd name="connsiteY15" fmla="*/ 52639 h 174082"/>
                  <a:gd name="connsiteX16" fmla="*/ 145294 w 173869"/>
                  <a:gd name="connsiteY16" fmla="*/ 88357 h 174082"/>
                  <a:gd name="connsiteX17" fmla="*/ 135769 w 173869"/>
                  <a:gd name="connsiteY17" fmla="*/ 116932 h 174082"/>
                  <a:gd name="connsiteX18" fmla="*/ 123863 w 173869"/>
                  <a:gd name="connsiteY18" fmla="*/ 133601 h 174082"/>
                  <a:gd name="connsiteX19" fmla="*/ 102431 w 173869"/>
                  <a:gd name="connsiteY19" fmla="*/ 145507 h 174082"/>
                  <a:gd name="connsiteX20" fmla="*/ 78619 w 173869"/>
                  <a:gd name="connsiteY20" fmla="*/ 145507 h 174082"/>
                  <a:gd name="connsiteX21" fmla="*/ 52425 w 173869"/>
                  <a:gd name="connsiteY21" fmla="*/ 138364 h 174082"/>
                  <a:gd name="connsiteX22" fmla="*/ 35756 w 173869"/>
                  <a:gd name="connsiteY22" fmla="*/ 116932 h 174082"/>
                  <a:gd name="connsiteX23" fmla="*/ 28613 w 173869"/>
                  <a:gd name="connsiteY23" fmla="*/ 78832 h 174082"/>
                  <a:gd name="connsiteX24" fmla="*/ 7181 w 173869"/>
                  <a:gd name="connsiteY24" fmla="*/ 251 h 174082"/>
                  <a:gd name="connsiteX0" fmla="*/ 7181 w 173869"/>
                  <a:gd name="connsiteY0" fmla="*/ 251 h 174176"/>
                  <a:gd name="connsiteX1" fmla="*/ 38 w 173869"/>
                  <a:gd name="connsiteY1" fmla="*/ 55020 h 174176"/>
                  <a:gd name="connsiteX2" fmla="*/ 4800 w 173869"/>
                  <a:gd name="connsiteY2" fmla="*/ 88357 h 174176"/>
                  <a:gd name="connsiteX3" fmla="*/ 11944 w 173869"/>
                  <a:gd name="connsiteY3" fmla="*/ 114551 h 174176"/>
                  <a:gd name="connsiteX4" fmla="*/ 23850 w 173869"/>
                  <a:gd name="connsiteY4" fmla="*/ 133601 h 174176"/>
                  <a:gd name="connsiteX5" fmla="*/ 40519 w 173869"/>
                  <a:gd name="connsiteY5" fmla="*/ 152651 h 174176"/>
                  <a:gd name="connsiteX6" fmla="*/ 54806 w 173869"/>
                  <a:gd name="connsiteY6" fmla="*/ 166939 h 174176"/>
                  <a:gd name="connsiteX7" fmla="*/ 81000 w 173869"/>
                  <a:gd name="connsiteY7" fmla="*/ 174082 h 174176"/>
                  <a:gd name="connsiteX8" fmla="*/ 100050 w 173869"/>
                  <a:gd name="connsiteY8" fmla="*/ 171701 h 174176"/>
                  <a:gd name="connsiteX9" fmla="*/ 126244 w 173869"/>
                  <a:gd name="connsiteY9" fmla="*/ 157414 h 174176"/>
                  <a:gd name="connsiteX10" fmla="*/ 147675 w 173869"/>
                  <a:gd name="connsiteY10" fmla="*/ 138364 h 174176"/>
                  <a:gd name="connsiteX11" fmla="*/ 166725 w 173869"/>
                  <a:gd name="connsiteY11" fmla="*/ 102645 h 174176"/>
                  <a:gd name="connsiteX12" fmla="*/ 173869 w 173869"/>
                  <a:gd name="connsiteY12" fmla="*/ 62164 h 174176"/>
                  <a:gd name="connsiteX13" fmla="*/ 171488 w 173869"/>
                  <a:gd name="connsiteY13" fmla="*/ 21682 h 174176"/>
                  <a:gd name="connsiteX14" fmla="*/ 161963 w 173869"/>
                  <a:gd name="connsiteY14" fmla="*/ 26445 h 174176"/>
                  <a:gd name="connsiteX15" fmla="*/ 152438 w 173869"/>
                  <a:gd name="connsiteY15" fmla="*/ 52639 h 174176"/>
                  <a:gd name="connsiteX16" fmla="*/ 145294 w 173869"/>
                  <a:gd name="connsiteY16" fmla="*/ 88357 h 174176"/>
                  <a:gd name="connsiteX17" fmla="*/ 135769 w 173869"/>
                  <a:gd name="connsiteY17" fmla="*/ 116932 h 174176"/>
                  <a:gd name="connsiteX18" fmla="*/ 123863 w 173869"/>
                  <a:gd name="connsiteY18" fmla="*/ 133601 h 174176"/>
                  <a:gd name="connsiteX19" fmla="*/ 102431 w 173869"/>
                  <a:gd name="connsiteY19" fmla="*/ 145507 h 174176"/>
                  <a:gd name="connsiteX20" fmla="*/ 78619 w 173869"/>
                  <a:gd name="connsiteY20" fmla="*/ 145507 h 174176"/>
                  <a:gd name="connsiteX21" fmla="*/ 52425 w 173869"/>
                  <a:gd name="connsiteY21" fmla="*/ 138364 h 174176"/>
                  <a:gd name="connsiteX22" fmla="*/ 35756 w 173869"/>
                  <a:gd name="connsiteY22" fmla="*/ 116932 h 174176"/>
                  <a:gd name="connsiteX23" fmla="*/ 28613 w 173869"/>
                  <a:gd name="connsiteY23" fmla="*/ 78832 h 174176"/>
                  <a:gd name="connsiteX24" fmla="*/ 7181 w 173869"/>
                  <a:gd name="connsiteY24" fmla="*/ 251 h 174176"/>
                  <a:gd name="connsiteX0" fmla="*/ 7181 w 173869"/>
                  <a:gd name="connsiteY0" fmla="*/ 251 h 174176"/>
                  <a:gd name="connsiteX1" fmla="*/ 38 w 173869"/>
                  <a:gd name="connsiteY1" fmla="*/ 55020 h 174176"/>
                  <a:gd name="connsiteX2" fmla="*/ 4800 w 173869"/>
                  <a:gd name="connsiteY2" fmla="*/ 88357 h 174176"/>
                  <a:gd name="connsiteX3" fmla="*/ 11944 w 173869"/>
                  <a:gd name="connsiteY3" fmla="*/ 114551 h 174176"/>
                  <a:gd name="connsiteX4" fmla="*/ 23850 w 173869"/>
                  <a:gd name="connsiteY4" fmla="*/ 133601 h 174176"/>
                  <a:gd name="connsiteX5" fmla="*/ 40519 w 173869"/>
                  <a:gd name="connsiteY5" fmla="*/ 152651 h 174176"/>
                  <a:gd name="connsiteX6" fmla="*/ 54806 w 173869"/>
                  <a:gd name="connsiteY6" fmla="*/ 166939 h 174176"/>
                  <a:gd name="connsiteX7" fmla="*/ 81000 w 173869"/>
                  <a:gd name="connsiteY7" fmla="*/ 174082 h 174176"/>
                  <a:gd name="connsiteX8" fmla="*/ 100050 w 173869"/>
                  <a:gd name="connsiteY8" fmla="*/ 171701 h 174176"/>
                  <a:gd name="connsiteX9" fmla="*/ 126244 w 173869"/>
                  <a:gd name="connsiteY9" fmla="*/ 157414 h 174176"/>
                  <a:gd name="connsiteX10" fmla="*/ 147675 w 173869"/>
                  <a:gd name="connsiteY10" fmla="*/ 138364 h 174176"/>
                  <a:gd name="connsiteX11" fmla="*/ 166725 w 173869"/>
                  <a:gd name="connsiteY11" fmla="*/ 102645 h 174176"/>
                  <a:gd name="connsiteX12" fmla="*/ 173869 w 173869"/>
                  <a:gd name="connsiteY12" fmla="*/ 62164 h 174176"/>
                  <a:gd name="connsiteX13" fmla="*/ 171488 w 173869"/>
                  <a:gd name="connsiteY13" fmla="*/ 21682 h 174176"/>
                  <a:gd name="connsiteX14" fmla="*/ 161963 w 173869"/>
                  <a:gd name="connsiteY14" fmla="*/ 26445 h 174176"/>
                  <a:gd name="connsiteX15" fmla="*/ 152438 w 173869"/>
                  <a:gd name="connsiteY15" fmla="*/ 52639 h 174176"/>
                  <a:gd name="connsiteX16" fmla="*/ 145294 w 173869"/>
                  <a:gd name="connsiteY16" fmla="*/ 88357 h 174176"/>
                  <a:gd name="connsiteX17" fmla="*/ 135769 w 173869"/>
                  <a:gd name="connsiteY17" fmla="*/ 116932 h 174176"/>
                  <a:gd name="connsiteX18" fmla="*/ 123863 w 173869"/>
                  <a:gd name="connsiteY18" fmla="*/ 133601 h 174176"/>
                  <a:gd name="connsiteX19" fmla="*/ 102431 w 173869"/>
                  <a:gd name="connsiteY19" fmla="*/ 145507 h 174176"/>
                  <a:gd name="connsiteX20" fmla="*/ 78619 w 173869"/>
                  <a:gd name="connsiteY20" fmla="*/ 145507 h 174176"/>
                  <a:gd name="connsiteX21" fmla="*/ 52425 w 173869"/>
                  <a:gd name="connsiteY21" fmla="*/ 138364 h 174176"/>
                  <a:gd name="connsiteX22" fmla="*/ 35756 w 173869"/>
                  <a:gd name="connsiteY22" fmla="*/ 116932 h 174176"/>
                  <a:gd name="connsiteX23" fmla="*/ 28613 w 173869"/>
                  <a:gd name="connsiteY23" fmla="*/ 78832 h 174176"/>
                  <a:gd name="connsiteX24" fmla="*/ 7181 w 173869"/>
                  <a:gd name="connsiteY24" fmla="*/ 251 h 174176"/>
                  <a:gd name="connsiteX0" fmla="*/ 7181 w 173869"/>
                  <a:gd name="connsiteY0" fmla="*/ 251 h 174176"/>
                  <a:gd name="connsiteX1" fmla="*/ 38 w 173869"/>
                  <a:gd name="connsiteY1" fmla="*/ 55020 h 174176"/>
                  <a:gd name="connsiteX2" fmla="*/ 4800 w 173869"/>
                  <a:gd name="connsiteY2" fmla="*/ 88357 h 174176"/>
                  <a:gd name="connsiteX3" fmla="*/ 11944 w 173869"/>
                  <a:gd name="connsiteY3" fmla="*/ 114551 h 174176"/>
                  <a:gd name="connsiteX4" fmla="*/ 23850 w 173869"/>
                  <a:gd name="connsiteY4" fmla="*/ 133601 h 174176"/>
                  <a:gd name="connsiteX5" fmla="*/ 40519 w 173869"/>
                  <a:gd name="connsiteY5" fmla="*/ 152651 h 174176"/>
                  <a:gd name="connsiteX6" fmla="*/ 54806 w 173869"/>
                  <a:gd name="connsiteY6" fmla="*/ 166939 h 174176"/>
                  <a:gd name="connsiteX7" fmla="*/ 81000 w 173869"/>
                  <a:gd name="connsiteY7" fmla="*/ 174082 h 174176"/>
                  <a:gd name="connsiteX8" fmla="*/ 100050 w 173869"/>
                  <a:gd name="connsiteY8" fmla="*/ 171701 h 174176"/>
                  <a:gd name="connsiteX9" fmla="*/ 126244 w 173869"/>
                  <a:gd name="connsiteY9" fmla="*/ 157414 h 174176"/>
                  <a:gd name="connsiteX10" fmla="*/ 147675 w 173869"/>
                  <a:gd name="connsiteY10" fmla="*/ 138364 h 174176"/>
                  <a:gd name="connsiteX11" fmla="*/ 166725 w 173869"/>
                  <a:gd name="connsiteY11" fmla="*/ 102645 h 174176"/>
                  <a:gd name="connsiteX12" fmla="*/ 173869 w 173869"/>
                  <a:gd name="connsiteY12" fmla="*/ 62164 h 174176"/>
                  <a:gd name="connsiteX13" fmla="*/ 171488 w 173869"/>
                  <a:gd name="connsiteY13" fmla="*/ 21682 h 174176"/>
                  <a:gd name="connsiteX14" fmla="*/ 161963 w 173869"/>
                  <a:gd name="connsiteY14" fmla="*/ 26445 h 174176"/>
                  <a:gd name="connsiteX15" fmla="*/ 152438 w 173869"/>
                  <a:gd name="connsiteY15" fmla="*/ 52639 h 174176"/>
                  <a:gd name="connsiteX16" fmla="*/ 145294 w 173869"/>
                  <a:gd name="connsiteY16" fmla="*/ 88357 h 174176"/>
                  <a:gd name="connsiteX17" fmla="*/ 135769 w 173869"/>
                  <a:gd name="connsiteY17" fmla="*/ 116932 h 174176"/>
                  <a:gd name="connsiteX18" fmla="*/ 123863 w 173869"/>
                  <a:gd name="connsiteY18" fmla="*/ 133601 h 174176"/>
                  <a:gd name="connsiteX19" fmla="*/ 102431 w 173869"/>
                  <a:gd name="connsiteY19" fmla="*/ 145507 h 174176"/>
                  <a:gd name="connsiteX20" fmla="*/ 78619 w 173869"/>
                  <a:gd name="connsiteY20" fmla="*/ 145507 h 174176"/>
                  <a:gd name="connsiteX21" fmla="*/ 52425 w 173869"/>
                  <a:gd name="connsiteY21" fmla="*/ 138364 h 174176"/>
                  <a:gd name="connsiteX22" fmla="*/ 35756 w 173869"/>
                  <a:gd name="connsiteY22" fmla="*/ 116932 h 174176"/>
                  <a:gd name="connsiteX23" fmla="*/ 28613 w 173869"/>
                  <a:gd name="connsiteY23" fmla="*/ 78832 h 174176"/>
                  <a:gd name="connsiteX24" fmla="*/ 7181 w 173869"/>
                  <a:gd name="connsiteY24" fmla="*/ 251 h 174176"/>
                  <a:gd name="connsiteX0" fmla="*/ 7181 w 173869"/>
                  <a:gd name="connsiteY0" fmla="*/ 251 h 174176"/>
                  <a:gd name="connsiteX1" fmla="*/ 38 w 173869"/>
                  <a:gd name="connsiteY1" fmla="*/ 55020 h 174176"/>
                  <a:gd name="connsiteX2" fmla="*/ 4800 w 173869"/>
                  <a:gd name="connsiteY2" fmla="*/ 88357 h 174176"/>
                  <a:gd name="connsiteX3" fmla="*/ 11944 w 173869"/>
                  <a:gd name="connsiteY3" fmla="*/ 114551 h 174176"/>
                  <a:gd name="connsiteX4" fmla="*/ 23850 w 173869"/>
                  <a:gd name="connsiteY4" fmla="*/ 133601 h 174176"/>
                  <a:gd name="connsiteX5" fmla="*/ 40519 w 173869"/>
                  <a:gd name="connsiteY5" fmla="*/ 152651 h 174176"/>
                  <a:gd name="connsiteX6" fmla="*/ 54806 w 173869"/>
                  <a:gd name="connsiteY6" fmla="*/ 166939 h 174176"/>
                  <a:gd name="connsiteX7" fmla="*/ 81000 w 173869"/>
                  <a:gd name="connsiteY7" fmla="*/ 174082 h 174176"/>
                  <a:gd name="connsiteX8" fmla="*/ 100050 w 173869"/>
                  <a:gd name="connsiteY8" fmla="*/ 171701 h 174176"/>
                  <a:gd name="connsiteX9" fmla="*/ 126244 w 173869"/>
                  <a:gd name="connsiteY9" fmla="*/ 157414 h 174176"/>
                  <a:gd name="connsiteX10" fmla="*/ 147675 w 173869"/>
                  <a:gd name="connsiteY10" fmla="*/ 138364 h 174176"/>
                  <a:gd name="connsiteX11" fmla="*/ 166725 w 173869"/>
                  <a:gd name="connsiteY11" fmla="*/ 102645 h 174176"/>
                  <a:gd name="connsiteX12" fmla="*/ 173869 w 173869"/>
                  <a:gd name="connsiteY12" fmla="*/ 62164 h 174176"/>
                  <a:gd name="connsiteX13" fmla="*/ 171488 w 173869"/>
                  <a:gd name="connsiteY13" fmla="*/ 21682 h 174176"/>
                  <a:gd name="connsiteX14" fmla="*/ 161963 w 173869"/>
                  <a:gd name="connsiteY14" fmla="*/ 26445 h 174176"/>
                  <a:gd name="connsiteX15" fmla="*/ 152438 w 173869"/>
                  <a:gd name="connsiteY15" fmla="*/ 52639 h 174176"/>
                  <a:gd name="connsiteX16" fmla="*/ 145294 w 173869"/>
                  <a:gd name="connsiteY16" fmla="*/ 88357 h 174176"/>
                  <a:gd name="connsiteX17" fmla="*/ 135769 w 173869"/>
                  <a:gd name="connsiteY17" fmla="*/ 116932 h 174176"/>
                  <a:gd name="connsiteX18" fmla="*/ 123863 w 173869"/>
                  <a:gd name="connsiteY18" fmla="*/ 133601 h 174176"/>
                  <a:gd name="connsiteX19" fmla="*/ 102431 w 173869"/>
                  <a:gd name="connsiteY19" fmla="*/ 145507 h 174176"/>
                  <a:gd name="connsiteX20" fmla="*/ 78619 w 173869"/>
                  <a:gd name="connsiteY20" fmla="*/ 145507 h 174176"/>
                  <a:gd name="connsiteX21" fmla="*/ 52425 w 173869"/>
                  <a:gd name="connsiteY21" fmla="*/ 138364 h 174176"/>
                  <a:gd name="connsiteX22" fmla="*/ 35756 w 173869"/>
                  <a:gd name="connsiteY22" fmla="*/ 116932 h 174176"/>
                  <a:gd name="connsiteX23" fmla="*/ 28613 w 173869"/>
                  <a:gd name="connsiteY23" fmla="*/ 78832 h 174176"/>
                  <a:gd name="connsiteX24" fmla="*/ 7181 w 173869"/>
                  <a:gd name="connsiteY24" fmla="*/ 251 h 174176"/>
                  <a:gd name="connsiteX0" fmla="*/ 7181 w 173869"/>
                  <a:gd name="connsiteY0" fmla="*/ 251 h 174176"/>
                  <a:gd name="connsiteX1" fmla="*/ 38 w 173869"/>
                  <a:gd name="connsiteY1" fmla="*/ 55020 h 174176"/>
                  <a:gd name="connsiteX2" fmla="*/ 4800 w 173869"/>
                  <a:gd name="connsiteY2" fmla="*/ 88357 h 174176"/>
                  <a:gd name="connsiteX3" fmla="*/ 11944 w 173869"/>
                  <a:gd name="connsiteY3" fmla="*/ 114551 h 174176"/>
                  <a:gd name="connsiteX4" fmla="*/ 23850 w 173869"/>
                  <a:gd name="connsiteY4" fmla="*/ 133601 h 174176"/>
                  <a:gd name="connsiteX5" fmla="*/ 40519 w 173869"/>
                  <a:gd name="connsiteY5" fmla="*/ 152651 h 174176"/>
                  <a:gd name="connsiteX6" fmla="*/ 54806 w 173869"/>
                  <a:gd name="connsiteY6" fmla="*/ 166939 h 174176"/>
                  <a:gd name="connsiteX7" fmla="*/ 81000 w 173869"/>
                  <a:gd name="connsiteY7" fmla="*/ 174082 h 174176"/>
                  <a:gd name="connsiteX8" fmla="*/ 100050 w 173869"/>
                  <a:gd name="connsiteY8" fmla="*/ 171701 h 174176"/>
                  <a:gd name="connsiteX9" fmla="*/ 126244 w 173869"/>
                  <a:gd name="connsiteY9" fmla="*/ 157414 h 174176"/>
                  <a:gd name="connsiteX10" fmla="*/ 147675 w 173869"/>
                  <a:gd name="connsiteY10" fmla="*/ 138364 h 174176"/>
                  <a:gd name="connsiteX11" fmla="*/ 166725 w 173869"/>
                  <a:gd name="connsiteY11" fmla="*/ 102645 h 174176"/>
                  <a:gd name="connsiteX12" fmla="*/ 173869 w 173869"/>
                  <a:gd name="connsiteY12" fmla="*/ 62164 h 174176"/>
                  <a:gd name="connsiteX13" fmla="*/ 171488 w 173869"/>
                  <a:gd name="connsiteY13" fmla="*/ 21682 h 174176"/>
                  <a:gd name="connsiteX14" fmla="*/ 161963 w 173869"/>
                  <a:gd name="connsiteY14" fmla="*/ 26445 h 174176"/>
                  <a:gd name="connsiteX15" fmla="*/ 152438 w 173869"/>
                  <a:gd name="connsiteY15" fmla="*/ 52639 h 174176"/>
                  <a:gd name="connsiteX16" fmla="*/ 145294 w 173869"/>
                  <a:gd name="connsiteY16" fmla="*/ 88357 h 174176"/>
                  <a:gd name="connsiteX17" fmla="*/ 135769 w 173869"/>
                  <a:gd name="connsiteY17" fmla="*/ 116932 h 174176"/>
                  <a:gd name="connsiteX18" fmla="*/ 123863 w 173869"/>
                  <a:gd name="connsiteY18" fmla="*/ 133601 h 174176"/>
                  <a:gd name="connsiteX19" fmla="*/ 102431 w 173869"/>
                  <a:gd name="connsiteY19" fmla="*/ 145507 h 174176"/>
                  <a:gd name="connsiteX20" fmla="*/ 78619 w 173869"/>
                  <a:gd name="connsiteY20" fmla="*/ 145507 h 174176"/>
                  <a:gd name="connsiteX21" fmla="*/ 52425 w 173869"/>
                  <a:gd name="connsiteY21" fmla="*/ 138364 h 174176"/>
                  <a:gd name="connsiteX22" fmla="*/ 35756 w 173869"/>
                  <a:gd name="connsiteY22" fmla="*/ 116932 h 174176"/>
                  <a:gd name="connsiteX23" fmla="*/ 28613 w 173869"/>
                  <a:gd name="connsiteY23" fmla="*/ 78832 h 174176"/>
                  <a:gd name="connsiteX24" fmla="*/ 7181 w 173869"/>
                  <a:gd name="connsiteY24" fmla="*/ 251 h 174176"/>
                  <a:gd name="connsiteX0" fmla="*/ 7181 w 174786"/>
                  <a:gd name="connsiteY0" fmla="*/ 251 h 174176"/>
                  <a:gd name="connsiteX1" fmla="*/ 38 w 174786"/>
                  <a:gd name="connsiteY1" fmla="*/ 55020 h 174176"/>
                  <a:gd name="connsiteX2" fmla="*/ 4800 w 174786"/>
                  <a:gd name="connsiteY2" fmla="*/ 88357 h 174176"/>
                  <a:gd name="connsiteX3" fmla="*/ 11944 w 174786"/>
                  <a:gd name="connsiteY3" fmla="*/ 114551 h 174176"/>
                  <a:gd name="connsiteX4" fmla="*/ 23850 w 174786"/>
                  <a:gd name="connsiteY4" fmla="*/ 133601 h 174176"/>
                  <a:gd name="connsiteX5" fmla="*/ 40519 w 174786"/>
                  <a:gd name="connsiteY5" fmla="*/ 152651 h 174176"/>
                  <a:gd name="connsiteX6" fmla="*/ 54806 w 174786"/>
                  <a:gd name="connsiteY6" fmla="*/ 166939 h 174176"/>
                  <a:gd name="connsiteX7" fmla="*/ 81000 w 174786"/>
                  <a:gd name="connsiteY7" fmla="*/ 174082 h 174176"/>
                  <a:gd name="connsiteX8" fmla="*/ 100050 w 174786"/>
                  <a:gd name="connsiteY8" fmla="*/ 171701 h 174176"/>
                  <a:gd name="connsiteX9" fmla="*/ 126244 w 174786"/>
                  <a:gd name="connsiteY9" fmla="*/ 157414 h 174176"/>
                  <a:gd name="connsiteX10" fmla="*/ 147675 w 174786"/>
                  <a:gd name="connsiteY10" fmla="*/ 138364 h 174176"/>
                  <a:gd name="connsiteX11" fmla="*/ 166725 w 174786"/>
                  <a:gd name="connsiteY11" fmla="*/ 102645 h 174176"/>
                  <a:gd name="connsiteX12" fmla="*/ 173869 w 174786"/>
                  <a:gd name="connsiteY12" fmla="*/ 62164 h 174176"/>
                  <a:gd name="connsiteX13" fmla="*/ 171488 w 174786"/>
                  <a:gd name="connsiteY13" fmla="*/ 21682 h 174176"/>
                  <a:gd name="connsiteX14" fmla="*/ 161963 w 174786"/>
                  <a:gd name="connsiteY14" fmla="*/ 26445 h 174176"/>
                  <a:gd name="connsiteX15" fmla="*/ 152438 w 174786"/>
                  <a:gd name="connsiteY15" fmla="*/ 52639 h 174176"/>
                  <a:gd name="connsiteX16" fmla="*/ 145294 w 174786"/>
                  <a:gd name="connsiteY16" fmla="*/ 88357 h 174176"/>
                  <a:gd name="connsiteX17" fmla="*/ 135769 w 174786"/>
                  <a:gd name="connsiteY17" fmla="*/ 116932 h 174176"/>
                  <a:gd name="connsiteX18" fmla="*/ 123863 w 174786"/>
                  <a:gd name="connsiteY18" fmla="*/ 133601 h 174176"/>
                  <a:gd name="connsiteX19" fmla="*/ 102431 w 174786"/>
                  <a:gd name="connsiteY19" fmla="*/ 145507 h 174176"/>
                  <a:gd name="connsiteX20" fmla="*/ 78619 w 174786"/>
                  <a:gd name="connsiteY20" fmla="*/ 145507 h 174176"/>
                  <a:gd name="connsiteX21" fmla="*/ 52425 w 174786"/>
                  <a:gd name="connsiteY21" fmla="*/ 138364 h 174176"/>
                  <a:gd name="connsiteX22" fmla="*/ 35756 w 174786"/>
                  <a:gd name="connsiteY22" fmla="*/ 116932 h 174176"/>
                  <a:gd name="connsiteX23" fmla="*/ 28613 w 174786"/>
                  <a:gd name="connsiteY23" fmla="*/ 78832 h 174176"/>
                  <a:gd name="connsiteX24" fmla="*/ 7181 w 174786"/>
                  <a:gd name="connsiteY24" fmla="*/ 251 h 174176"/>
                  <a:gd name="connsiteX0" fmla="*/ 7181 w 174786"/>
                  <a:gd name="connsiteY0" fmla="*/ 251 h 174176"/>
                  <a:gd name="connsiteX1" fmla="*/ 38 w 174786"/>
                  <a:gd name="connsiteY1" fmla="*/ 55020 h 174176"/>
                  <a:gd name="connsiteX2" fmla="*/ 4800 w 174786"/>
                  <a:gd name="connsiteY2" fmla="*/ 88357 h 174176"/>
                  <a:gd name="connsiteX3" fmla="*/ 11944 w 174786"/>
                  <a:gd name="connsiteY3" fmla="*/ 114551 h 174176"/>
                  <a:gd name="connsiteX4" fmla="*/ 23850 w 174786"/>
                  <a:gd name="connsiteY4" fmla="*/ 133601 h 174176"/>
                  <a:gd name="connsiteX5" fmla="*/ 40519 w 174786"/>
                  <a:gd name="connsiteY5" fmla="*/ 152651 h 174176"/>
                  <a:gd name="connsiteX6" fmla="*/ 54806 w 174786"/>
                  <a:gd name="connsiteY6" fmla="*/ 166939 h 174176"/>
                  <a:gd name="connsiteX7" fmla="*/ 81000 w 174786"/>
                  <a:gd name="connsiteY7" fmla="*/ 174082 h 174176"/>
                  <a:gd name="connsiteX8" fmla="*/ 100050 w 174786"/>
                  <a:gd name="connsiteY8" fmla="*/ 171701 h 174176"/>
                  <a:gd name="connsiteX9" fmla="*/ 126244 w 174786"/>
                  <a:gd name="connsiteY9" fmla="*/ 157414 h 174176"/>
                  <a:gd name="connsiteX10" fmla="*/ 147675 w 174786"/>
                  <a:gd name="connsiteY10" fmla="*/ 138364 h 174176"/>
                  <a:gd name="connsiteX11" fmla="*/ 166725 w 174786"/>
                  <a:gd name="connsiteY11" fmla="*/ 102645 h 174176"/>
                  <a:gd name="connsiteX12" fmla="*/ 173869 w 174786"/>
                  <a:gd name="connsiteY12" fmla="*/ 62164 h 174176"/>
                  <a:gd name="connsiteX13" fmla="*/ 171488 w 174786"/>
                  <a:gd name="connsiteY13" fmla="*/ 21682 h 174176"/>
                  <a:gd name="connsiteX14" fmla="*/ 161963 w 174786"/>
                  <a:gd name="connsiteY14" fmla="*/ 26445 h 174176"/>
                  <a:gd name="connsiteX15" fmla="*/ 152438 w 174786"/>
                  <a:gd name="connsiteY15" fmla="*/ 52639 h 174176"/>
                  <a:gd name="connsiteX16" fmla="*/ 145294 w 174786"/>
                  <a:gd name="connsiteY16" fmla="*/ 88357 h 174176"/>
                  <a:gd name="connsiteX17" fmla="*/ 135769 w 174786"/>
                  <a:gd name="connsiteY17" fmla="*/ 116932 h 174176"/>
                  <a:gd name="connsiteX18" fmla="*/ 123863 w 174786"/>
                  <a:gd name="connsiteY18" fmla="*/ 133601 h 174176"/>
                  <a:gd name="connsiteX19" fmla="*/ 102431 w 174786"/>
                  <a:gd name="connsiteY19" fmla="*/ 145507 h 174176"/>
                  <a:gd name="connsiteX20" fmla="*/ 78619 w 174786"/>
                  <a:gd name="connsiteY20" fmla="*/ 145507 h 174176"/>
                  <a:gd name="connsiteX21" fmla="*/ 52425 w 174786"/>
                  <a:gd name="connsiteY21" fmla="*/ 138364 h 174176"/>
                  <a:gd name="connsiteX22" fmla="*/ 35756 w 174786"/>
                  <a:gd name="connsiteY22" fmla="*/ 116932 h 174176"/>
                  <a:gd name="connsiteX23" fmla="*/ 28613 w 174786"/>
                  <a:gd name="connsiteY23" fmla="*/ 78832 h 174176"/>
                  <a:gd name="connsiteX24" fmla="*/ 7181 w 174786"/>
                  <a:gd name="connsiteY24" fmla="*/ 251 h 174176"/>
                  <a:gd name="connsiteX0" fmla="*/ 7181 w 174786"/>
                  <a:gd name="connsiteY0" fmla="*/ 251 h 174176"/>
                  <a:gd name="connsiteX1" fmla="*/ 38 w 174786"/>
                  <a:gd name="connsiteY1" fmla="*/ 55020 h 174176"/>
                  <a:gd name="connsiteX2" fmla="*/ 4800 w 174786"/>
                  <a:gd name="connsiteY2" fmla="*/ 88357 h 174176"/>
                  <a:gd name="connsiteX3" fmla="*/ 11944 w 174786"/>
                  <a:gd name="connsiteY3" fmla="*/ 114551 h 174176"/>
                  <a:gd name="connsiteX4" fmla="*/ 23850 w 174786"/>
                  <a:gd name="connsiteY4" fmla="*/ 133601 h 174176"/>
                  <a:gd name="connsiteX5" fmla="*/ 40519 w 174786"/>
                  <a:gd name="connsiteY5" fmla="*/ 152651 h 174176"/>
                  <a:gd name="connsiteX6" fmla="*/ 54806 w 174786"/>
                  <a:gd name="connsiteY6" fmla="*/ 166939 h 174176"/>
                  <a:gd name="connsiteX7" fmla="*/ 81000 w 174786"/>
                  <a:gd name="connsiteY7" fmla="*/ 174082 h 174176"/>
                  <a:gd name="connsiteX8" fmla="*/ 100050 w 174786"/>
                  <a:gd name="connsiteY8" fmla="*/ 171701 h 174176"/>
                  <a:gd name="connsiteX9" fmla="*/ 126244 w 174786"/>
                  <a:gd name="connsiteY9" fmla="*/ 157414 h 174176"/>
                  <a:gd name="connsiteX10" fmla="*/ 147675 w 174786"/>
                  <a:gd name="connsiteY10" fmla="*/ 138364 h 174176"/>
                  <a:gd name="connsiteX11" fmla="*/ 166725 w 174786"/>
                  <a:gd name="connsiteY11" fmla="*/ 102645 h 174176"/>
                  <a:gd name="connsiteX12" fmla="*/ 173869 w 174786"/>
                  <a:gd name="connsiteY12" fmla="*/ 62164 h 174176"/>
                  <a:gd name="connsiteX13" fmla="*/ 171488 w 174786"/>
                  <a:gd name="connsiteY13" fmla="*/ 21682 h 174176"/>
                  <a:gd name="connsiteX14" fmla="*/ 161963 w 174786"/>
                  <a:gd name="connsiteY14" fmla="*/ 26445 h 174176"/>
                  <a:gd name="connsiteX15" fmla="*/ 152438 w 174786"/>
                  <a:gd name="connsiteY15" fmla="*/ 52639 h 174176"/>
                  <a:gd name="connsiteX16" fmla="*/ 145294 w 174786"/>
                  <a:gd name="connsiteY16" fmla="*/ 88357 h 174176"/>
                  <a:gd name="connsiteX17" fmla="*/ 135769 w 174786"/>
                  <a:gd name="connsiteY17" fmla="*/ 116932 h 174176"/>
                  <a:gd name="connsiteX18" fmla="*/ 123863 w 174786"/>
                  <a:gd name="connsiteY18" fmla="*/ 133601 h 174176"/>
                  <a:gd name="connsiteX19" fmla="*/ 102431 w 174786"/>
                  <a:gd name="connsiteY19" fmla="*/ 145507 h 174176"/>
                  <a:gd name="connsiteX20" fmla="*/ 78619 w 174786"/>
                  <a:gd name="connsiteY20" fmla="*/ 145507 h 174176"/>
                  <a:gd name="connsiteX21" fmla="*/ 52425 w 174786"/>
                  <a:gd name="connsiteY21" fmla="*/ 138364 h 174176"/>
                  <a:gd name="connsiteX22" fmla="*/ 35756 w 174786"/>
                  <a:gd name="connsiteY22" fmla="*/ 116932 h 174176"/>
                  <a:gd name="connsiteX23" fmla="*/ 28613 w 174786"/>
                  <a:gd name="connsiteY23" fmla="*/ 78832 h 174176"/>
                  <a:gd name="connsiteX24" fmla="*/ 7181 w 174786"/>
                  <a:gd name="connsiteY24" fmla="*/ 251 h 174176"/>
                  <a:gd name="connsiteX0" fmla="*/ 7181 w 174786"/>
                  <a:gd name="connsiteY0" fmla="*/ 251 h 174176"/>
                  <a:gd name="connsiteX1" fmla="*/ 38 w 174786"/>
                  <a:gd name="connsiteY1" fmla="*/ 55020 h 174176"/>
                  <a:gd name="connsiteX2" fmla="*/ 4800 w 174786"/>
                  <a:gd name="connsiteY2" fmla="*/ 88357 h 174176"/>
                  <a:gd name="connsiteX3" fmla="*/ 11944 w 174786"/>
                  <a:gd name="connsiteY3" fmla="*/ 114551 h 174176"/>
                  <a:gd name="connsiteX4" fmla="*/ 23850 w 174786"/>
                  <a:gd name="connsiteY4" fmla="*/ 133601 h 174176"/>
                  <a:gd name="connsiteX5" fmla="*/ 40519 w 174786"/>
                  <a:gd name="connsiteY5" fmla="*/ 152651 h 174176"/>
                  <a:gd name="connsiteX6" fmla="*/ 54806 w 174786"/>
                  <a:gd name="connsiteY6" fmla="*/ 166939 h 174176"/>
                  <a:gd name="connsiteX7" fmla="*/ 81000 w 174786"/>
                  <a:gd name="connsiteY7" fmla="*/ 174082 h 174176"/>
                  <a:gd name="connsiteX8" fmla="*/ 100050 w 174786"/>
                  <a:gd name="connsiteY8" fmla="*/ 171701 h 174176"/>
                  <a:gd name="connsiteX9" fmla="*/ 126244 w 174786"/>
                  <a:gd name="connsiteY9" fmla="*/ 157414 h 174176"/>
                  <a:gd name="connsiteX10" fmla="*/ 147675 w 174786"/>
                  <a:gd name="connsiteY10" fmla="*/ 138364 h 174176"/>
                  <a:gd name="connsiteX11" fmla="*/ 166725 w 174786"/>
                  <a:gd name="connsiteY11" fmla="*/ 102645 h 174176"/>
                  <a:gd name="connsiteX12" fmla="*/ 173869 w 174786"/>
                  <a:gd name="connsiteY12" fmla="*/ 62164 h 174176"/>
                  <a:gd name="connsiteX13" fmla="*/ 171488 w 174786"/>
                  <a:gd name="connsiteY13" fmla="*/ 21682 h 174176"/>
                  <a:gd name="connsiteX14" fmla="*/ 161963 w 174786"/>
                  <a:gd name="connsiteY14" fmla="*/ 26445 h 174176"/>
                  <a:gd name="connsiteX15" fmla="*/ 152438 w 174786"/>
                  <a:gd name="connsiteY15" fmla="*/ 52639 h 174176"/>
                  <a:gd name="connsiteX16" fmla="*/ 145294 w 174786"/>
                  <a:gd name="connsiteY16" fmla="*/ 88357 h 174176"/>
                  <a:gd name="connsiteX17" fmla="*/ 135769 w 174786"/>
                  <a:gd name="connsiteY17" fmla="*/ 116932 h 174176"/>
                  <a:gd name="connsiteX18" fmla="*/ 123863 w 174786"/>
                  <a:gd name="connsiteY18" fmla="*/ 133601 h 174176"/>
                  <a:gd name="connsiteX19" fmla="*/ 102431 w 174786"/>
                  <a:gd name="connsiteY19" fmla="*/ 145507 h 174176"/>
                  <a:gd name="connsiteX20" fmla="*/ 78619 w 174786"/>
                  <a:gd name="connsiteY20" fmla="*/ 145507 h 174176"/>
                  <a:gd name="connsiteX21" fmla="*/ 52425 w 174786"/>
                  <a:gd name="connsiteY21" fmla="*/ 138364 h 174176"/>
                  <a:gd name="connsiteX22" fmla="*/ 35756 w 174786"/>
                  <a:gd name="connsiteY22" fmla="*/ 116932 h 174176"/>
                  <a:gd name="connsiteX23" fmla="*/ 28613 w 174786"/>
                  <a:gd name="connsiteY23" fmla="*/ 78832 h 174176"/>
                  <a:gd name="connsiteX24" fmla="*/ 7181 w 174786"/>
                  <a:gd name="connsiteY24" fmla="*/ 251 h 174176"/>
                  <a:gd name="connsiteX0" fmla="*/ 7181 w 174786"/>
                  <a:gd name="connsiteY0" fmla="*/ 251 h 174176"/>
                  <a:gd name="connsiteX1" fmla="*/ 38 w 174786"/>
                  <a:gd name="connsiteY1" fmla="*/ 55020 h 174176"/>
                  <a:gd name="connsiteX2" fmla="*/ 4800 w 174786"/>
                  <a:gd name="connsiteY2" fmla="*/ 88357 h 174176"/>
                  <a:gd name="connsiteX3" fmla="*/ 11944 w 174786"/>
                  <a:gd name="connsiteY3" fmla="*/ 114551 h 174176"/>
                  <a:gd name="connsiteX4" fmla="*/ 23850 w 174786"/>
                  <a:gd name="connsiteY4" fmla="*/ 133601 h 174176"/>
                  <a:gd name="connsiteX5" fmla="*/ 40519 w 174786"/>
                  <a:gd name="connsiteY5" fmla="*/ 152651 h 174176"/>
                  <a:gd name="connsiteX6" fmla="*/ 54806 w 174786"/>
                  <a:gd name="connsiteY6" fmla="*/ 166939 h 174176"/>
                  <a:gd name="connsiteX7" fmla="*/ 81000 w 174786"/>
                  <a:gd name="connsiteY7" fmla="*/ 174082 h 174176"/>
                  <a:gd name="connsiteX8" fmla="*/ 100050 w 174786"/>
                  <a:gd name="connsiteY8" fmla="*/ 171701 h 174176"/>
                  <a:gd name="connsiteX9" fmla="*/ 126244 w 174786"/>
                  <a:gd name="connsiteY9" fmla="*/ 157414 h 174176"/>
                  <a:gd name="connsiteX10" fmla="*/ 147675 w 174786"/>
                  <a:gd name="connsiteY10" fmla="*/ 138364 h 174176"/>
                  <a:gd name="connsiteX11" fmla="*/ 166725 w 174786"/>
                  <a:gd name="connsiteY11" fmla="*/ 102645 h 174176"/>
                  <a:gd name="connsiteX12" fmla="*/ 173869 w 174786"/>
                  <a:gd name="connsiteY12" fmla="*/ 62164 h 174176"/>
                  <a:gd name="connsiteX13" fmla="*/ 171488 w 174786"/>
                  <a:gd name="connsiteY13" fmla="*/ 21682 h 174176"/>
                  <a:gd name="connsiteX14" fmla="*/ 161963 w 174786"/>
                  <a:gd name="connsiteY14" fmla="*/ 26445 h 174176"/>
                  <a:gd name="connsiteX15" fmla="*/ 152438 w 174786"/>
                  <a:gd name="connsiteY15" fmla="*/ 52639 h 174176"/>
                  <a:gd name="connsiteX16" fmla="*/ 145294 w 174786"/>
                  <a:gd name="connsiteY16" fmla="*/ 88357 h 174176"/>
                  <a:gd name="connsiteX17" fmla="*/ 135769 w 174786"/>
                  <a:gd name="connsiteY17" fmla="*/ 116932 h 174176"/>
                  <a:gd name="connsiteX18" fmla="*/ 123863 w 174786"/>
                  <a:gd name="connsiteY18" fmla="*/ 133601 h 174176"/>
                  <a:gd name="connsiteX19" fmla="*/ 102431 w 174786"/>
                  <a:gd name="connsiteY19" fmla="*/ 145507 h 174176"/>
                  <a:gd name="connsiteX20" fmla="*/ 78619 w 174786"/>
                  <a:gd name="connsiteY20" fmla="*/ 145507 h 174176"/>
                  <a:gd name="connsiteX21" fmla="*/ 52425 w 174786"/>
                  <a:gd name="connsiteY21" fmla="*/ 138364 h 174176"/>
                  <a:gd name="connsiteX22" fmla="*/ 35756 w 174786"/>
                  <a:gd name="connsiteY22" fmla="*/ 116932 h 174176"/>
                  <a:gd name="connsiteX23" fmla="*/ 28613 w 174786"/>
                  <a:gd name="connsiteY23" fmla="*/ 78832 h 174176"/>
                  <a:gd name="connsiteX24" fmla="*/ 7181 w 174786"/>
                  <a:gd name="connsiteY24" fmla="*/ 251 h 174176"/>
                  <a:gd name="connsiteX0" fmla="*/ 7181 w 174786"/>
                  <a:gd name="connsiteY0" fmla="*/ 251 h 174176"/>
                  <a:gd name="connsiteX1" fmla="*/ 38 w 174786"/>
                  <a:gd name="connsiteY1" fmla="*/ 55020 h 174176"/>
                  <a:gd name="connsiteX2" fmla="*/ 4800 w 174786"/>
                  <a:gd name="connsiteY2" fmla="*/ 88357 h 174176"/>
                  <a:gd name="connsiteX3" fmla="*/ 11944 w 174786"/>
                  <a:gd name="connsiteY3" fmla="*/ 114551 h 174176"/>
                  <a:gd name="connsiteX4" fmla="*/ 23850 w 174786"/>
                  <a:gd name="connsiteY4" fmla="*/ 133601 h 174176"/>
                  <a:gd name="connsiteX5" fmla="*/ 40519 w 174786"/>
                  <a:gd name="connsiteY5" fmla="*/ 152651 h 174176"/>
                  <a:gd name="connsiteX6" fmla="*/ 54806 w 174786"/>
                  <a:gd name="connsiteY6" fmla="*/ 166939 h 174176"/>
                  <a:gd name="connsiteX7" fmla="*/ 81000 w 174786"/>
                  <a:gd name="connsiteY7" fmla="*/ 174082 h 174176"/>
                  <a:gd name="connsiteX8" fmla="*/ 100050 w 174786"/>
                  <a:gd name="connsiteY8" fmla="*/ 171701 h 174176"/>
                  <a:gd name="connsiteX9" fmla="*/ 126244 w 174786"/>
                  <a:gd name="connsiteY9" fmla="*/ 157414 h 174176"/>
                  <a:gd name="connsiteX10" fmla="*/ 147675 w 174786"/>
                  <a:gd name="connsiteY10" fmla="*/ 138364 h 174176"/>
                  <a:gd name="connsiteX11" fmla="*/ 166725 w 174786"/>
                  <a:gd name="connsiteY11" fmla="*/ 102645 h 174176"/>
                  <a:gd name="connsiteX12" fmla="*/ 173869 w 174786"/>
                  <a:gd name="connsiteY12" fmla="*/ 62164 h 174176"/>
                  <a:gd name="connsiteX13" fmla="*/ 171488 w 174786"/>
                  <a:gd name="connsiteY13" fmla="*/ 21682 h 174176"/>
                  <a:gd name="connsiteX14" fmla="*/ 161963 w 174786"/>
                  <a:gd name="connsiteY14" fmla="*/ 26445 h 174176"/>
                  <a:gd name="connsiteX15" fmla="*/ 152438 w 174786"/>
                  <a:gd name="connsiteY15" fmla="*/ 52639 h 174176"/>
                  <a:gd name="connsiteX16" fmla="*/ 145294 w 174786"/>
                  <a:gd name="connsiteY16" fmla="*/ 88357 h 174176"/>
                  <a:gd name="connsiteX17" fmla="*/ 135769 w 174786"/>
                  <a:gd name="connsiteY17" fmla="*/ 116932 h 174176"/>
                  <a:gd name="connsiteX18" fmla="*/ 123863 w 174786"/>
                  <a:gd name="connsiteY18" fmla="*/ 133601 h 174176"/>
                  <a:gd name="connsiteX19" fmla="*/ 102431 w 174786"/>
                  <a:gd name="connsiteY19" fmla="*/ 145507 h 174176"/>
                  <a:gd name="connsiteX20" fmla="*/ 78619 w 174786"/>
                  <a:gd name="connsiteY20" fmla="*/ 145507 h 174176"/>
                  <a:gd name="connsiteX21" fmla="*/ 52425 w 174786"/>
                  <a:gd name="connsiteY21" fmla="*/ 138364 h 174176"/>
                  <a:gd name="connsiteX22" fmla="*/ 35756 w 174786"/>
                  <a:gd name="connsiteY22" fmla="*/ 116932 h 174176"/>
                  <a:gd name="connsiteX23" fmla="*/ 28613 w 174786"/>
                  <a:gd name="connsiteY23" fmla="*/ 78832 h 174176"/>
                  <a:gd name="connsiteX24" fmla="*/ 7181 w 174786"/>
                  <a:gd name="connsiteY24" fmla="*/ 251 h 174176"/>
                  <a:gd name="connsiteX0" fmla="*/ 7181 w 174786"/>
                  <a:gd name="connsiteY0" fmla="*/ 251 h 174176"/>
                  <a:gd name="connsiteX1" fmla="*/ 38 w 174786"/>
                  <a:gd name="connsiteY1" fmla="*/ 55020 h 174176"/>
                  <a:gd name="connsiteX2" fmla="*/ 4800 w 174786"/>
                  <a:gd name="connsiteY2" fmla="*/ 88357 h 174176"/>
                  <a:gd name="connsiteX3" fmla="*/ 11944 w 174786"/>
                  <a:gd name="connsiteY3" fmla="*/ 114551 h 174176"/>
                  <a:gd name="connsiteX4" fmla="*/ 23850 w 174786"/>
                  <a:gd name="connsiteY4" fmla="*/ 133601 h 174176"/>
                  <a:gd name="connsiteX5" fmla="*/ 40519 w 174786"/>
                  <a:gd name="connsiteY5" fmla="*/ 152651 h 174176"/>
                  <a:gd name="connsiteX6" fmla="*/ 54806 w 174786"/>
                  <a:gd name="connsiteY6" fmla="*/ 166939 h 174176"/>
                  <a:gd name="connsiteX7" fmla="*/ 81000 w 174786"/>
                  <a:gd name="connsiteY7" fmla="*/ 174082 h 174176"/>
                  <a:gd name="connsiteX8" fmla="*/ 100050 w 174786"/>
                  <a:gd name="connsiteY8" fmla="*/ 171701 h 174176"/>
                  <a:gd name="connsiteX9" fmla="*/ 126244 w 174786"/>
                  <a:gd name="connsiteY9" fmla="*/ 157414 h 174176"/>
                  <a:gd name="connsiteX10" fmla="*/ 147675 w 174786"/>
                  <a:gd name="connsiteY10" fmla="*/ 138364 h 174176"/>
                  <a:gd name="connsiteX11" fmla="*/ 166725 w 174786"/>
                  <a:gd name="connsiteY11" fmla="*/ 102645 h 174176"/>
                  <a:gd name="connsiteX12" fmla="*/ 173869 w 174786"/>
                  <a:gd name="connsiteY12" fmla="*/ 62164 h 174176"/>
                  <a:gd name="connsiteX13" fmla="*/ 171488 w 174786"/>
                  <a:gd name="connsiteY13" fmla="*/ 21682 h 174176"/>
                  <a:gd name="connsiteX14" fmla="*/ 161963 w 174786"/>
                  <a:gd name="connsiteY14" fmla="*/ 26445 h 174176"/>
                  <a:gd name="connsiteX15" fmla="*/ 152438 w 174786"/>
                  <a:gd name="connsiteY15" fmla="*/ 52639 h 174176"/>
                  <a:gd name="connsiteX16" fmla="*/ 145294 w 174786"/>
                  <a:gd name="connsiteY16" fmla="*/ 88357 h 174176"/>
                  <a:gd name="connsiteX17" fmla="*/ 135769 w 174786"/>
                  <a:gd name="connsiteY17" fmla="*/ 116932 h 174176"/>
                  <a:gd name="connsiteX18" fmla="*/ 123863 w 174786"/>
                  <a:gd name="connsiteY18" fmla="*/ 133601 h 174176"/>
                  <a:gd name="connsiteX19" fmla="*/ 102431 w 174786"/>
                  <a:gd name="connsiteY19" fmla="*/ 145507 h 174176"/>
                  <a:gd name="connsiteX20" fmla="*/ 78619 w 174786"/>
                  <a:gd name="connsiteY20" fmla="*/ 145507 h 174176"/>
                  <a:gd name="connsiteX21" fmla="*/ 52425 w 174786"/>
                  <a:gd name="connsiteY21" fmla="*/ 138364 h 174176"/>
                  <a:gd name="connsiteX22" fmla="*/ 35756 w 174786"/>
                  <a:gd name="connsiteY22" fmla="*/ 116932 h 174176"/>
                  <a:gd name="connsiteX23" fmla="*/ 28613 w 174786"/>
                  <a:gd name="connsiteY23" fmla="*/ 78832 h 174176"/>
                  <a:gd name="connsiteX24" fmla="*/ 7181 w 174786"/>
                  <a:gd name="connsiteY24" fmla="*/ 251 h 174176"/>
                  <a:gd name="connsiteX0" fmla="*/ 7181 w 174786"/>
                  <a:gd name="connsiteY0" fmla="*/ 251 h 174176"/>
                  <a:gd name="connsiteX1" fmla="*/ 38 w 174786"/>
                  <a:gd name="connsiteY1" fmla="*/ 55020 h 174176"/>
                  <a:gd name="connsiteX2" fmla="*/ 4800 w 174786"/>
                  <a:gd name="connsiteY2" fmla="*/ 88357 h 174176"/>
                  <a:gd name="connsiteX3" fmla="*/ 11944 w 174786"/>
                  <a:gd name="connsiteY3" fmla="*/ 114551 h 174176"/>
                  <a:gd name="connsiteX4" fmla="*/ 23850 w 174786"/>
                  <a:gd name="connsiteY4" fmla="*/ 133601 h 174176"/>
                  <a:gd name="connsiteX5" fmla="*/ 40519 w 174786"/>
                  <a:gd name="connsiteY5" fmla="*/ 152651 h 174176"/>
                  <a:gd name="connsiteX6" fmla="*/ 54806 w 174786"/>
                  <a:gd name="connsiteY6" fmla="*/ 166939 h 174176"/>
                  <a:gd name="connsiteX7" fmla="*/ 81000 w 174786"/>
                  <a:gd name="connsiteY7" fmla="*/ 174082 h 174176"/>
                  <a:gd name="connsiteX8" fmla="*/ 100050 w 174786"/>
                  <a:gd name="connsiteY8" fmla="*/ 171701 h 174176"/>
                  <a:gd name="connsiteX9" fmla="*/ 126244 w 174786"/>
                  <a:gd name="connsiteY9" fmla="*/ 157414 h 174176"/>
                  <a:gd name="connsiteX10" fmla="*/ 147675 w 174786"/>
                  <a:gd name="connsiteY10" fmla="*/ 138364 h 174176"/>
                  <a:gd name="connsiteX11" fmla="*/ 166725 w 174786"/>
                  <a:gd name="connsiteY11" fmla="*/ 102645 h 174176"/>
                  <a:gd name="connsiteX12" fmla="*/ 173869 w 174786"/>
                  <a:gd name="connsiteY12" fmla="*/ 62164 h 174176"/>
                  <a:gd name="connsiteX13" fmla="*/ 171488 w 174786"/>
                  <a:gd name="connsiteY13" fmla="*/ 21682 h 174176"/>
                  <a:gd name="connsiteX14" fmla="*/ 161963 w 174786"/>
                  <a:gd name="connsiteY14" fmla="*/ 26445 h 174176"/>
                  <a:gd name="connsiteX15" fmla="*/ 152438 w 174786"/>
                  <a:gd name="connsiteY15" fmla="*/ 52639 h 174176"/>
                  <a:gd name="connsiteX16" fmla="*/ 145294 w 174786"/>
                  <a:gd name="connsiteY16" fmla="*/ 88357 h 174176"/>
                  <a:gd name="connsiteX17" fmla="*/ 135769 w 174786"/>
                  <a:gd name="connsiteY17" fmla="*/ 116932 h 174176"/>
                  <a:gd name="connsiteX18" fmla="*/ 123863 w 174786"/>
                  <a:gd name="connsiteY18" fmla="*/ 133601 h 174176"/>
                  <a:gd name="connsiteX19" fmla="*/ 102431 w 174786"/>
                  <a:gd name="connsiteY19" fmla="*/ 145507 h 174176"/>
                  <a:gd name="connsiteX20" fmla="*/ 78619 w 174786"/>
                  <a:gd name="connsiteY20" fmla="*/ 145507 h 174176"/>
                  <a:gd name="connsiteX21" fmla="*/ 52425 w 174786"/>
                  <a:gd name="connsiteY21" fmla="*/ 138364 h 174176"/>
                  <a:gd name="connsiteX22" fmla="*/ 35756 w 174786"/>
                  <a:gd name="connsiteY22" fmla="*/ 116932 h 174176"/>
                  <a:gd name="connsiteX23" fmla="*/ 28613 w 174786"/>
                  <a:gd name="connsiteY23" fmla="*/ 78832 h 174176"/>
                  <a:gd name="connsiteX24" fmla="*/ 7181 w 174786"/>
                  <a:gd name="connsiteY24" fmla="*/ 251 h 174176"/>
                  <a:gd name="connsiteX0" fmla="*/ 7181 w 174786"/>
                  <a:gd name="connsiteY0" fmla="*/ 251 h 174176"/>
                  <a:gd name="connsiteX1" fmla="*/ 38 w 174786"/>
                  <a:gd name="connsiteY1" fmla="*/ 55020 h 174176"/>
                  <a:gd name="connsiteX2" fmla="*/ 4800 w 174786"/>
                  <a:gd name="connsiteY2" fmla="*/ 88357 h 174176"/>
                  <a:gd name="connsiteX3" fmla="*/ 11944 w 174786"/>
                  <a:gd name="connsiteY3" fmla="*/ 114551 h 174176"/>
                  <a:gd name="connsiteX4" fmla="*/ 23850 w 174786"/>
                  <a:gd name="connsiteY4" fmla="*/ 133601 h 174176"/>
                  <a:gd name="connsiteX5" fmla="*/ 40519 w 174786"/>
                  <a:gd name="connsiteY5" fmla="*/ 152651 h 174176"/>
                  <a:gd name="connsiteX6" fmla="*/ 54806 w 174786"/>
                  <a:gd name="connsiteY6" fmla="*/ 166939 h 174176"/>
                  <a:gd name="connsiteX7" fmla="*/ 81000 w 174786"/>
                  <a:gd name="connsiteY7" fmla="*/ 174082 h 174176"/>
                  <a:gd name="connsiteX8" fmla="*/ 100050 w 174786"/>
                  <a:gd name="connsiteY8" fmla="*/ 171701 h 174176"/>
                  <a:gd name="connsiteX9" fmla="*/ 126244 w 174786"/>
                  <a:gd name="connsiteY9" fmla="*/ 157414 h 174176"/>
                  <a:gd name="connsiteX10" fmla="*/ 147675 w 174786"/>
                  <a:gd name="connsiteY10" fmla="*/ 138364 h 174176"/>
                  <a:gd name="connsiteX11" fmla="*/ 166725 w 174786"/>
                  <a:gd name="connsiteY11" fmla="*/ 102645 h 174176"/>
                  <a:gd name="connsiteX12" fmla="*/ 173869 w 174786"/>
                  <a:gd name="connsiteY12" fmla="*/ 62164 h 174176"/>
                  <a:gd name="connsiteX13" fmla="*/ 171488 w 174786"/>
                  <a:gd name="connsiteY13" fmla="*/ 21682 h 174176"/>
                  <a:gd name="connsiteX14" fmla="*/ 161963 w 174786"/>
                  <a:gd name="connsiteY14" fmla="*/ 26445 h 174176"/>
                  <a:gd name="connsiteX15" fmla="*/ 152438 w 174786"/>
                  <a:gd name="connsiteY15" fmla="*/ 52639 h 174176"/>
                  <a:gd name="connsiteX16" fmla="*/ 145294 w 174786"/>
                  <a:gd name="connsiteY16" fmla="*/ 88357 h 174176"/>
                  <a:gd name="connsiteX17" fmla="*/ 135769 w 174786"/>
                  <a:gd name="connsiteY17" fmla="*/ 116932 h 174176"/>
                  <a:gd name="connsiteX18" fmla="*/ 123863 w 174786"/>
                  <a:gd name="connsiteY18" fmla="*/ 133601 h 174176"/>
                  <a:gd name="connsiteX19" fmla="*/ 102431 w 174786"/>
                  <a:gd name="connsiteY19" fmla="*/ 145507 h 174176"/>
                  <a:gd name="connsiteX20" fmla="*/ 78619 w 174786"/>
                  <a:gd name="connsiteY20" fmla="*/ 145507 h 174176"/>
                  <a:gd name="connsiteX21" fmla="*/ 52425 w 174786"/>
                  <a:gd name="connsiteY21" fmla="*/ 138364 h 174176"/>
                  <a:gd name="connsiteX22" fmla="*/ 35756 w 174786"/>
                  <a:gd name="connsiteY22" fmla="*/ 116932 h 174176"/>
                  <a:gd name="connsiteX23" fmla="*/ 28613 w 174786"/>
                  <a:gd name="connsiteY23" fmla="*/ 78832 h 174176"/>
                  <a:gd name="connsiteX24" fmla="*/ 7181 w 174786"/>
                  <a:gd name="connsiteY24" fmla="*/ 251 h 174176"/>
                  <a:gd name="connsiteX0" fmla="*/ 7181 w 174786"/>
                  <a:gd name="connsiteY0" fmla="*/ 251 h 174176"/>
                  <a:gd name="connsiteX1" fmla="*/ 38 w 174786"/>
                  <a:gd name="connsiteY1" fmla="*/ 55020 h 174176"/>
                  <a:gd name="connsiteX2" fmla="*/ 4800 w 174786"/>
                  <a:gd name="connsiteY2" fmla="*/ 88357 h 174176"/>
                  <a:gd name="connsiteX3" fmla="*/ 11944 w 174786"/>
                  <a:gd name="connsiteY3" fmla="*/ 114551 h 174176"/>
                  <a:gd name="connsiteX4" fmla="*/ 23850 w 174786"/>
                  <a:gd name="connsiteY4" fmla="*/ 133601 h 174176"/>
                  <a:gd name="connsiteX5" fmla="*/ 40519 w 174786"/>
                  <a:gd name="connsiteY5" fmla="*/ 152651 h 174176"/>
                  <a:gd name="connsiteX6" fmla="*/ 54806 w 174786"/>
                  <a:gd name="connsiteY6" fmla="*/ 166939 h 174176"/>
                  <a:gd name="connsiteX7" fmla="*/ 81000 w 174786"/>
                  <a:gd name="connsiteY7" fmla="*/ 174082 h 174176"/>
                  <a:gd name="connsiteX8" fmla="*/ 100050 w 174786"/>
                  <a:gd name="connsiteY8" fmla="*/ 171701 h 174176"/>
                  <a:gd name="connsiteX9" fmla="*/ 126244 w 174786"/>
                  <a:gd name="connsiteY9" fmla="*/ 157414 h 174176"/>
                  <a:gd name="connsiteX10" fmla="*/ 147675 w 174786"/>
                  <a:gd name="connsiteY10" fmla="*/ 138364 h 174176"/>
                  <a:gd name="connsiteX11" fmla="*/ 166725 w 174786"/>
                  <a:gd name="connsiteY11" fmla="*/ 102645 h 174176"/>
                  <a:gd name="connsiteX12" fmla="*/ 173869 w 174786"/>
                  <a:gd name="connsiteY12" fmla="*/ 62164 h 174176"/>
                  <a:gd name="connsiteX13" fmla="*/ 171488 w 174786"/>
                  <a:gd name="connsiteY13" fmla="*/ 21682 h 174176"/>
                  <a:gd name="connsiteX14" fmla="*/ 161963 w 174786"/>
                  <a:gd name="connsiteY14" fmla="*/ 26445 h 174176"/>
                  <a:gd name="connsiteX15" fmla="*/ 152438 w 174786"/>
                  <a:gd name="connsiteY15" fmla="*/ 52639 h 174176"/>
                  <a:gd name="connsiteX16" fmla="*/ 145294 w 174786"/>
                  <a:gd name="connsiteY16" fmla="*/ 88357 h 174176"/>
                  <a:gd name="connsiteX17" fmla="*/ 135769 w 174786"/>
                  <a:gd name="connsiteY17" fmla="*/ 116932 h 174176"/>
                  <a:gd name="connsiteX18" fmla="*/ 123863 w 174786"/>
                  <a:gd name="connsiteY18" fmla="*/ 133601 h 174176"/>
                  <a:gd name="connsiteX19" fmla="*/ 102431 w 174786"/>
                  <a:gd name="connsiteY19" fmla="*/ 145507 h 174176"/>
                  <a:gd name="connsiteX20" fmla="*/ 78619 w 174786"/>
                  <a:gd name="connsiteY20" fmla="*/ 145507 h 174176"/>
                  <a:gd name="connsiteX21" fmla="*/ 52425 w 174786"/>
                  <a:gd name="connsiteY21" fmla="*/ 138364 h 174176"/>
                  <a:gd name="connsiteX22" fmla="*/ 35756 w 174786"/>
                  <a:gd name="connsiteY22" fmla="*/ 116932 h 174176"/>
                  <a:gd name="connsiteX23" fmla="*/ 28613 w 174786"/>
                  <a:gd name="connsiteY23" fmla="*/ 43114 h 174176"/>
                  <a:gd name="connsiteX24" fmla="*/ 7181 w 174786"/>
                  <a:gd name="connsiteY24" fmla="*/ 251 h 174176"/>
                  <a:gd name="connsiteX0" fmla="*/ 7181 w 174786"/>
                  <a:gd name="connsiteY0" fmla="*/ 251 h 174181"/>
                  <a:gd name="connsiteX1" fmla="*/ 38 w 174786"/>
                  <a:gd name="connsiteY1" fmla="*/ 55020 h 174181"/>
                  <a:gd name="connsiteX2" fmla="*/ 4800 w 174786"/>
                  <a:gd name="connsiteY2" fmla="*/ 88357 h 174181"/>
                  <a:gd name="connsiteX3" fmla="*/ 11944 w 174786"/>
                  <a:gd name="connsiteY3" fmla="*/ 114551 h 174181"/>
                  <a:gd name="connsiteX4" fmla="*/ 23850 w 174786"/>
                  <a:gd name="connsiteY4" fmla="*/ 133601 h 174181"/>
                  <a:gd name="connsiteX5" fmla="*/ 27570 w 174786"/>
                  <a:gd name="connsiteY5" fmla="*/ 151213 h 174181"/>
                  <a:gd name="connsiteX6" fmla="*/ 54806 w 174786"/>
                  <a:gd name="connsiteY6" fmla="*/ 166939 h 174181"/>
                  <a:gd name="connsiteX7" fmla="*/ 81000 w 174786"/>
                  <a:gd name="connsiteY7" fmla="*/ 174082 h 174181"/>
                  <a:gd name="connsiteX8" fmla="*/ 100050 w 174786"/>
                  <a:gd name="connsiteY8" fmla="*/ 171701 h 174181"/>
                  <a:gd name="connsiteX9" fmla="*/ 126244 w 174786"/>
                  <a:gd name="connsiteY9" fmla="*/ 157414 h 174181"/>
                  <a:gd name="connsiteX10" fmla="*/ 147675 w 174786"/>
                  <a:gd name="connsiteY10" fmla="*/ 138364 h 174181"/>
                  <a:gd name="connsiteX11" fmla="*/ 166725 w 174786"/>
                  <a:gd name="connsiteY11" fmla="*/ 102645 h 174181"/>
                  <a:gd name="connsiteX12" fmla="*/ 173869 w 174786"/>
                  <a:gd name="connsiteY12" fmla="*/ 62164 h 174181"/>
                  <a:gd name="connsiteX13" fmla="*/ 171488 w 174786"/>
                  <a:gd name="connsiteY13" fmla="*/ 21682 h 174181"/>
                  <a:gd name="connsiteX14" fmla="*/ 161963 w 174786"/>
                  <a:gd name="connsiteY14" fmla="*/ 26445 h 174181"/>
                  <a:gd name="connsiteX15" fmla="*/ 152438 w 174786"/>
                  <a:gd name="connsiteY15" fmla="*/ 52639 h 174181"/>
                  <a:gd name="connsiteX16" fmla="*/ 145294 w 174786"/>
                  <a:gd name="connsiteY16" fmla="*/ 88357 h 174181"/>
                  <a:gd name="connsiteX17" fmla="*/ 135769 w 174786"/>
                  <a:gd name="connsiteY17" fmla="*/ 116932 h 174181"/>
                  <a:gd name="connsiteX18" fmla="*/ 123863 w 174786"/>
                  <a:gd name="connsiteY18" fmla="*/ 133601 h 174181"/>
                  <a:gd name="connsiteX19" fmla="*/ 102431 w 174786"/>
                  <a:gd name="connsiteY19" fmla="*/ 145507 h 174181"/>
                  <a:gd name="connsiteX20" fmla="*/ 78619 w 174786"/>
                  <a:gd name="connsiteY20" fmla="*/ 145507 h 174181"/>
                  <a:gd name="connsiteX21" fmla="*/ 52425 w 174786"/>
                  <a:gd name="connsiteY21" fmla="*/ 138364 h 174181"/>
                  <a:gd name="connsiteX22" fmla="*/ 35756 w 174786"/>
                  <a:gd name="connsiteY22" fmla="*/ 116932 h 174181"/>
                  <a:gd name="connsiteX23" fmla="*/ 28613 w 174786"/>
                  <a:gd name="connsiteY23" fmla="*/ 43114 h 174181"/>
                  <a:gd name="connsiteX24" fmla="*/ 7181 w 174786"/>
                  <a:gd name="connsiteY24" fmla="*/ 251 h 174181"/>
                  <a:gd name="connsiteX0" fmla="*/ 14300 w 181905"/>
                  <a:gd name="connsiteY0" fmla="*/ 251 h 174181"/>
                  <a:gd name="connsiteX1" fmla="*/ 7157 w 181905"/>
                  <a:gd name="connsiteY1" fmla="*/ 55020 h 174181"/>
                  <a:gd name="connsiteX2" fmla="*/ 11919 w 181905"/>
                  <a:gd name="connsiteY2" fmla="*/ 88357 h 174181"/>
                  <a:gd name="connsiteX3" fmla="*/ 19063 w 181905"/>
                  <a:gd name="connsiteY3" fmla="*/ 114551 h 174181"/>
                  <a:gd name="connsiteX4" fmla="*/ 754 w 181905"/>
                  <a:gd name="connsiteY4" fmla="*/ 120652 h 174181"/>
                  <a:gd name="connsiteX5" fmla="*/ 34689 w 181905"/>
                  <a:gd name="connsiteY5" fmla="*/ 151213 h 174181"/>
                  <a:gd name="connsiteX6" fmla="*/ 61925 w 181905"/>
                  <a:gd name="connsiteY6" fmla="*/ 166939 h 174181"/>
                  <a:gd name="connsiteX7" fmla="*/ 88119 w 181905"/>
                  <a:gd name="connsiteY7" fmla="*/ 174082 h 174181"/>
                  <a:gd name="connsiteX8" fmla="*/ 107169 w 181905"/>
                  <a:gd name="connsiteY8" fmla="*/ 171701 h 174181"/>
                  <a:gd name="connsiteX9" fmla="*/ 133363 w 181905"/>
                  <a:gd name="connsiteY9" fmla="*/ 157414 h 174181"/>
                  <a:gd name="connsiteX10" fmla="*/ 154794 w 181905"/>
                  <a:gd name="connsiteY10" fmla="*/ 138364 h 174181"/>
                  <a:gd name="connsiteX11" fmla="*/ 173844 w 181905"/>
                  <a:gd name="connsiteY11" fmla="*/ 102645 h 174181"/>
                  <a:gd name="connsiteX12" fmla="*/ 180988 w 181905"/>
                  <a:gd name="connsiteY12" fmla="*/ 62164 h 174181"/>
                  <a:gd name="connsiteX13" fmla="*/ 178607 w 181905"/>
                  <a:gd name="connsiteY13" fmla="*/ 21682 h 174181"/>
                  <a:gd name="connsiteX14" fmla="*/ 169082 w 181905"/>
                  <a:gd name="connsiteY14" fmla="*/ 26445 h 174181"/>
                  <a:gd name="connsiteX15" fmla="*/ 159557 w 181905"/>
                  <a:gd name="connsiteY15" fmla="*/ 52639 h 174181"/>
                  <a:gd name="connsiteX16" fmla="*/ 152413 w 181905"/>
                  <a:gd name="connsiteY16" fmla="*/ 88357 h 174181"/>
                  <a:gd name="connsiteX17" fmla="*/ 142888 w 181905"/>
                  <a:gd name="connsiteY17" fmla="*/ 116932 h 174181"/>
                  <a:gd name="connsiteX18" fmla="*/ 130982 w 181905"/>
                  <a:gd name="connsiteY18" fmla="*/ 133601 h 174181"/>
                  <a:gd name="connsiteX19" fmla="*/ 109550 w 181905"/>
                  <a:gd name="connsiteY19" fmla="*/ 145507 h 174181"/>
                  <a:gd name="connsiteX20" fmla="*/ 85738 w 181905"/>
                  <a:gd name="connsiteY20" fmla="*/ 145507 h 174181"/>
                  <a:gd name="connsiteX21" fmla="*/ 59544 w 181905"/>
                  <a:gd name="connsiteY21" fmla="*/ 138364 h 174181"/>
                  <a:gd name="connsiteX22" fmla="*/ 42875 w 181905"/>
                  <a:gd name="connsiteY22" fmla="*/ 116932 h 174181"/>
                  <a:gd name="connsiteX23" fmla="*/ 35732 w 181905"/>
                  <a:gd name="connsiteY23" fmla="*/ 43114 h 174181"/>
                  <a:gd name="connsiteX24" fmla="*/ 14300 w 181905"/>
                  <a:gd name="connsiteY24" fmla="*/ 251 h 174181"/>
                  <a:gd name="connsiteX0" fmla="*/ 32645 w 200250"/>
                  <a:gd name="connsiteY0" fmla="*/ 251 h 174181"/>
                  <a:gd name="connsiteX1" fmla="*/ 25502 w 200250"/>
                  <a:gd name="connsiteY1" fmla="*/ 55020 h 174181"/>
                  <a:gd name="connsiteX2" fmla="*/ 30264 w 200250"/>
                  <a:gd name="connsiteY2" fmla="*/ 88357 h 174181"/>
                  <a:gd name="connsiteX3" fmla="*/ 0 w 200250"/>
                  <a:gd name="connsiteY3" fmla="*/ 94408 h 174181"/>
                  <a:gd name="connsiteX4" fmla="*/ 19099 w 200250"/>
                  <a:gd name="connsiteY4" fmla="*/ 120652 h 174181"/>
                  <a:gd name="connsiteX5" fmla="*/ 53034 w 200250"/>
                  <a:gd name="connsiteY5" fmla="*/ 151213 h 174181"/>
                  <a:gd name="connsiteX6" fmla="*/ 80270 w 200250"/>
                  <a:gd name="connsiteY6" fmla="*/ 166939 h 174181"/>
                  <a:gd name="connsiteX7" fmla="*/ 106464 w 200250"/>
                  <a:gd name="connsiteY7" fmla="*/ 174082 h 174181"/>
                  <a:gd name="connsiteX8" fmla="*/ 125514 w 200250"/>
                  <a:gd name="connsiteY8" fmla="*/ 171701 h 174181"/>
                  <a:gd name="connsiteX9" fmla="*/ 151708 w 200250"/>
                  <a:gd name="connsiteY9" fmla="*/ 157414 h 174181"/>
                  <a:gd name="connsiteX10" fmla="*/ 173139 w 200250"/>
                  <a:gd name="connsiteY10" fmla="*/ 138364 h 174181"/>
                  <a:gd name="connsiteX11" fmla="*/ 192189 w 200250"/>
                  <a:gd name="connsiteY11" fmla="*/ 102645 h 174181"/>
                  <a:gd name="connsiteX12" fmla="*/ 199333 w 200250"/>
                  <a:gd name="connsiteY12" fmla="*/ 62164 h 174181"/>
                  <a:gd name="connsiteX13" fmla="*/ 196952 w 200250"/>
                  <a:gd name="connsiteY13" fmla="*/ 21682 h 174181"/>
                  <a:gd name="connsiteX14" fmla="*/ 187427 w 200250"/>
                  <a:gd name="connsiteY14" fmla="*/ 26445 h 174181"/>
                  <a:gd name="connsiteX15" fmla="*/ 177902 w 200250"/>
                  <a:gd name="connsiteY15" fmla="*/ 52639 h 174181"/>
                  <a:gd name="connsiteX16" fmla="*/ 170758 w 200250"/>
                  <a:gd name="connsiteY16" fmla="*/ 88357 h 174181"/>
                  <a:gd name="connsiteX17" fmla="*/ 161233 w 200250"/>
                  <a:gd name="connsiteY17" fmla="*/ 116932 h 174181"/>
                  <a:gd name="connsiteX18" fmla="*/ 149327 w 200250"/>
                  <a:gd name="connsiteY18" fmla="*/ 133601 h 174181"/>
                  <a:gd name="connsiteX19" fmla="*/ 127895 w 200250"/>
                  <a:gd name="connsiteY19" fmla="*/ 145507 h 174181"/>
                  <a:gd name="connsiteX20" fmla="*/ 104083 w 200250"/>
                  <a:gd name="connsiteY20" fmla="*/ 145507 h 174181"/>
                  <a:gd name="connsiteX21" fmla="*/ 77889 w 200250"/>
                  <a:gd name="connsiteY21" fmla="*/ 138364 h 174181"/>
                  <a:gd name="connsiteX22" fmla="*/ 61220 w 200250"/>
                  <a:gd name="connsiteY22" fmla="*/ 116932 h 174181"/>
                  <a:gd name="connsiteX23" fmla="*/ 54077 w 200250"/>
                  <a:gd name="connsiteY23" fmla="*/ 43114 h 174181"/>
                  <a:gd name="connsiteX24" fmla="*/ 32645 w 200250"/>
                  <a:gd name="connsiteY24" fmla="*/ 251 h 174181"/>
                  <a:gd name="connsiteX0" fmla="*/ 48536 w 216141"/>
                  <a:gd name="connsiteY0" fmla="*/ 230 h 174160"/>
                  <a:gd name="connsiteX1" fmla="*/ 41393 w 216141"/>
                  <a:gd name="connsiteY1" fmla="*/ 54999 h 174160"/>
                  <a:gd name="connsiteX2" fmla="*/ 114 w 216141"/>
                  <a:gd name="connsiteY2" fmla="*/ 60999 h 174160"/>
                  <a:gd name="connsiteX3" fmla="*/ 15891 w 216141"/>
                  <a:gd name="connsiteY3" fmla="*/ 94387 h 174160"/>
                  <a:gd name="connsiteX4" fmla="*/ 34990 w 216141"/>
                  <a:gd name="connsiteY4" fmla="*/ 120631 h 174160"/>
                  <a:gd name="connsiteX5" fmla="*/ 68925 w 216141"/>
                  <a:gd name="connsiteY5" fmla="*/ 151192 h 174160"/>
                  <a:gd name="connsiteX6" fmla="*/ 96161 w 216141"/>
                  <a:gd name="connsiteY6" fmla="*/ 166918 h 174160"/>
                  <a:gd name="connsiteX7" fmla="*/ 122355 w 216141"/>
                  <a:gd name="connsiteY7" fmla="*/ 174061 h 174160"/>
                  <a:gd name="connsiteX8" fmla="*/ 141405 w 216141"/>
                  <a:gd name="connsiteY8" fmla="*/ 171680 h 174160"/>
                  <a:gd name="connsiteX9" fmla="*/ 167599 w 216141"/>
                  <a:gd name="connsiteY9" fmla="*/ 157393 h 174160"/>
                  <a:gd name="connsiteX10" fmla="*/ 189030 w 216141"/>
                  <a:gd name="connsiteY10" fmla="*/ 138343 h 174160"/>
                  <a:gd name="connsiteX11" fmla="*/ 208080 w 216141"/>
                  <a:gd name="connsiteY11" fmla="*/ 102624 h 174160"/>
                  <a:gd name="connsiteX12" fmla="*/ 215224 w 216141"/>
                  <a:gd name="connsiteY12" fmla="*/ 62143 h 174160"/>
                  <a:gd name="connsiteX13" fmla="*/ 212843 w 216141"/>
                  <a:gd name="connsiteY13" fmla="*/ 21661 h 174160"/>
                  <a:gd name="connsiteX14" fmla="*/ 203318 w 216141"/>
                  <a:gd name="connsiteY14" fmla="*/ 26424 h 174160"/>
                  <a:gd name="connsiteX15" fmla="*/ 193793 w 216141"/>
                  <a:gd name="connsiteY15" fmla="*/ 52618 h 174160"/>
                  <a:gd name="connsiteX16" fmla="*/ 186649 w 216141"/>
                  <a:gd name="connsiteY16" fmla="*/ 88336 h 174160"/>
                  <a:gd name="connsiteX17" fmla="*/ 177124 w 216141"/>
                  <a:gd name="connsiteY17" fmla="*/ 116911 h 174160"/>
                  <a:gd name="connsiteX18" fmla="*/ 165218 w 216141"/>
                  <a:gd name="connsiteY18" fmla="*/ 133580 h 174160"/>
                  <a:gd name="connsiteX19" fmla="*/ 143786 w 216141"/>
                  <a:gd name="connsiteY19" fmla="*/ 145486 h 174160"/>
                  <a:gd name="connsiteX20" fmla="*/ 119974 w 216141"/>
                  <a:gd name="connsiteY20" fmla="*/ 145486 h 174160"/>
                  <a:gd name="connsiteX21" fmla="*/ 93780 w 216141"/>
                  <a:gd name="connsiteY21" fmla="*/ 138343 h 174160"/>
                  <a:gd name="connsiteX22" fmla="*/ 77111 w 216141"/>
                  <a:gd name="connsiteY22" fmla="*/ 116911 h 174160"/>
                  <a:gd name="connsiteX23" fmla="*/ 69968 w 216141"/>
                  <a:gd name="connsiteY23" fmla="*/ 43093 h 174160"/>
                  <a:gd name="connsiteX24" fmla="*/ 48536 w 216141"/>
                  <a:gd name="connsiteY24" fmla="*/ 230 h 174160"/>
                  <a:gd name="connsiteX0" fmla="*/ 55037 w 222642"/>
                  <a:gd name="connsiteY0" fmla="*/ 2145 h 176075"/>
                  <a:gd name="connsiteX1" fmla="*/ 3291 w 222642"/>
                  <a:gd name="connsiteY1" fmla="*/ 12312 h 176075"/>
                  <a:gd name="connsiteX2" fmla="*/ 6615 w 222642"/>
                  <a:gd name="connsiteY2" fmla="*/ 62914 h 176075"/>
                  <a:gd name="connsiteX3" fmla="*/ 22392 w 222642"/>
                  <a:gd name="connsiteY3" fmla="*/ 96302 h 176075"/>
                  <a:gd name="connsiteX4" fmla="*/ 41491 w 222642"/>
                  <a:gd name="connsiteY4" fmla="*/ 122546 h 176075"/>
                  <a:gd name="connsiteX5" fmla="*/ 75426 w 222642"/>
                  <a:gd name="connsiteY5" fmla="*/ 153107 h 176075"/>
                  <a:gd name="connsiteX6" fmla="*/ 102662 w 222642"/>
                  <a:gd name="connsiteY6" fmla="*/ 168833 h 176075"/>
                  <a:gd name="connsiteX7" fmla="*/ 128856 w 222642"/>
                  <a:gd name="connsiteY7" fmla="*/ 175976 h 176075"/>
                  <a:gd name="connsiteX8" fmla="*/ 147906 w 222642"/>
                  <a:gd name="connsiteY8" fmla="*/ 173595 h 176075"/>
                  <a:gd name="connsiteX9" fmla="*/ 174100 w 222642"/>
                  <a:gd name="connsiteY9" fmla="*/ 159308 h 176075"/>
                  <a:gd name="connsiteX10" fmla="*/ 195531 w 222642"/>
                  <a:gd name="connsiteY10" fmla="*/ 140258 h 176075"/>
                  <a:gd name="connsiteX11" fmla="*/ 214581 w 222642"/>
                  <a:gd name="connsiteY11" fmla="*/ 104539 h 176075"/>
                  <a:gd name="connsiteX12" fmla="*/ 221725 w 222642"/>
                  <a:gd name="connsiteY12" fmla="*/ 64058 h 176075"/>
                  <a:gd name="connsiteX13" fmla="*/ 219344 w 222642"/>
                  <a:gd name="connsiteY13" fmla="*/ 23576 h 176075"/>
                  <a:gd name="connsiteX14" fmla="*/ 209819 w 222642"/>
                  <a:gd name="connsiteY14" fmla="*/ 28339 h 176075"/>
                  <a:gd name="connsiteX15" fmla="*/ 200294 w 222642"/>
                  <a:gd name="connsiteY15" fmla="*/ 54533 h 176075"/>
                  <a:gd name="connsiteX16" fmla="*/ 193150 w 222642"/>
                  <a:gd name="connsiteY16" fmla="*/ 90251 h 176075"/>
                  <a:gd name="connsiteX17" fmla="*/ 183625 w 222642"/>
                  <a:gd name="connsiteY17" fmla="*/ 118826 h 176075"/>
                  <a:gd name="connsiteX18" fmla="*/ 171719 w 222642"/>
                  <a:gd name="connsiteY18" fmla="*/ 135495 h 176075"/>
                  <a:gd name="connsiteX19" fmla="*/ 150287 w 222642"/>
                  <a:gd name="connsiteY19" fmla="*/ 147401 h 176075"/>
                  <a:gd name="connsiteX20" fmla="*/ 126475 w 222642"/>
                  <a:gd name="connsiteY20" fmla="*/ 147401 h 176075"/>
                  <a:gd name="connsiteX21" fmla="*/ 100281 w 222642"/>
                  <a:gd name="connsiteY21" fmla="*/ 140258 h 176075"/>
                  <a:gd name="connsiteX22" fmla="*/ 83612 w 222642"/>
                  <a:gd name="connsiteY22" fmla="*/ 118826 h 176075"/>
                  <a:gd name="connsiteX23" fmla="*/ 76469 w 222642"/>
                  <a:gd name="connsiteY23" fmla="*/ 45008 h 176075"/>
                  <a:gd name="connsiteX24" fmla="*/ 55037 w 222642"/>
                  <a:gd name="connsiteY24" fmla="*/ 2145 h 176075"/>
                  <a:gd name="connsiteX0" fmla="*/ 8807 w 219575"/>
                  <a:gd name="connsiteY0" fmla="*/ 502 h 216158"/>
                  <a:gd name="connsiteX1" fmla="*/ 224 w 219575"/>
                  <a:gd name="connsiteY1" fmla="*/ 52395 h 216158"/>
                  <a:gd name="connsiteX2" fmla="*/ 3548 w 219575"/>
                  <a:gd name="connsiteY2" fmla="*/ 102997 h 216158"/>
                  <a:gd name="connsiteX3" fmla="*/ 19325 w 219575"/>
                  <a:gd name="connsiteY3" fmla="*/ 136385 h 216158"/>
                  <a:gd name="connsiteX4" fmla="*/ 38424 w 219575"/>
                  <a:gd name="connsiteY4" fmla="*/ 162629 h 216158"/>
                  <a:gd name="connsiteX5" fmla="*/ 72359 w 219575"/>
                  <a:gd name="connsiteY5" fmla="*/ 193190 h 216158"/>
                  <a:gd name="connsiteX6" fmla="*/ 99595 w 219575"/>
                  <a:gd name="connsiteY6" fmla="*/ 208916 h 216158"/>
                  <a:gd name="connsiteX7" fmla="*/ 125789 w 219575"/>
                  <a:gd name="connsiteY7" fmla="*/ 216059 h 216158"/>
                  <a:gd name="connsiteX8" fmla="*/ 144839 w 219575"/>
                  <a:gd name="connsiteY8" fmla="*/ 213678 h 216158"/>
                  <a:gd name="connsiteX9" fmla="*/ 171033 w 219575"/>
                  <a:gd name="connsiteY9" fmla="*/ 199391 h 216158"/>
                  <a:gd name="connsiteX10" fmla="*/ 192464 w 219575"/>
                  <a:gd name="connsiteY10" fmla="*/ 180341 h 216158"/>
                  <a:gd name="connsiteX11" fmla="*/ 211514 w 219575"/>
                  <a:gd name="connsiteY11" fmla="*/ 144622 h 216158"/>
                  <a:gd name="connsiteX12" fmla="*/ 218658 w 219575"/>
                  <a:gd name="connsiteY12" fmla="*/ 104141 h 216158"/>
                  <a:gd name="connsiteX13" fmla="*/ 216277 w 219575"/>
                  <a:gd name="connsiteY13" fmla="*/ 63659 h 216158"/>
                  <a:gd name="connsiteX14" fmla="*/ 206752 w 219575"/>
                  <a:gd name="connsiteY14" fmla="*/ 68422 h 216158"/>
                  <a:gd name="connsiteX15" fmla="*/ 197227 w 219575"/>
                  <a:gd name="connsiteY15" fmla="*/ 94616 h 216158"/>
                  <a:gd name="connsiteX16" fmla="*/ 190083 w 219575"/>
                  <a:gd name="connsiteY16" fmla="*/ 130334 h 216158"/>
                  <a:gd name="connsiteX17" fmla="*/ 180558 w 219575"/>
                  <a:gd name="connsiteY17" fmla="*/ 158909 h 216158"/>
                  <a:gd name="connsiteX18" fmla="*/ 168652 w 219575"/>
                  <a:gd name="connsiteY18" fmla="*/ 175578 h 216158"/>
                  <a:gd name="connsiteX19" fmla="*/ 147220 w 219575"/>
                  <a:gd name="connsiteY19" fmla="*/ 187484 h 216158"/>
                  <a:gd name="connsiteX20" fmla="*/ 123408 w 219575"/>
                  <a:gd name="connsiteY20" fmla="*/ 187484 h 216158"/>
                  <a:gd name="connsiteX21" fmla="*/ 97214 w 219575"/>
                  <a:gd name="connsiteY21" fmla="*/ 180341 h 216158"/>
                  <a:gd name="connsiteX22" fmla="*/ 80545 w 219575"/>
                  <a:gd name="connsiteY22" fmla="*/ 158909 h 216158"/>
                  <a:gd name="connsiteX23" fmla="*/ 73402 w 219575"/>
                  <a:gd name="connsiteY23" fmla="*/ 85091 h 216158"/>
                  <a:gd name="connsiteX24" fmla="*/ 8807 w 219575"/>
                  <a:gd name="connsiteY24" fmla="*/ 502 h 216158"/>
                  <a:gd name="connsiteX0" fmla="*/ 12983 w 223751"/>
                  <a:gd name="connsiteY0" fmla="*/ 502 h 216158"/>
                  <a:gd name="connsiteX1" fmla="*/ 84 w 223751"/>
                  <a:gd name="connsiteY1" fmla="*/ 52395 h 216158"/>
                  <a:gd name="connsiteX2" fmla="*/ 7724 w 223751"/>
                  <a:gd name="connsiteY2" fmla="*/ 102997 h 216158"/>
                  <a:gd name="connsiteX3" fmla="*/ 23501 w 223751"/>
                  <a:gd name="connsiteY3" fmla="*/ 136385 h 216158"/>
                  <a:gd name="connsiteX4" fmla="*/ 42600 w 223751"/>
                  <a:gd name="connsiteY4" fmla="*/ 162629 h 216158"/>
                  <a:gd name="connsiteX5" fmla="*/ 76535 w 223751"/>
                  <a:gd name="connsiteY5" fmla="*/ 193190 h 216158"/>
                  <a:gd name="connsiteX6" fmla="*/ 103771 w 223751"/>
                  <a:gd name="connsiteY6" fmla="*/ 208916 h 216158"/>
                  <a:gd name="connsiteX7" fmla="*/ 129965 w 223751"/>
                  <a:gd name="connsiteY7" fmla="*/ 216059 h 216158"/>
                  <a:gd name="connsiteX8" fmla="*/ 149015 w 223751"/>
                  <a:gd name="connsiteY8" fmla="*/ 213678 h 216158"/>
                  <a:gd name="connsiteX9" fmla="*/ 175209 w 223751"/>
                  <a:gd name="connsiteY9" fmla="*/ 199391 h 216158"/>
                  <a:gd name="connsiteX10" fmla="*/ 196640 w 223751"/>
                  <a:gd name="connsiteY10" fmla="*/ 180341 h 216158"/>
                  <a:gd name="connsiteX11" fmla="*/ 215690 w 223751"/>
                  <a:gd name="connsiteY11" fmla="*/ 144622 h 216158"/>
                  <a:gd name="connsiteX12" fmla="*/ 222834 w 223751"/>
                  <a:gd name="connsiteY12" fmla="*/ 104141 h 216158"/>
                  <a:gd name="connsiteX13" fmla="*/ 220453 w 223751"/>
                  <a:gd name="connsiteY13" fmla="*/ 63659 h 216158"/>
                  <a:gd name="connsiteX14" fmla="*/ 210928 w 223751"/>
                  <a:gd name="connsiteY14" fmla="*/ 68422 h 216158"/>
                  <a:gd name="connsiteX15" fmla="*/ 201403 w 223751"/>
                  <a:gd name="connsiteY15" fmla="*/ 94616 h 216158"/>
                  <a:gd name="connsiteX16" fmla="*/ 194259 w 223751"/>
                  <a:gd name="connsiteY16" fmla="*/ 130334 h 216158"/>
                  <a:gd name="connsiteX17" fmla="*/ 184734 w 223751"/>
                  <a:gd name="connsiteY17" fmla="*/ 158909 h 216158"/>
                  <a:gd name="connsiteX18" fmla="*/ 172828 w 223751"/>
                  <a:gd name="connsiteY18" fmla="*/ 175578 h 216158"/>
                  <a:gd name="connsiteX19" fmla="*/ 151396 w 223751"/>
                  <a:gd name="connsiteY19" fmla="*/ 187484 h 216158"/>
                  <a:gd name="connsiteX20" fmla="*/ 127584 w 223751"/>
                  <a:gd name="connsiteY20" fmla="*/ 187484 h 216158"/>
                  <a:gd name="connsiteX21" fmla="*/ 101390 w 223751"/>
                  <a:gd name="connsiteY21" fmla="*/ 180341 h 216158"/>
                  <a:gd name="connsiteX22" fmla="*/ 84721 w 223751"/>
                  <a:gd name="connsiteY22" fmla="*/ 158909 h 216158"/>
                  <a:gd name="connsiteX23" fmla="*/ 77578 w 223751"/>
                  <a:gd name="connsiteY23" fmla="*/ 85091 h 216158"/>
                  <a:gd name="connsiteX24" fmla="*/ 12983 w 223751"/>
                  <a:gd name="connsiteY24" fmla="*/ 502 h 216158"/>
                  <a:gd name="connsiteX0" fmla="*/ 15958 w 223848"/>
                  <a:gd name="connsiteY0" fmla="*/ 396 h 230440"/>
                  <a:gd name="connsiteX1" fmla="*/ 181 w 223848"/>
                  <a:gd name="connsiteY1" fmla="*/ 66677 h 230440"/>
                  <a:gd name="connsiteX2" fmla="*/ 7821 w 223848"/>
                  <a:gd name="connsiteY2" fmla="*/ 117279 h 230440"/>
                  <a:gd name="connsiteX3" fmla="*/ 23598 w 223848"/>
                  <a:gd name="connsiteY3" fmla="*/ 150667 h 230440"/>
                  <a:gd name="connsiteX4" fmla="*/ 42697 w 223848"/>
                  <a:gd name="connsiteY4" fmla="*/ 176911 h 230440"/>
                  <a:gd name="connsiteX5" fmla="*/ 76632 w 223848"/>
                  <a:gd name="connsiteY5" fmla="*/ 207472 h 230440"/>
                  <a:gd name="connsiteX6" fmla="*/ 103868 w 223848"/>
                  <a:gd name="connsiteY6" fmla="*/ 223198 h 230440"/>
                  <a:gd name="connsiteX7" fmla="*/ 130062 w 223848"/>
                  <a:gd name="connsiteY7" fmla="*/ 230341 h 230440"/>
                  <a:gd name="connsiteX8" fmla="*/ 149112 w 223848"/>
                  <a:gd name="connsiteY8" fmla="*/ 227960 h 230440"/>
                  <a:gd name="connsiteX9" fmla="*/ 175306 w 223848"/>
                  <a:gd name="connsiteY9" fmla="*/ 213673 h 230440"/>
                  <a:gd name="connsiteX10" fmla="*/ 196737 w 223848"/>
                  <a:gd name="connsiteY10" fmla="*/ 194623 h 230440"/>
                  <a:gd name="connsiteX11" fmla="*/ 215787 w 223848"/>
                  <a:gd name="connsiteY11" fmla="*/ 158904 h 230440"/>
                  <a:gd name="connsiteX12" fmla="*/ 222931 w 223848"/>
                  <a:gd name="connsiteY12" fmla="*/ 118423 h 230440"/>
                  <a:gd name="connsiteX13" fmla="*/ 220550 w 223848"/>
                  <a:gd name="connsiteY13" fmla="*/ 77941 h 230440"/>
                  <a:gd name="connsiteX14" fmla="*/ 211025 w 223848"/>
                  <a:gd name="connsiteY14" fmla="*/ 82704 h 230440"/>
                  <a:gd name="connsiteX15" fmla="*/ 201500 w 223848"/>
                  <a:gd name="connsiteY15" fmla="*/ 108898 h 230440"/>
                  <a:gd name="connsiteX16" fmla="*/ 194356 w 223848"/>
                  <a:gd name="connsiteY16" fmla="*/ 144616 h 230440"/>
                  <a:gd name="connsiteX17" fmla="*/ 184831 w 223848"/>
                  <a:gd name="connsiteY17" fmla="*/ 173191 h 230440"/>
                  <a:gd name="connsiteX18" fmla="*/ 172925 w 223848"/>
                  <a:gd name="connsiteY18" fmla="*/ 189860 h 230440"/>
                  <a:gd name="connsiteX19" fmla="*/ 151493 w 223848"/>
                  <a:gd name="connsiteY19" fmla="*/ 201766 h 230440"/>
                  <a:gd name="connsiteX20" fmla="*/ 127681 w 223848"/>
                  <a:gd name="connsiteY20" fmla="*/ 201766 h 230440"/>
                  <a:gd name="connsiteX21" fmla="*/ 101487 w 223848"/>
                  <a:gd name="connsiteY21" fmla="*/ 194623 h 230440"/>
                  <a:gd name="connsiteX22" fmla="*/ 84818 w 223848"/>
                  <a:gd name="connsiteY22" fmla="*/ 173191 h 230440"/>
                  <a:gd name="connsiteX23" fmla="*/ 77675 w 223848"/>
                  <a:gd name="connsiteY23" fmla="*/ 99373 h 230440"/>
                  <a:gd name="connsiteX24" fmla="*/ 15958 w 223848"/>
                  <a:gd name="connsiteY24" fmla="*/ 396 h 230440"/>
                  <a:gd name="connsiteX0" fmla="*/ 15958 w 223848"/>
                  <a:gd name="connsiteY0" fmla="*/ 44643 h 274687"/>
                  <a:gd name="connsiteX1" fmla="*/ 181 w 223848"/>
                  <a:gd name="connsiteY1" fmla="*/ 110924 h 274687"/>
                  <a:gd name="connsiteX2" fmla="*/ 7821 w 223848"/>
                  <a:gd name="connsiteY2" fmla="*/ 161526 h 274687"/>
                  <a:gd name="connsiteX3" fmla="*/ 23598 w 223848"/>
                  <a:gd name="connsiteY3" fmla="*/ 194914 h 274687"/>
                  <a:gd name="connsiteX4" fmla="*/ 42697 w 223848"/>
                  <a:gd name="connsiteY4" fmla="*/ 221158 h 274687"/>
                  <a:gd name="connsiteX5" fmla="*/ 76632 w 223848"/>
                  <a:gd name="connsiteY5" fmla="*/ 251719 h 274687"/>
                  <a:gd name="connsiteX6" fmla="*/ 103868 w 223848"/>
                  <a:gd name="connsiteY6" fmla="*/ 267445 h 274687"/>
                  <a:gd name="connsiteX7" fmla="*/ 130062 w 223848"/>
                  <a:gd name="connsiteY7" fmla="*/ 274588 h 274687"/>
                  <a:gd name="connsiteX8" fmla="*/ 149112 w 223848"/>
                  <a:gd name="connsiteY8" fmla="*/ 272207 h 274687"/>
                  <a:gd name="connsiteX9" fmla="*/ 175306 w 223848"/>
                  <a:gd name="connsiteY9" fmla="*/ 257920 h 274687"/>
                  <a:gd name="connsiteX10" fmla="*/ 196737 w 223848"/>
                  <a:gd name="connsiteY10" fmla="*/ 238870 h 274687"/>
                  <a:gd name="connsiteX11" fmla="*/ 215787 w 223848"/>
                  <a:gd name="connsiteY11" fmla="*/ 203151 h 274687"/>
                  <a:gd name="connsiteX12" fmla="*/ 222931 w 223848"/>
                  <a:gd name="connsiteY12" fmla="*/ 162670 h 274687"/>
                  <a:gd name="connsiteX13" fmla="*/ 220550 w 223848"/>
                  <a:gd name="connsiteY13" fmla="*/ 122188 h 274687"/>
                  <a:gd name="connsiteX14" fmla="*/ 211025 w 223848"/>
                  <a:gd name="connsiteY14" fmla="*/ 126951 h 274687"/>
                  <a:gd name="connsiteX15" fmla="*/ 201500 w 223848"/>
                  <a:gd name="connsiteY15" fmla="*/ 153145 h 274687"/>
                  <a:gd name="connsiteX16" fmla="*/ 194356 w 223848"/>
                  <a:gd name="connsiteY16" fmla="*/ 188863 h 274687"/>
                  <a:gd name="connsiteX17" fmla="*/ 184831 w 223848"/>
                  <a:gd name="connsiteY17" fmla="*/ 217438 h 274687"/>
                  <a:gd name="connsiteX18" fmla="*/ 172925 w 223848"/>
                  <a:gd name="connsiteY18" fmla="*/ 234107 h 274687"/>
                  <a:gd name="connsiteX19" fmla="*/ 151493 w 223848"/>
                  <a:gd name="connsiteY19" fmla="*/ 246013 h 274687"/>
                  <a:gd name="connsiteX20" fmla="*/ 127681 w 223848"/>
                  <a:gd name="connsiteY20" fmla="*/ 246013 h 274687"/>
                  <a:gd name="connsiteX21" fmla="*/ 101487 w 223848"/>
                  <a:gd name="connsiteY21" fmla="*/ 238870 h 274687"/>
                  <a:gd name="connsiteX22" fmla="*/ 84818 w 223848"/>
                  <a:gd name="connsiteY22" fmla="*/ 217438 h 274687"/>
                  <a:gd name="connsiteX23" fmla="*/ 35950 w 223848"/>
                  <a:gd name="connsiteY23" fmla="*/ 2618 h 274687"/>
                  <a:gd name="connsiteX24" fmla="*/ 15958 w 223848"/>
                  <a:gd name="connsiteY24" fmla="*/ 44643 h 274687"/>
                  <a:gd name="connsiteX0" fmla="*/ 8587 w 223671"/>
                  <a:gd name="connsiteY0" fmla="*/ 47372 h 274538"/>
                  <a:gd name="connsiteX1" fmla="*/ 4 w 223671"/>
                  <a:gd name="connsiteY1" fmla="*/ 110775 h 274538"/>
                  <a:gd name="connsiteX2" fmla="*/ 7644 w 223671"/>
                  <a:gd name="connsiteY2" fmla="*/ 161377 h 274538"/>
                  <a:gd name="connsiteX3" fmla="*/ 23421 w 223671"/>
                  <a:gd name="connsiteY3" fmla="*/ 194765 h 274538"/>
                  <a:gd name="connsiteX4" fmla="*/ 42520 w 223671"/>
                  <a:gd name="connsiteY4" fmla="*/ 221009 h 274538"/>
                  <a:gd name="connsiteX5" fmla="*/ 76455 w 223671"/>
                  <a:gd name="connsiteY5" fmla="*/ 251570 h 274538"/>
                  <a:gd name="connsiteX6" fmla="*/ 103691 w 223671"/>
                  <a:gd name="connsiteY6" fmla="*/ 267296 h 274538"/>
                  <a:gd name="connsiteX7" fmla="*/ 129885 w 223671"/>
                  <a:gd name="connsiteY7" fmla="*/ 274439 h 274538"/>
                  <a:gd name="connsiteX8" fmla="*/ 148935 w 223671"/>
                  <a:gd name="connsiteY8" fmla="*/ 272058 h 274538"/>
                  <a:gd name="connsiteX9" fmla="*/ 175129 w 223671"/>
                  <a:gd name="connsiteY9" fmla="*/ 257771 h 274538"/>
                  <a:gd name="connsiteX10" fmla="*/ 196560 w 223671"/>
                  <a:gd name="connsiteY10" fmla="*/ 238721 h 274538"/>
                  <a:gd name="connsiteX11" fmla="*/ 215610 w 223671"/>
                  <a:gd name="connsiteY11" fmla="*/ 203002 h 274538"/>
                  <a:gd name="connsiteX12" fmla="*/ 222754 w 223671"/>
                  <a:gd name="connsiteY12" fmla="*/ 162521 h 274538"/>
                  <a:gd name="connsiteX13" fmla="*/ 220373 w 223671"/>
                  <a:gd name="connsiteY13" fmla="*/ 122039 h 274538"/>
                  <a:gd name="connsiteX14" fmla="*/ 210848 w 223671"/>
                  <a:gd name="connsiteY14" fmla="*/ 126802 h 274538"/>
                  <a:gd name="connsiteX15" fmla="*/ 201323 w 223671"/>
                  <a:gd name="connsiteY15" fmla="*/ 152996 h 274538"/>
                  <a:gd name="connsiteX16" fmla="*/ 194179 w 223671"/>
                  <a:gd name="connsiteY16" fmla="*/ 188714 h 274538"/>
                  <a:gd name="connsiteX17" fmla="*/ 184654 w 223671"/>
                  <a:gd name="connsiteY17" fmla="*/ 217289 h 274538"/>
                  <a:gd name="connsiteX18" fmla="*/ 172748 w 223671"/>
                  <a:gd name="connsiteY18" fmla="*/ 233958 h 274538"/>
                  <a:gd name="connsiteX19" fmla="*/ 151316 w 223671"/>
                  <a:gd name="connsiteY19" fmla="*/ 245864 h 274538"/>
                  <a:gd name="connsiteX20" fmla="*/ 127504 w 223671"/>
                  <a:gd name="connsiteY20" fmla="*/ 245864 h 274538"/>
                  <a:gd name="connsiteX21" fmla="*/ 101310 w 223671"/>
                  <a:gd name="connsiteY21" fmla="*/ 238721 h 274538"/>
                  <a:gd name="connsiteX22" fmla="*/ 84641 w 223671"/>
                  <a:gd name="connsiteY22" fmla="*/ 217289 h 274538"/>
                  <a:gd name="connsiteX23" fmla="*/ 35773 w 223671"/>
                  <a:gd name="connsiteY23" fmla="*/ 2469 h 274538"/>
                  <a:gd name="connsiteX24" fmla="*/ 8587 w 223671"/>
                  <a:gd name="connsiteY24" fmla="*/ 47372 h 274538"/>
                  <a:gd name="connsiteX0" fmla="*/ 8587 w 223671"/>
                  <a:gd name="connsiteY0" fmla="*/ 47372 h 274538"/>
                  <a:gd name="connsiteX1" fmla="*/ 4 w 223671"/>
                  <a:gd name="connsiteY1" fmla="*/ 110775 h 274538"/>
                  <a:gd name="connsiteX2" fmla="*/ 7644 w 223671"/>
                  <a:gd name="connsiteY2" fmla="*/ 161377 h 274538"/>
                  <a:gd name="connsiteX3" fmla="*/ 23421 w 223671"/>
                  <a:gd name="connsiteY3" fmla="*/ 194765 h 274538"/>
                  <a:gd name="connsiteX4" fmla="*/ 42520 w 223671"/>
                  <a:gd name="connsiteY4" fmla="*/ 221009 h 274538"/>
                  <a:gd name="connsiteX5" fmla="*/ 76455 w 223671"/>
                  <a:gd name="connsiteY5" fmla="*/ 251570 h 274538"/>
                  <a:gd name="connsiteX6" fmla="*/ 103691 w 223671"/>
                  <a:gd name="connsiteY6" fmla="*/ 267296 h 274538"/>
                  <a:gd name="connsiteX7" fmla="*/ 129885 w 223671"/>
                  <a:gd name="connsiteY7" fmla="*/ 274439 h 274538"/>
                  <a:gd name="connsiteX8" fmla="*/ 148935 w 223671"/>
                  <a:gd name="connsiteY8" fmla="*/ 272058 h 274538"/>
                  <a:gd name="connsiteX9" fmla="*/ 175129 w 223671"/>
                  <a:gd name="connsiteY9" fmla="*/ 257771 h 274538"/>
                  <a:gd name="connsiteX10" fmla="*/ 196560 w 223671"/>
                  <a:gd name="connsiteY10" fmla="*/ 238721 h 274538"/>
                  <a:gd name="connsiteX11" fmla="*/ 215610 w 223671"/>
                  <a:gd name="connsiteY11" fmla="*/ 203002 h 274538"/>
                  <a:gd name="connsiteX12" fmla="*/ 222754 w 223671"/>
                  <a:gd name="connsiteY12" fmla="*/ 162521 h 274538"/>
                  <a:gd name="connsiteX13" fmla="*/ 220373 w 223671"/>
                  <a:gd name="connsiteY13" fmla="*/ 122039 h 274538"/>
                  <a:gd name="connsiteX14" fmla="*/ 210848 w 223671"/>
                  <a:gd name="connsiteY14" fmla="*/ 126802 h 274538"/>
                  <a:gd name="connsiteX15" fmla="*/ 201323 w 223671"/>
                  <a:gd name="connsiteY15" fmla="*/ 152996 h 274538"/>
                  <a:gd name="connsiteX16" fmla="*/ 194179 w 223671"/>
                  <a:gd name="connsiteY16" fmla="*/ 188714 h 274538"/>
                  <a:gd name="connsiteX17" fmla="*/ 184654 w 223671"/>
                  <a:gd name="connsiteY17" fmla="*/ 217289 h 274538"/>
                  <a:gd name="connsiteX18" fmla="*/ 172748 w 223671"/>
                  <a:gd name="connsiteY18" fmla="*/ 233958 h 274538"/>
                  <a:gd name="connsiteX19" fmla="*/ 151316 w 223671"/>
                  <a:gd name="connsiteY19" fmla="*/ 245864 h 274538"/>
                  <a:gd name="connsiteX20" fmla="*/ 127504 w 223671"/>
                  <a:gd name="connsiteY20" fmla="*/ 245864 h 274538"/>
                  <a:gd name="connsiteX21" fmla="*/ 101310 w 223671"/>
                  <a:gd name="connsiteY21" fmla="*/ 238721 h 274538"/>
                  <a:gd name="connsiteX22" fmla="*/ 50110 w 223671"/>
                  <a:gd name="connsiteY22" fmla="*/ 40317 h 274538"/>
                  <a:gd name="connsiteX23" fmla="*/ 35773 w 223671"/>
                  <a:gd name="connsiteY23" fmla="*/ 2469 h 274538"/>
                  <a:gd name="connsiteX24" fmla="*/ 8587 w 223671"/>
                  <a:gd name="connsiteY24" fmla="*/ 47372 h 274538"/>
                  <a:gd name="connsiteX0" fmla="*/ 8587 w 223671"/>
                  <a:gd name="connsiteY0" fmla="*/ 47372 h 274538"/>
                  <a:gd name="connsiteX1" fmla="*/ 4 w 223671"/>
                  <a:gd name="connsiteY1" fmla="*/ 110775 h 274538"/>
                  <a:gd name="connsiteX2" fmla="*/ 7644 w 223671"/>
                  <a:gd name="connsiteY2" fmla="*/ 161377 h 274538"/>
                  <a:gd name="connsiteX3" fmla="*/ 23421 w 223671"/>
                  <a:gd name="connsiteY3" fmla="*/ 194765 h 274538"/>
                  <a:gd name="connsiteX4" fmla="*/ 42520 w 223671"/>
                  <a:gd name="connsiteY4" fmla="*/ 221009 h 274538"/>
                  <a:gd name="connsiteX5" fmla="*/ 76455 w 223671"/>
                  <a:gd name="connsiteY5" fmla="*/ 251570 h 274538"/>
                  <a:gd name="connsiteX6" fmla="*/ 103691 w 223671"/>
                  <a:gd name="connsiteY6" fmla="*/ 267296 h 274538"/>
                  <a:gd name="connsiteX7" fmla="*/ 129885 w 223671"/>
                  <a:gd name="connsiteY7" fmla="*/ 274439 h 274538"/>
                  <a:gd name="connsiteX8" fmla="*/ 148935 w 223671"/>
                  <a:gd name="connsiteY8" fmla="*/ 272058 h 274538"/>
                  <a:gd name="connsiteX9" fmla="*/ 175129 w 223671"/>
                  <a:gd name="connsiteY9" fmla="*/ 257771 h 274538"/>
                  <a:gd name="connsiteX10" fmla="*/ 196560 w 223671"/>
                  <a:gd name="connsiteY10" fmla="*/ 238721 h 274538"/>
                  <a:gd name="connsiteX11" fmla="*/ 215610 w 223671"/>
                  <a:gd name="connsiteY11" fmla="*/ 203002 h 274538"/>
                  <a:gd name="connsiteX12" fmla="*/ 222754 w 223671"/>
                  <a:gd name="connsiteY12" fmla="*/ 162521 h 274538"/>
                  <a:gd name="connsiteX13" fmla="*/ 220373 w 223671"/>
                  <a:gd name="connsiteY13" fmla="*/ 122039 h 274538"/>
                  <a:gd name="connsiteX14" fmla="*/ 210848 w 223671"/>
                  <a:gd name="connsiteY14" fmla="*/ 126802 h 274538"/>
                  <a:gd name="connsiteX15" fmla="*/ 201323 w 223671"/>
                  <a:gd name="connsiteY15" fmla="*/ 152996 h 274538"/>
                  <a:gd name="connsiteX16" fmla="*/ 194179 w 223671"/>
                  <a:gd name="connsiteY16" fmla="*/ 188714 h 274538"/>
                  <a:gd name="connsiteX17" fmla="*/ 184654 w 223671"/>
                  <a:gd name="connsiteY17" fmla="*/ 217289 h 274538"/>
                  <a:gd name="connsiteX18" fmla="*/ 172748 w 223671"/>
                  <a:gd name="connsiteY18" fmla="*/ 233958 h 274538"/>
                  <a:gd name="connsiteX19" fmla="*/ 151316 w 223671"/>
                  <a:gd name="connsiteY19" fmla="*/ 245864 h 274538"/>
                  <a:gd name="connsiteX20" fmla="*/ 127504 w 223671"/>
                  <a:gd name="connsiteY20" fmla="*/ 245864 h 274538"/>
                  <a:gd name="connsiteX21" fmla="*/ 61023 w 223671"/>
                  <a:gd name="connsiteY21" fmla="*/ 122178 h 274538"/>
                  <a:gd name="connsiteX22" fmla="*/ 50110 w 223671"/>
                  <a:gd name="connsiteY22" fmla="*/ 40317 h 274538"/>
                  <a:gd name="connsiteX23" fmla="*/ 35773 w 223671"/>
                  <a:gd name="connsiteY23" fmla="*/ 2469 h 274538"/>
                  <a:gd name="connsiteX24" fmla="*/ 8587 w 223671"/>
                  <a:gd name="connsiteY24" fmla="*/ 47372 h 274538"/>
                  <a:gd name="connsiteX0" fmla="*/ 8587 w 223671"/>
                  <a:gd name="connsiteY0" fmla="*/ 47372 h 274538"/>
                  <a:gd name="connsiteX1" fmla="*/ 4 w 223671"/>
                  <a:gd name="connsiteY1" fmla="*/ 110775 h 274538"/>
                  <a:gd name="connsiteX2" fmla="*/ 7644 w 223671"/>
                  <a:gd name="connsiteY2" fmla="*/ 161377 h 274538"/>
                  <a:gd name="connsiteX3" fmla="*/ 23421 w 223671"/>
                  <a:gd name="connsiteY3" fmla="*/ 194765 h 274538"/>
                  <a:gd name="connsiteX4" fmla="*/ 42520 w 223671"/>
                  <a:gd name="connsiteY4" fmla="*/ 221009 h 274538"/>
                  <a:gd name="connsiteX5" fmla="*/ 76455 w 223671"/>
                  <a:gd name="connsiteY5" fmla="*/ 251570 h 274538"/>
                  <a:gd name="connsiteX6" fmla="*/ 103691 w 223671"/>
                  <a:gd name="connsiteY6" fmla="*/ 267296 h 274538"/>
                  <a:gd name="connsiteX7" fmla="*/ 129885 w 223671"/>
                  <a:gd name="connsiteY7" fmla="*/ 274439 h 274538"/>
                  <a:gd name="connsiteX8" fmla="*/ 148935 w 223671"/>
                  <a:gd name="connsiteY8" fmla="*/ 272058 h 274538"/>
                  <a:gd name="connsiteX9" fmla="*/ 175129 w 223671"/>
                  <a:gd name="connsiteY9" fmla="*/ 257771 h 274538"/>
                  <a:gd name="connsiteX10" fmla="*/ 196560 w 223671"/>
                  <a:gd name="connsiteY10" fmla="*/ 238721 h 274538"/>
                  <a:gd name="connsiteX11" fmla="*/ 215610 w 223671"/>
                  <a:gd name="connsiteY11" fmla="*/ 203002 h 274538"/>
                  <a:gd name="connsiteX12" fmla="*/ 222754 w 223671"/>
                  <a:gd name="connsiteY12" fmla="*/ 162521 h 274538"/>
                  <a:gd name="connsiteX13" fmla="*/ 220373 w 223671"/>
                  <a:gd name="connsiteY13" fmla="*/ 122039 h 274538"/>
                  <a:gd name="connsiteX14" fmla="*/ 210848 w 223671"/>
                  <a:gd name="connsiteY14" fmla="*/ 126802 h 274538"/>
                  <a:gd name="connsiteX15" fmla="*/ 201323 w 223671"/>
                  <a:gd name="connsiteY15" fmla="*/ 152996 h 274538"/>
                  <a:gd name="connsiteX16" fmla="*/ 194179 w 223671"/>
                  <a:gd name="connsiteY16" fmla="*/ 188714 h 274538"/>
                  <a:gd name="connsiteX17" fmla="*/ 184654 w 223671"/>
                  <a:gd name="connsiteY17" fmla="*/ 217289 h 274538"/>
                  <a:gd name="connsiteX18" fmla="*/ 172748 w 223671"/>
                  <a:gd name="connsiteY18" fmla="*/ 233958 h 274538"/>
                  <a:gd name="connsiteX19" fmla="*/ 151316 w 223671"/>
                  <a:gd name="connsiteY19" fmla="*/ 245864 h 274538"/>
                  <a:gd name="connsiteX20" fmla="*/ 88657 w 223671"/>
                  <a:gd name="connsiteY20" fmla="*/ 188312 h 274538"/>
                  <a:gd name="connsiteX21" fmla="*/ 61023 w 223671"/>
                  <a:gd name="connsiteY21" fmla="*/ 122178 h 274538"/>
                  <a:gd name="connsiteX22" fmla="*/ 50110 w 223671"/>
                  <a:gd name="connsiteY22" fmla="*/ 40317 h 274538"/>
                  <a:gd name="connsiteX23" fmla="*/ 35773 w 223671"/>
                  <a:gd name="connsiteY23" fmla="*/ 2469 h 274538"/>
                  <a:gd name="connsiteX24" fmla="*/ 8587 w 223671"/>
                  <a:gd name="connsiteY24" fmla="*/ 47372 h 274538"/>
                  <a:gd name="connsiteX0" fmla="*/ 8587 w 223671"/>
                  <a:gd name="connsiteY0" fmla="*/ 47372 h 283569"/>
                  <a:gd name="connsiteX1" fmla="*/ 4 w 223671"/>
                  <a:gd name="connsiteY1" fmla="*/ 110775 h 283569"/>
                  <a:gd name="connsiteX2" fmla="*/ 7644 w 223671"/>
                  <a:gd name="connsiteY2" fmla="*/ 161377 h 283569"/>
                  <a:gd name="connsiteX3" fmla="*/ 23421 w 223671"/>
                  <a:gd name="connsiteY3" fmla="*/ 194765 h 283569"/>
                  <a:gd name="connsiteX4" fmla="*/ 42520 w 223671"/>
                  <a:gd name="connsiteY4" fmla="*/ 221009 h 283569"/>
                  <a:gd name="connsiteX5" fmla="*/ 76455 w 223671"/>
                  <a:gd name="connsiteY5" fmla="*/ 251570 h 283569"/>
                  <a:gd name="connsiteX6" fmla="*/ 103691 w 223671"/>
                  <a:gd name="connsiteY6" fmla="*/ 267296 h 283569"/>
                  <a:gd name="connsiteX7" fmla="*/ 129885 w 223671"/>
                  <a:gd name="connsiteY7" fmla="*/ 274439 h 283569"/>
                  <a:gd name="connsiteX8" fmla="*/ 174833 w 223671"/>
                  <a:gd name="connsiteY8" fmla="*/ 283569 h 283569"/>
                  <a:gd name="connsiteX9" fmla="*/ 175129 w 223671"/>
                  <a:gd name="connsiteY9" fmla="*/ 257771 h 283569"/>
                  <a:gd name="connsiteX10" fmla="*/ 196560 w 223671"/>
                  <a:gd name="connsiteY10" fmla="*/ 238721 h 283569"/>
                  <a:gd name="connsiteX11" fmla="*/ 215610 w 223671"/>
                  <a:gd name="connsiteY11" fmla="*/ 203002 h 283569"/>
                  <a:gd name="connsiteX12" fmla="*/ 222754 w 223671"/>
                  <a:gd name="connsiteY12" fmla="*/ 162521 h 283569"/>
                  <a:gd name="connsiteX13" fmla="*/ 220373 w 223671"/>
                  <a:gd name="connsiteY13" fmla="*/ 122039 h 283569"/>
                  <a:gd name="connsiteX14" fmla="*/ 210848 w 223671"/>
                  <a:gd name="connsiteY14" fmla="*/ 126802 h 283569"/>
                  <a:gd name="connsiteX15" fmla="*/ 201323 w 223671"/>
                  <a:gd name="connsiteY15" fmla="*/ 152996 h 283569"/>
                  <a:gd name="connsiteX16" fmla="*/ 194179 w 223671"/>
                  <a:gd name="connsiteY16" fmla="*/ 188714 h 283569"/>
                  <a:gd name="connsiteX17" fmla="*/ 184654 w 223671"/>
                  <a:gd name="connsiteY17" fmla="*/ 217289 h 283569"/>
                  <a:gd name="connsiteX18" fmla="*/ 172748 w 223671"/>
                  <a:gd name="connsiteY18" fmla="*/ 233958 h 283569"/>
                  <a:gd name="connsiteX19" fmla="*/ 151316 w 223671"/>
                  <a:gd name="connsiteY19" fmla="*/ 245864 h 283569"/>
                  <a:gd name="connsiteX20" fmla="*/ 88657 w 223671"/>
                  <a:gd name="connsiteY20" fmla="*/ 188312 h 283569"/>
                  <a:gd name="connsiteX21" fmla="*/ 61023 w 223671"/>
                  <a:gd name="connsiteY21" fmla="*/ 122178 h 283569"/>
                  <a:gd name="connsiteX22" fmla="*/ 50110 w 223671"/>
                  <a:gd name="connsiteY22" fmla="*/ 40317 h 283569"/>
                  <a:gd name="connsiteX23" fmla="*/ 35773 w 223671"/>
                  <a:gd name="connsiteY23" fmla="*/ 2469 h 283569"/>
                  <a:gd name="connsiteX24" fmla="*/ 8587 w 223671"/>
                  <a:gd name="connsiteY24" fmla="*/ 47372 h 283569"/>
                  <a:gd name="connsiteX0" fmla="*/ 8587 w 235559"/>
                  <a:gd name="connsiteY0" fmla="*/ 47372 h 283569"/>
                  <a:gd name="connsiteX1" fmla="*/ 4 w 235559"/>
                  <a:gd name="connsiteY1" fmla="*/ 110775 h 283569"/>
                  <a:gd name="connsiteX2" fmla="*/ 7644 w 235559"/>
                  <a:gd name="connsiteY2" fmla="*/ 161377 h 283569"/>
                  <a:gd name="connsiteX3" fmla="*/ 23421 w 235559"/>
                  <a:gd name="connsiteY3" fmla="*/ 194765 h 283569"/>
                  <a:gd name="connsiteX4" fmla="*/ 42520 w 235559"/>
                  <a:gd name="connsiteY4" fmla="*/ 221009 h 283569"/>
                  <a:gd name="connsiteX5" fmla="*/ 76455 w 235559"/>
                  <a:gd name="connsiteY5" fmla="*/ 251570 h 283569"/>
                  <a:gd name="connsiteX6" fmla="*/ 103691 w 235559"/>
                  <a:gd name="connsiteY6" fmla="*/ 267296 h 283569"/>
                  <a:gd name="connsiteX7" fmla="*/ 129885 w 235559"/>
                  <a:gd name="connsiteY7" fmla="*/ 274439 h 283569"/>
                  <a:gd name="connsiteX8" fmla="*/ 174833 w 235559"/>
                  <a:gd name="connsiteY8" fmla="*/ 283569 h 283569"/>
                  <a:gd name="connsiteX9" fmla="*/ 235559 w 235559"/>
                  <a:gd name="connsiteY9" fmla="*/ 276475 h 283569"/>
                  <a:gd name="connsiteX10" fmla="*/ 196560 w 235559"/>
                  <a:gd name="connsiteY10" fmla="*/ 238721 h 283569"/>
                  <a:gd name="connsiteX11" fmla="*/ 215610 w 235559"/>
                  <a:gd name="connsiteY11" fmla="*/ 203002 h 283569"/>
                  <a:gd name="connsiteX12" fmla="*/ 222754 w 235559"/>
                  <a:gd name="connsiteY12" fmla="*/ 162521 h 283569"/>
                  <a:gd name="connsiteX13" fmla="*/ 220373 w 235559"/>
                  <a:gd name="connsiteY13" fmla="*/ 122039 h 283569"/>
                  <a:gd name="connsiteX14" fmla="*/ 210848 w 235559"/>
                  <a:gd name="connsiteY14" fmla="*/ 126802 h 283569"/>
                  <a:gd name="connsiteX15" fmla="*/ 201323 w 235559"/>
                  <a:gd name="connsiteY15" fmla="*/ 152996 h 283569"/>
                  <a:gd name="connsiteX16" fmla="*/ 194179 w 235559"/>
                  <a:gd name="connsiteY16" fmla="*/ 188714 h 283569"/>
                  <a:gd name="connsiteX17" fmla="*/ 184654 w 235559"/>
                  <a:gd name="connsiteY17" fmla="*/ 217289 h 283569"/>
                  <a:gd name="connsiteX18" fmla="*/ 172748 w 235559"/>
                  <a:gd name="connsiteY18" fmla="*/ 233958 h 283569"/>
                  <a:gd name="connsiteX19" fmla="*/ 151316 w 235559"/>
                  <a:gd name="connsiteY19" fmla="*/ 245864 h 283569"/>
                  <a:gd name="connsiteX20" fmla="*/ 88657 w 235559"/>
                  <a:gd name="connsiteY20" fmla="*/ 188312 h 283569"/>
                  <a:gd name="connsiteX21" fmla="*/ 61023 w 235559"/>
                  <a:gd name="connsiteY21" fmla="*/ 122178 h 283569"/>
                  <a:gd name="connsiteX22" fmla="*/ 50110 w 235559"/>
                  <a:gd name="connsiteY22" fmla="*/ 40317 h 283569"/>
                  <a:gd name="connsiteX23" fmla="*/ 35773 w 235559"/>
                  <a:gd name="connsiteY23" fmla="*/ 2469 h 283569"/>
                  <a:gd name="connsiteX24" fmla="*/ 8587 w 235559"/>
                  <a:gd name="connsiteY24" fmla="*/ 47372 h 283569"/>
                  <a:gd name="connsiteX0" fmla="*/ 8587 w 290469"/>
                  <a:gd name="connsiteY0" fmla="*/ 47372 h 283569"/>
                  <a:gd name="connsiteX1" fmla="*/ 4 w 290469"/>
                  <a:gd name="connsiteY1" fmla="*/ 110775 h 283569"/>
                  <a:gd name="connsiteX2" fmla="*/ 7644 w 290469"/>
                  <a:gd name="connsiteY2" fmla="*/ 161377 h 283569"/>
                  <a:gd name="connsiteX3" fmla="*/ 23421 w 290469"/>
                  <a:gd name="connsiteY3" fmla="*/ 194765 h 283569"/>
                  <a:gd name="connsiteX4" fmla="*/ 42520 w 290469"/>
                  <a:gd name="connsiteY4" fmla="*/ 221009 h 283569"/>
                  <a:gd name="connsiteX5" fmla="*/ 76455 w 290469"/>
                  <a:gd name="connsiteY5" fmla="*/ 251570 h 283569"/>
                  <a:gd name="connsiteX6" fmla="*/ 103691 w 290469"/>
                  <a:gd name="connsiteY6" fmla="*/ 267296 h 283569"/>
                  <a:gd name="connsiteX7" fmla="*/ 129885 w 290469"/>
                  <a:gd name="connsiteY7" fmla="*/ 274439 h 283569"/>
                  <a:gd name="connsiteX8" fmla="*/ 174833 w 290469"/>
                  <a:gd name="connsiteY8" fmla="*/ 283569 h 283569"/>
                  <a:gd name="connsiteX9" fmla="*/ 235559 w 290469"/>
                  <a:gd name="connsiteY9" fmla="*/ 276475 h 283569"/>
                  <a:gd name="connsiteX10" fmla="*/ 290082 w 290469"/>
                  <a:gd name="connsiteY10" fmla="*/ 258864 h 283569"/>
                  <a:gd name="connsiteX11" fmla="*/ 215610 w 290469"/>
                  <a:gd name="connsiteY11" fmla="*/ 203002 h 283569"/>
                  <a:gd name="connsiteX12" fmla="*/ 222754 w 290469"/>
                  <a:gd name="connsiteY12" fmla="*/ 162521 h 283569"/>
                  <a:gd name="connsiteX13" fmla="*/ 220373 w 290469"/>
                  <a:gd name="connsiteY13" fmla="*/ 122039 h 283569"/>
                  <a:gd name="connsiteX14" fmla="*/ 210848 w 290469"/>
                  <a:gd name="connsiteY14" fmla="*/ 126802 h 283569"/>
                  <a:gd name="connsiteX15" fmla="*/ 201323 w 290469"/>
                  <a:gd name="connsiteY15" fmla="*/ 152996 h 283569"/>
                  <a:gd name="connsiteX16" fmla="*/ 194179 w 290469"/>
                  <a:gd name="connsiteY16" fmla="*/ 188714 h 283569"/>
                  <a:gd name="connsiteX17" fmla="*/ 184654 w 290469"/>
                  <a:gd name="connsiteY17" fmla="*/ 217289 h 283569"/>
                  <a:gd name="connsiteX18" fmla="*/ 172748 w 290469"/>
                  <a:gd name="connsiteY18" fmla="*/ 233958 h 283569"/>
                  <a:gd name="connsiteX19" fmla="*/ 151316 w 290469"/>
                  <a:gd name="connsiteY19" fmla="*/ 245864 h 283569"/>
                  <a:gd name="connsiteX20" fmla="*/ 88657 w 290469"/>
                  <a:gd name="connsiteY20" fmla="*/ 188312 h 283569"/>
                  <a:gd name="connsiteX21" fmla="*/ 61023 w 290469"/>
                  <a:gd name="connsiteY21" fmla="*/ 122178 h 283569"/>
                  <a:gd name="connsiteX22" fmla="*/ 50110 w 290469"/>
                  <a:gd name="connsiteY22" fmla="*/ 40317 h 283569"/>
                  <a:gd name="connsiteX23" fmla="*/ 35773 w 290469"/>
                  <a:gd name="connsiteY23" fmla="*/ 2469 h 283569"/>
                  <a:gd name="connsiteX24" fmla="*/ 8587 w 290469"/>
                  <a:gd name="connsiteY24" fmla="*/ 47372 h 283569"/>
                  <a:gd name="connsiteX0" fmla="*/ 8587 w 340786"/>
                  <a:gd name="connsiteY0" fmla="*/ 47372 h 283569"/>
                  <a:gd name="connsiteX1" fmla="*/ 4 w 340786"/>
                  <a:gd name="connsiteY1" fmla="*/ 110775 h 283569"/>
                  <a:gd name="connsiteX2" fmla="*/ 7644 w 340786"/>
                  <a:gd name="connsiteY2" fmla="*/ 161377 h 283569"/>
                  <a:gd name="connsiteX3" fmla="*/ 23421 w 340786"/>
                  <a:gd name="connsiteY3" fmla="*/ 194765 h 283569"/>
                  <a:gd name="connsiteX4" fmla="*/ 42520 w 340786"/>
                  <a:gd name="connsiteY4" fmla="*/ 221009 h 283569"/>
                  <a:gd name="connsiteX5" fmla="*/ 76455 w 340786"/>
                  <a:gd name="connsiteY5" fmla="*/ 251570 h 283569"/>
                  <a:gd name="connsiteX6" fmla="*/ 103691 w 340786"/>
                  <a:gd name="connsiteY6" fmla="*/ 267296 h 283569"/>
                  <a:gd name="connsiteX7" fmla="*/ 129885 w 340786"/>
                  <a:gd name="connsiteY7" fmla="*/ 274439 h 283569"/>
                  <a:gd name="connsiteX8" fmla="*/ 174833 w 340786"/>
                  <a:gd name="connsiteY8" fmla="*/ 283569 h 283569"/>
                  <a:gd name="connsiteX9" fmla="*/ 235559 w 340786"/>
                  <a:gd name="connsiteY9" fmla="*/ 276475 h 283569"/>
                  <a:gd name="connsiteX10" fmla="*/ 290082 w 340786"/>
                  <a:gd name="connsiteY10" fmla="*/ 258864 h 283569"/>
                  <a:gd name="connsiteX11" fmla="*/ 340786 w 340786"/>
                  <a:gd name="connsiteY11" fmla="*/ 204441 h 283569"/>
                  <a:gd name="connsiteX12" fmla="*/ 222754 w 340786"/>
                  <a:gd name="connsiteY12" fmla="*/ 162521 h 283569"/>
                  <a:gd name="connsiteX13" fmla="*/ 220373 w 340786"/>
                  <a:gd name="connsiteY13" fmla="*/ 122039 h 283569"/>
                  <a:gd name="connsiteX14" fmla="*/ 210848 w 340786"/>
                  <a:gd name="connsiteY14" fmla="*/ 126802 h 283569"/>
                  <a:gd name="connsiteX15" fmla="*/ 201323 w 340786"/>
                  <a:gd name="connsiteY15" fmla="*/ 152996 h 283569"/>
                  <a:gd name="connsiteX16" fmla="*/ 194179 w 340786"/>
                  <a:gd name="connsiteY16" fmla="*/ 188714 h 283569"/>
                  <a:gd name="connsiteX17" fmla="*/ 184654 w 340786"/>
                  <a:gd name="connsiteY17" fmla="*/ 217289 h 283569"/>
                  <a:gd name="connsiteX18" fmla="*/ 172748 w 340786"/>
                  <a:gd name="connsiteY18" fmla="*/ 233958 h 283569"/>
                  <a:gd name="connsiteX19" fmla="*/ 151316 w 340786"/>
                  <a:gd name="connsiteY19" fmla="*/ 245864 h 283569"/>
                  <a:gd name="connsiteX20" fmla="*/ 88657 w 340786"/>
                  <a:gd name="connsiteY20" fmla="*/ 188312 h 283569"/>
                  <a:gd name="connsiteX21" fmla="*/ 61023 w 340786"/>
                  <a:gd name="connsiteY21" fmla="*/ 122178 h 283569"/>
                  <a:gd name="connsiteX22" fmla="*/ 50110 w 340786"/>
                  <a:gd name="connsiteY22" fmla="*/ 40317 h 283569"/>
                  <a:gd name="connsiteX23" fmla="*/ 35773 w 340786"/>
                  <a:gd name="connsiteY23" fmla="*/ 2469 h 283569"/>
                  <a:gd name="connsiteX24" fmla="*/ 8587 w 340786"/>
                  <a:gd name="connsiteY24" fmla="*/ 47372 h 283569"/>
                  <a:gd name="connsiteX0" fmla="*/ 8587 w 368101"/>
                  <a:gd name="connsiteY0" fmla="*/ 47372 h 283569"/>
                  <a:gd name="connsiteX1" fmla="*/ 4 w 368101"/>
                  <a:gd name="connsiteY1" fmla="*/ 110775 h 283569"/>
                  <a:gd name="connsiteX2" fmla="*/ 7644 w 368101"/>
                  <a:gd name="connsiteY2" fmla="*/ 161377 h 283569"/>
                  <a:gd name="connsiteX3" fmla="*/ 23421 w 368101"/>
                  <a:gd name="connsiteY3" fmla="*/ 194765 h 283569"/>
                  <a:gd name="connsiteX4" fmla="*/ 42520 w 368101"/>
                  <a:gd name="connsiteY4" fmla="*/ 221009 h 283569"/>
                  <a:gd name="connsiteX5" fmla="*/ 76455 w 368101"/>
                  <a:gd name="connsiteY5" fmla="*/ 251570 h 283569"/>
                  <a:gd name="connsiteX6" fmla="*/ 103691 w 368101"/>
                  <a:gd name="connsiteY6" fmla="*/ 267296 h 283569"/>
                  <a:gd name="connsiteX7" fmla="*/ 129885 w 368101"/>
                  <a:gd name="connsiteY7" fmla="*/ 274439 h 283569"/>
                  <a:gd name="connsiteX8" fmla="*/ 174833 w 368101"/>
                  <a:gd name="connsiteY8" fmla="*/ 283569 h 283569"/>
                  <a:gd name="connsiteX9" fmla="*/ 235559 w 368101"/>
                  <a:gd name="connsiteY9" fmla="*/ 276475 h 283569"/>
                  <a:gd name="connsiteX10" fmla="*/ 290082 w 368101"/>
                  <a:gd name="connsiteY10" fmla="*/ 258864 h 283569"/>
                  <a:gd name="connsiteX11" fmla="*/ 340786 w 368101"/>
                  <a:gd name="connsiteY11" fmla="*/ 204441 h 283569"/>
                  <a:gd name="connsiteX12" fmla="*/ 368073 w 368101"/>
                  <a:gd name="connsiteY12" fmla="*/ 155327 h 283569"/>
                  <a:gd name="connsiteX13" fmla="*/ 220373 w 368101"/>
                  <a:gd name="connsiteY13" fmla="*/ 122039 h 283569"/>
                  <a:gd name="connsiteX14" fmla="*/ 210848 w 368101"/>
                  <a:gd name="connsiteY14" fmla="*/ 126802 h 283569"/>
                  <a:gd name="connsiteX15" fmla="*/ 201323 w 368101"/>
                  <a:gd name="connsiteY15" fmla="*/ 152996 h 283569"/>
                  <a:gd name="connsiteX16" fmla="*/ 194179 w 368101"/>
                  <a:gd name="connsiteY16" fmla="*/ 188714 h 283569"/>
                  <a:gd name="connsiteX17" fmla="*/ 184654 w 368101"/>
                  <a:gd name="connsiteY17" fmla="*/ 217289 h 283569"/>
                  <a:gd name="connsiteX18" fmla="*/ 172748 w 368101"/>
                  <a:gd name="connsiteY18" fmla="*/ 233958 h 283569"/>
                  <a:gd name="connsiteX19" fmla="*/ 151316 w 368101"/>
                  <a:gd name="connsiteY19" fmla="*/ 245864 h 283569"/>
                  <a:gd name="connsiteX20" fmla="*/ 88657 w 368101"/>
                  <a:gd name="connsiteY20" fmla="*/ 188312 h 283569"/>
                  <a:gd name="connsiteX21" fmla="*/ 61023 w 368101"/>
                  <a:gd name="connsiteY21" fmla="*/ 122178 h 283569"/>
                  <a:gd name="connsiteX22" fmla="*/ 50110 w 368101"/>
                  <a:gd name="connsiteY22" fmla="*/ 40317 h 283569"/>
                  <a:gd name="connsiteX23" fmla="*/ 35773 w 368101"/>
                  <a:gd name="connsiteY23" fmla="*/ 2469 h 283569"/>
                  <a:gd name="connsiteX24" fmla="*/ 8587 w 368101"/>
                  <a:gd name="connsiteY24" fmla="*/ 47372 h 283569"/>
                  <a:gd name="connsiteX0" fmla="*/ 8587 w 368101"/>
                  <a:gd name="connsiteY0" fmla="*/ 47372 h 283569"/>
                  <a:gd name="connsiteX1" fmla="*/ 4 w 368101"/>
                  <a:gd name="connsiteY1" fmla="*/ 110775 h 283569"/>
                  <a:gd name="connsiteX2" fmla="*/ 7644 w 368101"/>
                  <a:gd name="connsiteY2" fmla="*/ 161377 h 283569"/>
                  <a:gd name="connsiteX3" fmla="*/ 23421 w 368101"/>
                  <a:gd name="connsiteY3" fmla="*/ 194765 h 283569"/>
                  <a:gd name="connsiteX4" fmla="*/ 42520 w 368101"/>
                  <a:gd name="connsiteY4" fmla="*/ 221009 h 283569"/>
                  <a:gd name="connsiteX5" fmla="*/ 76455 w 368101"/>
                  <a:gd name="connsiteY5" fmla="*/ 251570 h 283569"/>
                  <a:gd name="connsiteX6" fmla="*/ 103691 w 368101"/>
                  <a:gd name="connsiteY6" fmla="*/ 267296 h 283569"/>
                  <a:gd name="connsiteX7" fmla="*/ 129885 w 368101"/>
                  <a:gd name="connsiteY7" fmla="*/ 274439 h 283569"/>
                  <a:gd name="connsiteX8" fmla="*/ 174833 w 368101"/>
                  <a:gd name="connsiteY8" fmla="*/ 283569 h 283569"/>
                  <a:gd name="connsiteX9" fmla="*/ 235559 w 368101"/>
                  <a:gd name="connsiteY9" fmla="*/ 276475 h 283569"/>
                  <a:gd name="connsiteX10" fmla="*/ 290082 w 368101"/>
                  <a:gd name="connsiteY10" fmla="*/ 258864 h 283569"/>
                  <a:gd name="connsiteX11" fmla="*/ 342225 w 368101"/>
                  <a:gd name="connsiteY11" fmla="*/ 204441 h 283569"/>
                  <a:gd name="connsiteX12" fmla="*/ 368073 w 368101"/>
                  <a:gd name="connsiteY12" fmla="*/ 155327 h 283569"/>
                  <a:gd name="connsiteX13" fmla="*/ 220373 w 368101"/>
                  <a:gd name="connsiteY13" fmla="*/ 122039 h 283569"/>
                  <a:gd name="connsiteX14" fmla="*/ 210848 w 368101"/>
                  <a:gd name="connsiteY14" fmla="*/ 126802 h 283569"/>
                  <a:gd name="connsiteX15" fmla="*/ 201323 w 368101"/>
                  <a:gd name="connsiteY15" fmla="*/ 152996 h 283569"/>
                  <a:gd name="connsiteX16" fmla="*/ 194179 w 368101"/>
                  <a:gd name="connsiteY16" fmla="*/ 188714 h 283569"/>
                  <a:gd name="connsiteX17" fmla="*/ 184654 w 368101"/>
                  <a:gd name="connsiteY17" fmla="*/ 217289 h 283569"/>
                  <a:gd name="connsiteX18" fmla="*/ 172748 w 368101"/>
                  <a:gd name="connsiteY18" fmla="*/ 233958 h 283569"/>
                  <a:gd name="connsiteX19" fmla="*/ 151316 w 368101"/>
                  <a:gd name="connsiteY19" fmla="*/ 245864 h 283569"/>
                  <a:gd name="connsiteX20" fmla="*/ 88657 w 368101"/>
                  <a:gd name="connsiteY20" fmla="*/ 188312 h 283569"/>
                  <a:gd name="connsiteX21" fmla="*/ 61023 w 368101"/>
                  <a:gd name="connsiteY21" fmla="*/ 122178 h 283569"/>
                  <a:gd name="connsiteX22" fmla="*/ 50110 w 368101"/>
                  <a:gd name="connsiteY22" fmla="*/ 40317 h 283569"/>
                  <a:gd name="connsiteX23" fmla="*/ 35773 w 368101"/>
                  <a:gd name="connsiteY23" fmla="*/ 2469 h 283569"/>
                  <a:gd name="connsiteX24" fmla="*/ 8587 w 368101"/>
                  <a:gd name="connsiteY24" fmla="*/ 47372 h 283569"/>
                  <a:gd name="connsiteX0" fmla="*/ 8587 w 368190"/>
                  <a:gd name="connsiteY0" fmla="*/ 47372 h 283569"/>
                  <a:gd name="connsiteX1" fmla="*/ 4 w 368190"/>
                  <a:gd name="connsiteY1" fmla="*/ 110775 h 283569"/>
                  <a:gd name="connsiteX2" fmla="*/ 7644 w 368190"/>
                  <a:gd name="connsiteY2" fmla="*/ 161377 h 283569"/>
                  <a:gd name="connsiteX3" fmla="*/ 23421 w 368190"/>
                  <a:gd name="connsiteY3" fmla="*/ 194765 h 283569"/>
                  <a:gd name="connsiteX4" fmla="*/ 42520 w 368190"/>
                  <a:gd name="connsiteY4" fmla="*/ 221009 h 283569"/>
                  <a:gd name="connsiteX5" fmla="*/ 76455 w 368190"/>
                  <a:gd name="connsiteY5" fmla="*/ 251570 h 283569"/>
                  <a:gd name="connsiteX6" fmla="*/ 103691 w 368190"/>
                  <a:gd name="connsiteY6" fmla="*/ 267296 h 283569"/>
                  <a:gd name="connsiteX7" fmla="*/ 129885 w 368190"/>
                  <a:gd name="connsiteY7" fmla="*/ 274439 h 283569"/>
                  <a:gd name="connsiteX8" fmla="*/ 174833 w 368190"/>
                  <a:gd name="connsiteY8" fmla="*/ 283569 h 283569"/>
                  <a:gd name="connsiteX9" fmla="*/ 235559 w 368190"/>
                  <a:gd name="connsiteY9" fmla="*/ 276475 h 283569"/>
                  <a:gd name="connsiteX10" fmla="*/ 290082 w 368190"/>
                  <a:gd name="connsiteY10" fmla="*/ 258864 h 283569"/>
                  <a:gd name="connsiteX11" fmla="*/ 342225 w 368190"/>
                  <a:gd name="connsiteY11" fmla="*/ 204441 h 283569"/>
                  <a:gd name="connsiteX12" fmla="*/ 368073 w 368190"/>
                  <a:gd name="connsiteY12" fmla="*/ 155327 h 283569"/>
                  <a:gd name="connsiteX13" fmla="*/ 334039 w 368190"/>
                  <a:gd name="connsiteY13" fmla="*/ 155132 h 283569"/>
                  <a:gd name="connsiteX14" fmla="*/ 210848 w 368190"/>
                  <a:gd name="connsiteY14" fmla="*/ 126802 h 283569"/>
                  <a:gd name="connsiteX15" fmla="*/ 201323 w 368190"/>
                  <a:gd name="connsiteY15" fmla="*/ 152996 h 283569"/>
                  <a:gd name="connsiteX16" fmla="*/ 194179 w 368190"/>
                  <a:gd name="connsiteY16" fmla="*/ 188714 h 283569"/>
                  <a:gd name="connsiteX17" fmla="*/ 184654 w 368190"/>
                  <a:gd name="connsiteY17" fmla="*/ 217289 h 283569"/>
                  <a:gd name="connsiteX18" fmla="*/ 172748 w 368190"/>
                  <a:gd name="connsiteY18" fmla="*/ 233958 h 283569"/>
                  <a:gd name="connsiteX19" fmla="*/ 151316 w 368190"/>
                  <a:gd name="connsiteY19" fmla="*/ 245864 h 283569"/>
                  <a:gd name="connsiteX20" fmla="*/ 88657 w 368190"/>
                  <a:gd name="connsiteY20" fmla="*/ 188312 h 283569"/>
                  <a:gd name="connsiteX21" fmla="*/ 61023 w 368190"/>
                  <a:gd name="connsiteY21" fmla="*/ 122178 h 283569"/>
                  <a:gd name="connsiteX22" fmla="*/ 50110 w 368190"/>
                  <a:gd name="connsiteY22" fmla="*/ 40317 h 283569"/>
                  <a:gd name="connsiteX23" fmla="*/ 35773 w 368190"/>
                  <a:gd name="connsiteY23" fmla="*/ 2469 h 283569"/>
                  <a:gd name="connsiteX24" fmla="*/ 8587 w 368190"/>
                  <a:gd name="connsiteY24" fmla="*/ 47372 h 283569"/>
                  <a:gd name="connsiteX0" fmla="*/ 8587 w 368190"/>
                  <a:gd name="connsiteY0" fmla="*/ 47372 h 283569"/>
                  <a:gd name="connsiteX1" fmla="*/ 4 w 368190"/>
                  <a:gd name="connsiteY1" fmla="*/ 110775 h 283569"/>
                  <a:gd name="connsiteX2" fmla="*/ 7644 w 368190"/>
                  <a:gd name="connsiteY2" fmla="*/ 161377 h 283569"/>
                  <a:gd name="connsiteX3" fmla="*/ 23421 w 368190"/>
                  <a:gd name="connsiteY3" fmla="*/ 194765 h 283569"/>
                  <a:gd name="connsiteX4" fmla="*/ 42520 w 368190"/>
                  <a:gd name="connsiteY4" fmla="*/ 221009 h 283569"/>
                  <a:gd name="connsiteX5" fmla="*/ 76455 w 368190"/>
                  <a:gd name="connsiteY5" fmla="*/ 251570 h 283569"/>
                  <a:gd name="connsiteX6" fmla="*/ 103691 w 368190"/>
                  <a:gd name="connsiteY6" fmla="*/ 267296 h 283569"/>
                  <a:gd name="connsiteX7" fmla="*/ 129885 w 368190"/>
                  <a:gd name="connsiteY7" fmla="*/ 274439 h 283569"/>
                  <a:gd name="connsiteX8" fmla="*/ 174833 w 368190"/>
                  <a:gd name="connsiteY8" fmla="*/ 283569 h 283569"/>
                  <a:gd name="connsiteX9" fmla="*/ 235559 w 368190"/>
                  <a:gd name="connsiteY9" fmla="*/ 276475 h 283569"/>
                  <a:gd name="connsiteX10" fmla="*/ 290082 w 368190"/>
                  <a:gd name="connsiteY10" fmla="*/ 258864 h 283569"/>
                  <a:gd name="connsiteX11" fmla="*/ 342225 w 368190"/>
                  <a:gd name="connsiteY11" fmla="*/ 204441 h 283569"/>
                  <a:gd name="connsiteX12" fmla="*/ 368073 w 368190"/>
                  <a:gd name="connsiteY12" fmla="*/ 155327 h 283569"/>
                  <a:gd name="connsiteX13" fmla="*/ 334039 w 368190"/>
                  <a:gd name="connsiteY13" fmla="*/ 155132 h 283569"/>
                  <a:gd name="connsiteX14" fmla="*/ 277033 w 368190"/>
                  <a:gd name="connsiteY14" fmla="*/ 178599 h 283569"/>
                  <a:gd name="connsiteX15" fmla="*/ 201323 w 368190"/>
                  <a:gd name="connsiteY15" fmla="*/ 152996 h 283569"/>
                  <a:gd name="connsiteX16" fmla="*/ 194179 w 368190"/>
                  <a:gd name="connsiteY16" fmla="*/ 188714 h 283569"/>
                  <a:gd name="connsiteX17" fmla="*/ 184654 w 368190"/>
                  <a:gd name="connsiteY17" fmla="*/ 217289 h 283569"/>
                  <a:gd name="connsiteX18" fmla="*/ 172748 w 368190"/>
                  <a:gd name="connsiteY18" fmla="*/ 233958 h 283569"/>
                  <a:gd name="connsiteX19" fmla="*/ 151316 w 368190"/>
                  <a:gd name="connsiteY19" fmla="*/ 245864 h 283569"/>
                  <a:gd name="connsiteX20" fmla="*/ 88657 w 368190"/>
                  <a:gd name="connsiteY20" fmla="*/ 188312 h 283569"/>
                  <a:gd name="connsiteX21" fmla="*/ 61023 w 368190"/>
                  <a:gd name="connsiteY21" fmla="*/ 122178 h 283569"/>
                  <a:gd name="connsiteX22" fmla="*/ 50110 w 368190"/>
                  <a:gd name="connsiteY22" fmla="*/ 40317 h 283569"/>
                  <a:gd name="connsiteX23" fmla="*/ 35773 w 368190"/>
                  <a:gd name="connsiteY23" fmla="*/ 2469 h 283569"/>
                  <a:gd name="connsiteX24" fmla="*/ 8587 w 368190"/>
                  <a:gd name="connsiteY24" fmla="*/ 47372 h 283569"/>
                  <a:gd name="connsiteX0" fmla="*/ 8587 w 368190"/>
                  <a:gd name="connsiteY0" fmla="*/ 47372 h 283569"/>
                  <a:gd name="connsiteX1" fmla="*/ 4 w 368190"/>
                  <a:gd name="connsiteY1" fmla="*/ 110775 h 283569"/>
                  <a:gd name="connsiteX2" fmla="*/ 7644 w 368190"/>
                  <a:gd name="connsiteY2" fmla="*/ 161377 h 283569"/>
                  <a:gd name="connsiteX3" fmla="*/ 23421 w 368190"/>
                  <a:gd name="connsiteY3" fmla="*/ 194765 h 283569"/>
                  <a:gd name="connsiteX4" fmla="*/ 42520 w 368190"/>
                  <a:gd name="connsiteY4" fmla="*/ 221009 h 283569"/>
                  <a:gd name="connsiteX5" fmla="*/ 76455 w 368190"/>
                  <a:gd name="connsiteY5" fmla="*/ 251570 h 283569"/>
                  <a:gd name="connsiteX6" fmla="*/ 103691 w 368190"/>
                  <a:gd name="connsiteY6" fmla="*/ 267296 h 283569"/>
                  <a:gd name="connsiteX7" fmla="*/ 129885 w 368190"/>
                  <a:gd name="connsiteY7" fmla="*/ 274439 h 283569"/>
                  <a:gd name="connsiteX8" fmla="*/ 174833 w 368190"/>
                  <a:gd name="connsiteY8" fmla="*/ 283569 h 283569"/>
                  <a:gd name="connsiteX9" fmla="*/ 235559 w 368190"/>
                  <a:gd name="connsiteY9" fmla="*/ 276475 h 283569"/>
                  <a:gd name="connsiteX10" fmla="*/ 290082 w 368190"/>
                  <a:gd name="connsiteY10" fmla="*/ 258864 h 283569"/>
                  <a:gd name="connsiteX11" fmla="*/ 342225 w 368190"/>
                  <a:gd name="connsiteY11" fmla="*/ 204441 h 283569"/>
                  <a:gd name="connsiteX12" fmla="*/ 368073 w 368190"/>
                  <a:gd name="connsiteY12" fmla="*/ 155327 h 283569"/>
                  <a:gd name="connsiteX13" fmla="*/ 334039 w 368190"/>
                  <a:gd name="connsiteY13" fmla="*/ 155132 h 283569"/>
                  <a:gd name="connsiteX14" fmla="*/ 277033 w 368190"/>
                  <a:gd name="connsiteY14" fmla="*/ 178599 h 283569"/>
                  <a:gd name="connsiteX15" fmla="*/ 232977 w 368190"/>
                  <a:gd name="connsiteY15" fmla="*/ 200477 h 283569"/>
                  <a:gd name="connsiteX16" fmla="*/ 194179 w 368190"/>
                  <a:gd name="connsiteY16" fmla="*/ 188714 h 283569"/>
                  <a:gd name="connsiteX17" fmla="*/ 184654 w 368190"/>
                  <a:gd name="connsiteY17" fmla="*/ 217289 h 283569"/>
                  <a:gd name="connsiteX18" fmla="*/ 172748 w 368190"/>
                  <a:gd name="connsiteY18" fmla="*/ 233958 h 283569"/>
                  <a:gd name="connsiteX19" fmla="*/ 151316 w 368190"/>
                  <a:gd name="connsiteY19" fmla="*/ 245864 h 283569"/>
                  <a:gd name="connsiteX20" fmla="*/ 88657 w 368190"/>
                  <a:gd name="connsiteY20" fmla="*/ 188312 h 283569"/>
                  <a:gd name="connsiteX21" fmla="*/ 61023 w 368190"/>
                  <a:gd name="connsiteY21" fmla="*/ 122178 h 283569"/>
                  <a:gd name="connsiteX22" fmla="*/ 50110 w 368190"/>
                  <a:gd name="connsiteY22" fmla="*/ 40317 h 283569"/>
                  <a:gd name="connsiteX23" fmla="*/ 35773 w 368190"/>
                  <a:gd name="connsiteY23" fmla="*/ 2469 h 283569"/>
                  <a:gd name="connsiteX24" fmla="*/ 8587 w 368190"/>
                  <a:gd name="connsiteY24" fmla="*/ 47372 h 283569"/>
                  <a:gd name="connsiteX0" fmla="*/ 8587 w 368190"/>
                  <a:gd name="connsiteY0" fmla="*/ 47372 h 283569"/>
                  <a:gd name="connsiteX1" fmla="*/ 4 w 368190"/>
                  <a:gd name="connsiteY1" fmla="*/ 110775 h 283569"/>
                  <a:gd name="connsiteX2" fmla="*/ 7644 w 368190"/>
                  <a:gd name="connsiteY2" fmla="*/ 161377 h 283569"/>
                  <a:gd name="connsiteX3" fmla="*/ 23421 w 368190"/>
                  <a:gd name="connsiteY3" fmla="*/ 194765 h 283569"/>
                  <a:gd name="connsiteX4" fmla="*/ 42520 w 368190"/>
                  <a:gd name="connsiteY4" fmla="*/ 221009 h 283569"/>
                  <a:gd name="connsiteX5" fmla="*/ 76455 w 368190"/>
                  <a:gd name="connsiteY5" fmla="*/ 251570 h 283569"/>
                  <a:gd name="connsiteX6" fmla="*/ 103691 w 368190"/>
                  <a:gd name="connsiteY6" fmla="*/ 267296 h 283569"/>
                  <a:gd name="connsiteX7" fmla="*/ 129885 w 368190"/>
                  <a:gd name="connsiteY7" fmla="*/ 274439 h 283569"/>
                  <a:gd name="connsiteX8" fmla="*/ 174833 w 368190"/>
                  <a:gd name="connsiteY8" fmla="*/ 283569 h 283569"/>
                  <a:gd name="connsiteX9" fmla="*/ 235559 w 368190"/>
                  <a:gd name="connsiteY9" fmla="*/ 276475 h 283569"/>
                  <a:gd name="connsiteX10" fmla="*/ 290082 w 368190"/>
                  <a:gd name="connsiteY10" fmla="*/ 258864 h 283569"/>
                  <a:gd name="connsiteX11" fmla="*/ 342225 w 368190"/>
                  <a:gd name="connsiteY11" fmla="*/ 204441 h 283569"/>
                  <a:gd name="connsiteX12" fmla="*/ 368073 w 368190"/>
                  <a:gd name="connsiteY12" fmla="*/ 155327 h 283569"/>
                  <a:gd name="connsiteX13" fmla="*/ 334039 w 368190"/>
                  <a:gd name="connsiteY13" fmla="*/ 155132 h 283569"/>
                  <a:gd name="connsiteX14" fmla="*/ 277033 w 368190"/>
                  <a:gd name="connsiteY14" fmla="*/ 178599 h 283569"/>
                  <a:gd name="connsiteX15" fmla="*/ 232977 w 368190"/>
                  <a:gd name="connsiteY15" fmla="*/ 200477 h 283569"/>
                  <a:gd name="connsiteX16" fmla="*/ 202812 w 368190"/>
                  <a:gd name="connsiteY16" fmla="*/ 223245 h 283569"/>
                  <a:gd name="connsiteX17" fmla="*/ 184654 w 368190"/>
                  <a:gd name="connsiteY17" fmla="*/ 217289 h 283569"/>
                  <a:gd name="connsiteX18" fmla="*/ 172748 w 368190"/>
                  <a:gd name="connsiteY18" fmla="*/ 233958 h 283569"/>
                  <a:gd name="connsiteX19" fmla="*/ 151316 w 368190"/>
                  <a:gd name="connsiteY19" fmla="*/ 245864 h 283569"/>
                  <a:gd name="connsiteX20" fmla="*/ 88657 w 368190"/>
                  <a:gd name="connsiteY20" fmla="*/ 188312 h 283569"/>
                  <a:gd name="connsiteX21" fmla="*/ 61023 w 368190"/>
                  <a:gd name="connsiteY21" fmla="*/ 122178 h 283569"/>
                  <a:gd name="connsiteX22" fmla="*/ 50110 w 368190"/>
                  <a:gd name="connsiteY22" fmla="*/ 40317 h 283569"/>
                  <a:gd name="connsiteX23" fmla="*/ 35773 w 368190"/>
                  <a:gd name="connsiteY23" fmla="*/ 2469 h 283569"/>
                  <a:gd name="connsiteX24" fmla="*/ 8587 w 368190"/>
                  <a:gd name="connsiteY24" fmla="*/ 47372 h 283569"/>
                  <a:gd name="connsiteX0" fmla="*/ 8587 w 368190"/>
                  <a:gd name="connsiteY0" fmla="*/ 47372 h 283569"/>
                  <a:gd name="connsiteX1" fmla="*/ 4 w 368190"/>
                  <a:gd name="connsiteY1" fmla="*/ 110775 h 283569"/>
                  <a:gd name="connsiteX2" fmla="*/ 7644 w 368190"/>
                  <a:gd name="connsiteY2" fmla="*/ 161377 h 283569"/>
                  <a:gd name="connsiteX3" fmla="*/ 23421 w 368190"/>
                  <a:gd name="connsiteY3" fmla="*/ 194765 h 283569"/>
                  <a:gd name="connsiteX4" fmla="*/ 42520 w 368190"/>
                  <a:gd name="connsiteY4" fmla="*/ 221009 h 283569"/>
                  <a:gd name="connsiteX5" fmla="*/ 76455 w 368190"/>
                  <a:gd name="connsiteY5" fmla="*/ 251570 h 283569"/>
                  <a:gd name="connsiteX6" fmla="*/ 103691 w 368190"/>
                  <a:gd name="connsiteY6" fmla="*/ 267296 h 283569"/>
                  <a:gd name="connsiteX7" fmla="*/ 129885 w 368190"/>
                  <a:gd name="connsiteY7" fmla="*/ 274439 h 283569"/>
                  <a:gd name="connsiteX8" fmla="*/ 174833 w 368190"/>
                  <a:gd name="connsiteY8" fmla="*/ 283569 h 283569"/>
                  <a:gd name="connsiteX9" fmla="*/ 235559 w 368190"/>
                  <a:gd name="connsiteY9" fmla="*/ 276475 h 283569"/>
                  <a:gd name="connsiteX10" fmla="*/ 290082 w 368190"/>
                  <a:gd name="connsiteY10" fmla="*/ 258864 h 283569"/>
                  <a:gd name="connsiteX11" fmla="*/ 342225 w 368190"/>
                  <a:gd name="connsiteY11" fmla="*/ 204441 h 283569"/>
                  <a:gd name="connsiteX12" fmla="*/ 368073 w 368190"/>
                  <a:gd name="connsiteY12" fmla="*/ 155327 h 283569"/>
                  <a:gd name="connsiteX13" fmla="*/ 334039 w 368190"/>
                  <a:gd name="connsiteY13" fmla="*/ 155132 h 283569"/>
                  <a:gd name="connsiteX14" fmla="*/ 277033 w 368190"/>
                  <a:gd name="connsiteY14" fmla="*/ 178599 h 283569"/>
                  <a:gd name="connsiteX15" fmla="*/ 232977 w 368190"/>
                  <a:gd name="connsiteY15" fmla="*/ 211988 h 283569"/>
                  <a:gd name="connsiteX16" fmla="*/ 202812 w 368190"/>
                  <a:gd name="connsiteY16" fmla="*/ 223245 h 283569"/>
                  <a:gd name="connsiteX17" fmla="*/ 184654 w 368190"/>
                  <a:gd name="connsiteY17" fmla="*/ 217289 h 283569"/>
                  <a:gd name="connsiteX18" fmla="*/ 172748 w 368190"/>
                  <a:gd name="connsiteY18" fmla="*/ 233958 h 283569"/>
                  <a:gd name="connsiteX19" fmla="*/ 151316 w 368190"/>
                  <a:gd name="connsiteY19" fmla="*/ 245864 h 283569"/>
                  <a:gd name="connsiteX20" fmla="*/ 88657 w 368190"/>
                  <a:gd name="connsiteY20" fmla="*/ 188312 h 283569"/>
                  <a:gd name="connsiteX21" fmla="*/ 61023 w 368190"/>
                  <a:gd name="connsiteY21" fmla="*/ 122178 h 283569"/>
                  <a:gd name="connsiteX22" fmla="*/ 50110 w 368190"/>
                  <a:gd name="connsiteY22" fmla="*/ 40317 h 283569"/>
                  <a:gd name="connsiteX23" fmla="*/ 35773 w 368190"/>
                  <a:gd name="connsiteY23" fmla="*/ 2469 h 283569"/>
                  <a:gd name="connsiteX24" fmla="*/ 8587 w 368190"/>
                  <a:gd name="connsiteY24" fmla="*/ 47372 h 283569"/>
                  <a:gd name="connsiteX0" fmla="*/ 8587 w 368190"/>
                  <a:gd name="connsiteY0" fmla="*/ 47372 h 283569"/>
                  <a:gd name="connsiteX1" fmla="*/ 4 w 368190"/>
                  <a:gd name="connsiteY1" fmla="*/ 110775 h 283569"/>
                  <a:gd name="connsiteX2" fmla="*/ 7644 w 368190"/>
                  <a:gd name="connsiteY2" fmla="*/ 161377 h 283569"/>
                  <a:gd name="connsiteX3" fmla="*/ 23421 w 368190"/>
                  <a:gd name="connsiteY3" fmla="*/ 194765 h 283569"/>
                  <a:gd name="connsiteX4" fmla="*/ 42520 w 368190"/>
                  <a:gd name="connsiteY4" fmla="*/ 221009 h 283569"/>
                  <a:gd name="connsiteX5" fmla="*/ 76455 w 368190"/>
                  <a:gd name="connsiteY5" fmla="*/ 251570 h 283569"/>
                  <a:gd name="connsiteX6" fmla="*/ 103691 w 368190"/>
                  <a:gd name="connsiteY6" fmla="*/ 267296 h 283569"/>
                  <a:gd name="connsiteX7" fmla="*/ 129885 w 368190"/>
                  <a:gd name="connsiteY7" fmla="*/ 274439 h 283569"/>
                  <a:gd name="connsiteX8" fmla="*/ 174833 w 368190"/>
                  <a:gd name="connsiteY8" fmla="*/ 283569 h 283569"/>
                  <a:gd name="connsiteX9" fmla="*/ 235559 w 368190"/>
                  <a:gd name="connsiteY9" fmla="*/ 276475 h 283569"/>
                  <a:gd name="connsiteX10" fmla="*/ 290082 w 368190"/>
                  <a:gd name="connsiteY10" fmla="*/ 258864 h 283569"/>
                  <a:gd name="connsiteX11" fmla="*/ 342225 w 368190"/>
                  <a:gd name="connsiteY11" fmla="*/ 204441 h 283569"/>
                  <a:gd name="connsiteX12" fmla="*/ 368073 w 368190"/>
                  <a:gd name="connsiteY12" fmla="*/ 155327 h 283569"/>
                  <a:gd name="connsiteX13" fmla="*/ 334039 w 368190"/>
                  <a:gd name="connsiteY13" fmla="*/ 155132 h 283569"/>
                  <a:gd name="connsiteX14" fmla="*/ 277033 w 368190"/>
                  <a:gd name="connsiteY14" fmla="*/ 178599 h 283569"/>
                  <a:gd name="connsiteX15" fmla="*/ 243049 w 368190"/>
                  <a:gd name="connsiteY15" fmla="*/ 207672 h 283569"/>
                  <a:gd name="connsiteX16" fmla="*/ 202812 w 368190"/>
                  <a:gd name="connsiteY16" fmla="*/ 223245 h 283569"/>
                  <a:gd name="connsiteX17" fmla="*/ 184654 w 368190"/>
                  <a:gd name="connsiteY17" fmla="*/ 217289 h 283569"/>
                  <a:gd name="connsiteX18" fmla="*/ 172748 w 368190"/>
                  <a:gd name="connsiteY18" fmla="*/ 233958 h 283569"/>
                  <a:gd name="connsiteX19" fmla="*/ 151316 w 368190"/>
                  <a:gd name="connsiteY19" fmla="*/ 245864 h 283569"/>
                  <a:gd name="connsiteX20" fmla="*/ 88657 w 368190"/>
                  <a:gd name="connsiteY20" fmla="*/ 188312 h 283569"/>
                  <a:gd name="connsiteX21" fmla="*/ 61023 w 368190"/>
                  <a:gd name="connsiteY21" fmla="*/ 122178 h 283569"/>
                  <a:gd name="connsiteX22" fmla="*/ 50110 w 368190"/>
                  <a:gd name="connsiteY22" fmla="*/ 40317 h 283569"/>
                  <a:gd name="connsiteX23" fmla="*/ 35773 w 368190"/>
                  <a:gd name="connsiteY23" fmla="*/ 2469 h 283569"/>
                  <a:gd name="connsiteX24" fmla="*/ 8587 w 368190"/>
                  <a:gd name="connsiteY24" fmla="*/ 47372 h 283569"/>
                  <a:gd name="connsiteX0" fmla="*/ 8587 w 368190"/>
                  <a:gd name="connsiteY0" fmla="*/ 47372 h 283569"/>
                  <a:gd name="connsiteX1" fmla="*/ 4 w 368190"/>
                  <a:gd name="connsiteY1" fmla="*/ 110775 h 283569"/>
                  <a:gd name="connsiteX2" fmla="*/ 7644 w 368190"/>
                  <a:gd name="connsiteY2" fmla="*/ 161377 h 283569"/>
                  <a:gd name="connsiteX3" fmla="*/ 23421 w 368190"/>
                  <a:gd name="connsiteY3" fmla="*/ 194765 h 283569"/>
                  <a:gd name="connsiteX4" fmla="*/ 42520 w 368190"/>
                  <a:gd name="connsiteY4" fmla="*/ 221009 h 283569"/>
                  <a:gd name="connsiteX5" fmla="*/ 76455 w 368190"/>
                  <a:gd name="connsiteY5" fmla="*/ 251570 h 283569"/>
                  <a:gd name="connsiteX6" fmla="*/ 103691 w 368190"/>
                  <a:gd name="connsiteY6" fmla="*/ 267296 h 283569"/>
                  <a:gd name="connsiteX7" fmla="*/ 129885 w 368190"/>
                  <a:gd name="connsiteY7" fmla="*/ 274439 h 283569"/>
                  <a:gd name="connsiteX8" fmla="*/ 174833 w 368190"/>
                  <a:gd name="connsiteY8" fmla="*/ 283569 h 283569"/>
                  <a:gd name="connsiteX9" fmla="*/ 235559 w 368190"/>
                  <a:gd name="connsiteY9" fmla="*/ 276475 h 283569"/>
                  <a:gd name="connsiteX10" fmla="*/ 290082 w 368190"/>
                  <a:gd name="connsiteY10" fmla="*/ 258864 h 283569"/>
                  <a:gd name="connsiteX11" fmla="*/ 342225 w 368190"/>
                  <a:gd name="connsiteY11" fmla="*/ 204441 h 283569"/>
                  <a:gd name="connsiteX12" fmla="*/ 368073 w 368190"/>
                  <a:gd name="connsiteY12" fmla="*/ 155327 h 283569"/>
                  <a:gd name="connsiteX13" fmla="*/ 334039 w 368190"/>
                  <a:gd name="connsiteY13" fmla="*/ 155132 h 283569"/>
                  <a:gd name="connsiteX14" fmla="*/ 277033 w 368190"/>
                  <a:gd name="connsiteY14" fmla="*/ 178599 h 283569"/>
                  <a:gd name="connsiteX15" fmla="*/ 243049 w 368190"/>
                  <a:gd name="connsiteY15" fmla="*/ 207672 h 283569"/>
                  <a:gd name="connsiteX16" fmla="*/ 202812 w 368190"/>
                  <a:gd name="connsiteY16" fmla="*/ 223245 h 283569"/>
                  <a:gd name="connsiteX17" fmla="*/ 184654 w 368190"/>
                  <a:gd name="connsiteY17" fmla="*/ 217289 h 283569"/>
                  <a:gd name="connsiteX18" fmla="*/ 172748 w 368190"/>
                  <a:gd name="connsiteY18" fmla="*/ 233958 h 283569"/>
                  <a:gd name="connsiteX19" fmla="*/ 151316 w 368190"/>
                  <a:gd name="connsiteY19" fmla="*/ 245864 h 283569"/>
                  <a:gd name="connsiteX20" fmla="*/ 92973 w 368190"/>
                  <a:gd name="connsiteY20" fmla="*/ 185435 h 283569"/>
                  <a:gd name="connsiteX21" fmla="*/ 61023 w 368190"/>
                  <a:gd name="connsiteY21" fmla="*/ 122178 h 283569"/>
                  <a:gd name="connsiteX22" fmla="*/ 50110 w 368190"/>
                  <a:gd name="connsiteY22" fmla="*/ 40317 h 283569"/>
                  <a:gd name="connsiteX23" fmla="*/ 35773 w 368190"/>
                  <a:gd name="connsiteY23" fmla="*/ 2469 h 283569"/>
                  <a:gd name="connsiteX24" fmla="*/ 8587 w 368190"/>
                  <a:gd name="connsiteY24" fmla="*/ 47372 h 283569"/>
                  <a:gd name="connsiteX0" fmla="*/ 8587 w 368190"/>
                  <a:gd name="connsiteY0" fmla="*/ 47372 h 283569"/>
                  <a:gd name="connsiteX1" fmla="*/ 4 w 368190"/>
                  <a:gd name="connsiteY1" fmla="*/ 110775 h 283569"/>
                  <a:gd name="connsiteX2" fmla="*/ 7644 w 368190"/>
                  <a:gd name="connsiteY2" fmla="*/ 161377 h 283569"/>
                  <a:gd name="connsiteX3" fmla="*/ 23421 w 368190"/>
                  <a:gd name="connsiteY3" fmla="*/ 194765 h 283569"/>
                  <a:gd name="connsiteX4" fmla="*/ 42520 w 368190"/>
                  <a:gd name="connsiteY4" fmla="*/ 221009 h 283569"/>
                  <a:gd name="connsiteX5" fmla="*/ 76455 w 368190"/>
                  <a:gd name="connsiteY5" fmla="*/ 251570 h 283569"/>
                  <a:gd name="connsiteX6" fmla="*/ 103691 w 368190"/>
                  <a:gd name="connsiteY6" fmla="*/ 267296 h 283569"/>
                  <a:gd name="connsiteX7" fmla="*/ 129885 w 368190"/>
                  <a:gd name="connsiteY7" fmla="*/ 274439 h 283569"/>
                  <a:gd name="connsiteX8" fmla="*/ 174833 w 368190"/>
                  <a:gd name="connsiteY8" fmla="*/ 283569 h 283569"/>
                  <a:gd name="connsiteX9" fmla="*/ 235559 w 368190"/>
                  <a:gd name="connsiteY9" fmla="*/ 276475 h 283569"/>
                  <a:gd name="connsiteX10" fmla="*/ 290082 w 368190"/>
                  <a:gd name="connsiteY10" fmla="*/ 258864 h 283569"/>
                  <a:gd name="connsiteX11" fmla="*/ 342225 w 368190"/>
                  <a:gd name="connsiteY11" fmla="*/ 204441 h 283569"/>
                  <a:gd name="connsiteX12" fmla="*/ 368073 w 368190"/>
                  <a:gd name="connsiteY12" fmla="*/ 155327 h 283569"/>
                  <a:gd name="connsiteX13" fmla="*/ 334039 w 368190"/>
                  <a:gd name="connsiteY13" fmla="*/ 155132 h 283569"/>
                  <a:gd name="connsiteX14" fmla="*/ 277033 w 368190"/>
                  <a:gd name="connsiteY14" fmla="*/ 178599 h 283569"/>
                  <a:gd name="connsiteX15" fmla="*/ 243049 w 368190"/>
                  <a:gd name="connsiteY15" fmla="*/ 207672 h 283569"/>
                  <a:gd name="connsiteX16" fmla="*/ 202812 w 368190"/>
                  <a:gd name="connsiteY16" fmla="*/ 223245 h 283569"/>
                  <a:gd name="connsiteX17" fmla="*/ 184654 w 368190"/>
                  <a:gd name="connsiteY17" fmla="*/ 217289 h 283569"/>
                  <a:gd name="connsiteX18" fmla="*/ 172748 w 368190"/>
                  <a:gd name="connsiteY18" fmla="*/ 233958 h 283569"/>
                  <a:gd name="connsiteX19" fmla="*/ 121101 w 368190"/>
                  <a:gd name="connsiteY19" fmla="*/ 217088 h 283569"/>
                  <a:gd name="connsiteX20" fmla="*/ 92973 w 368190"/>
                  <a:gd name="connsiteY20" fmla="*/ 185435 h 283569"/>
                  <a:gd name="connsiteX21" fmla="*/ 61023 w 368190"/>
                  <a:gd name="connsiteY21" fmla="*/ 122178 h 283569"/>
                  <a:gd name="connsiteX22" fmla="*/ 50110 w 368190"/>
                  <a:gd name="connsiteY22" fmla="*/ 40317 h 283569"/>
                  <a:gd name="connsiteX23" fmla="*/ 35773 w 368190"/>
                  <a:gd name="connsiteY23" fmla="*/ 2469 h 283569"/>
                  <a:gd name="connsiteX24" fmla="*/ 8587 w 368190"/>
                  <a:gd name="connsiteY24" fmla="*/ 47372 h 283569"/>
                  <a:gd name="connsiteX0" fmla="*/ 8587 w 368190"/>
                  <a:gd name="connsiteY0" fmla="*/ 47372 h 283569"/>
                  <a:gd name="connsiteX1" fmla="*/ 4 w 368190"/>
                  <a:gd name="connsiteY1" fmla="*/ 110775 h 283569"/>
                  <a:gd name="connsiteX2" fmla="*/ 7644 w 368190"/>
                  <a:gd name="connsiteY2" fmla="*/ 161377 h 283569"/>
                  <a:gd name="connsiteX3" fmla="*/ 23421 w 368190"/>
                  <a:gd name="connsiteY3" fmla="*/ 194765 h 283569"/>
                  <a:gd name="connsiteX4" fmla="*/ 42520 w 368190"/>
                  <a:gd name="connsiteY4" fmla="*/ 221009 h 283569"/>
                  <a:gd name="connsiteX5" fmla="*/ 76455 w 368190"/>
                  <a:gd name="connsiteY5" fmla="*/ 251570 h 283569"/>
                  <a:gd name="connsiteX6" fmla="*/ 103691 w 368190"/>
                  <a:gd name="connsiteY6" fmla="*/ 267296 h 283569"/>
                  <a:gd name="connsiteX7" fmla="*/ 129885 w 368190"/>
                  <a:gd name="connsiteY7" fmla="*/ 274439 h 283569"/>
                  <a:gd name="connsiteX8" fmla="*/ 174833 w 368190"/>
                  <a:gd name="connsiteY8" fmla="*/ 283569 h 283569"/>
                  <a:gd name="connsiteX9" fmla="*/ 235559 w 368190"/>
                  <a:gd name="connsiteY9" fmla="*/ 276475 h 283569"/>
                  <a:gd name="connsiteX10" fmla="*/ 290082 w 368190"/>
                  <a:gd name="connsiteY10" fmla="*/ 258864 h 283569"/>
                  <a:gd name="connsiteX11" fmla="*/ 342225 w 368190"/>
                  <a:gd name="connsiteY11" fmla="*/ 204441 h 283569"/>
                  <a:gd name="connsiteX12" fmla="*/ 368073 w 368190"/>
                  <a:gd name="connsiteY12" fmla="*/ 155327 h 283569"/>
                  <a:gd name="connsiteX13" fmla="*/ 334039 w 368190"/>
                  <a:gd name="connsiteY13" fmla="*/ 155132 h 283569"/>
                  <a:gd name="connsiteX14" fmla="*/ 277033 w 368190"/>
                  <a:gd name="connsiteY14" fmla="*/ 178599 h 283569"/>
                  <a:gd name="connsiteX15" fmla="*/ 243049 w 368190"/>
                  <a:gd name="connsiteY15" fmla="*/ 207672 h 283569"/>
                  <a:gd name="connsiteX16" fmla="*/ 202812 w 368190"/>
                  <a:gd name="connsiteY16" fmla="*/ 223245 h 283569"/>
                  <a:gd name="connsiteX17" fmla="*/ 184654 w 368190"/>
                  <a:gd name="connsiteY17" fmla="*/ 217289 h 283569"/>
                  <a:gd name="connsiteX18" fmla="*/ 172748 w 368190"/>
                  <a:gd name="connsiteY18" fmla="*/ 233958 h 283569"/>
                  <a:gd name="connsiteX19" fmla="*/ 121101 w 368190"/>
                  <a:gd name="connsiteY19" fmla="*/ 217088 h 283569"/>
                  <a:gd name="connsiteX20" fmla="*/ 80023 w 368190"/>
                  <a:gd name="connsiteY20" fmla="*/ 166731 h 283569"/>
                  <a:gd name="connsiteX21" fmla="*/ 61023 w 368190"/>
                  <a:gd name="connsiteY21" fmla="*/ 122178 h 283569"/>
                  <a:gd name="connsiteX22" fmla="*/ 50110 w 368190"/>
                  <a:gd name="connsiteY22" fmla="*/ 40317 h 283569"/>
                  <a:gd name="connsiteX23" fmla="*/ 35773 w 368190"/>
                  <a:gd name="connsiteY23" fmla="*/ 2469 h 283569"/>
                  <a:gd name="connsiteX24" fmla="*/ 8587 w 368190"/>
                  <a:gd name="connsiteY24" fmla="*/ 47372 h 283569"/>
                  <a:gd name="connsiteX0" fmla="*/ 8587 w 368190"/>
                  <a:gd name="connsiteY0" fmla="*/ 47372 h 283569"/>
                  <a:gd name="connsiteX1" fmla="*/ 4 w 368190"/>
                  <a:gd name="connsiteY1" fmla="*/ 110775 h 283569"/>
                  <a:gd name="connsiteX2" fmla="*/ 7644 w 368190"/>
                  <a:gd name="connsiteY2" fmla="*/ 161377 h 283569"/>
                  <a:gd name="connsiteX3" fmla="*/ 23421 w 368190"/>
                  <a:gd name="connsiteY3" fmla="*/ 194765 h 283569"/>
                  <a:gd name="connsiteX4" fmla="*/ 42520 w 368190"/>
                  <a:gd name="connsiteY4" fmla="*/ 221009 h 283569"/>
                  <a:gd name="connsiteX5" fmla="*/ 76455 w 368190"/>
                  <a:gd name="connsiteY5" fmla="*/ 251570 h 283569"/>
                  <a:gd name="connsiteX6" fmla="*/ 103691 w 368190"/>
                  <a:gd name="connsiteY6" fmla="*/ 267296 h 283569"/>
                  <a:gd name="connsiteX7" fmla="*/ 129885 w 368190"/>
                  <a:gd name="connsiteY7" fmla="*/ 274439 h 283569"/>
                  <a:gd name="connsiteX8" fmla="*/ 174833 w 368190"/>
                  <a:gd name="connsiteY8" fmla="*/ 283569 h 283569"/>
                  <a:gd name="connsiteX9" fmla="*/ 235559 w 368190"/>
                  <a:gd name="connsiteY9" fmla="*/ 276475 h 283569"/>
                  <a:gd name="connsiteX10" fmla="*/ 290082 w 368190"/>
                  <a:gd name="connsiteY10" fmla="*/ 258864 h 283569"/>
                  <a:gd name="connsiteX11" fmla="*/ 342225 w 368190"/>
                  <a:gd name="connsiteY11" fmla="*/ 204441 h 283569"/>
                  <a:gd name="connsiteX12" fmla="*/ 368073 w 368190"/>
                  <a:gd name="connsiteY12" fmla="*/ 155327 h 283569"/>
                  <a:gd name="connsiteX13" fmla="*/ 334039 w 368190"/>
                  <a:gd name="connsiteY13" fmla="*/ 155132 h 283569"/>
                  <a:gd name="connsiteX14" fmla="*/ 277033 w 368190"/>
                  <a:gd name="connsiteY14" fmla="*/ 178599 h 283569"/>
                  <a:gd name="connsiteX15" fmla="*/ 243049 w 368190"/>
                  <a:gd name="connsiteY15" fmla="*/ 207672 h 283569"/>
                  <a:gd name="connsiteX16" fmla="*/ 202812 w 368190"/>
                  <a:gd name="connsiteY16" fmla="*/ 223245 h 283569"/>
                  <a:gd name="connsiteX17" fmla="*/ 184654 w 368190"/>
                  <a:gd name="connsiteY17" fmla="*/ 217289 h 283569"/>
                  <a:gd name="connsiteX18" fmla="*/ 172748 w 368190"/>
                  <a:gd name="connsiteY18" fmla="*/ 233958 h 283569"/>
                  <a:gd name="connsiteX19" fmla="*/ 80023 w 368190"/>
                  <a:gd name="connsiteY19" fmla="*/ 166731 h 283569"/>
                  <a:gd name="connsiteX20" fmla="*/ 61023 w 368190"/>
                  <a:gd name="connsiteY20" fmla="*/ 122178 h 283569"/>
                  <a:gd name="connsiteX21" fmla="*/ 50110 w 368190"/>
                  <a:gd name="connsiteY21" fmla="*/ 40317 h 283569"/>
                  <a:gd name="connsiteX22" fmla="*/ 35773 w 368190"/>
                  <a:gd name="connsiteY22" fmla="*/ 2469 h 283569"/>
                  <a:gd name="connsiteX23" fmla="*/ 8587 w 368190"/>
                  <a:gd name="connsiteY23" fmla="*/ 47372 h 283569"/>
                  <a:gd name="connsiteX0" fmla="*/ 8587 w 368190"/>
                  <a:gd name="connsiteY0" fmla="*/ 47372 h 283569"/>
                  <a:gd name="connsiteX1" fmla="*/ 4 w 368190"/>
                  <a:gd name="connsiteY1" fmla="*/ 110775 h 283569"/>
                  <a:gd name="connsiteX2" fmla="*/ 7644 w 368190"/>
                  <a:gd name="connsiteY2" fmla="*/ 161377 h 283569"/>
                  <a:gd name="connsiteX3" fmla="*/ 23421 w 368190"/>
                  <a:gd name="connsiteY3" fmla="*/ 194765 h 283569"/>
                  <a:gd name="connsiteX4" fmla="*/ 42520 w 368190"/>
                  <a:gd name="connsiteY4" fmla="*/ 221009 h 283569"/>
                  <a:gd name="connsiteX5" fmla="*/ 76455 w 368190"/>
                  <a:gd name="connsiteY5" fmla="*/ 251570 h 283569"/>
                  <a:gd name="connsiteX6" fmla="*/ 103691 w 368190"/>
                  <a:gd name="connsiteY6" fmla="*/ 267296 h 283569"/>
                  <a:gd name="connsiteX7" fmla="*/ 129885 w 368190"/>
                  <a:gd name="connsiteY7" fmla="*/ 274439 h 283569"/>
                  <a:gd name="connsiteX8" fmla="*/ 174833 w 368190"/>
                  <a:gd name="connsiteY8" fmla="*/ 283569 h 283569"/>
                  <a:gd name="connsiteX9" fmla="*/ 235559 w 368190"/>
                  <a:gd name="connsiteY9" fmla="*/ 276475 h 283569"/>
                  <a:gd name="connsiteX10" fmla="*/ 290082 w 368190"/>
                  <a:gd name="connsiteY10" fmla="*/ 258864 h 283569"/>
                  <a:gd name="connsiteX11" fmla="*/ 342225 w 368190"/>
                  <a:gd name="connsiteY11" fmla="*/ 204441 h 283569"/>
                  <a:gd name="connsiteX12" fmla="*/ 368073 w 368190"/>
                  <a:gd name="connsiteY12" fmla="*/ 155327 h 283569"/>
                  <a:gd name="connsiteX13" fmla="*/ 334039 w 368190"/>
                  <a:gd name="connsiteY13" fmla="*/ 155132 h 283569"/>
                  <a:gd name="connsiteX14" fmla="*/ 277033 w 368190"/>
                  <a:gd name="connsiteY14" fmla="*/ 178599 h 283569"/>
                  <a:gd name="connsiteX15" fmla="*/ 243049 w 368190"/>
                  <a:gd name="connsiteY15" fmla="*/ 207672 h 283569"/>
                  <a:gd name="connsiteX16" fmla="*/ 202812 w 368190"/>
                  <a:gd name="connsiteY16" fmla="*/ 223245 h 283569"/>
                  <a:gd name="connsiteX17" fmla="*/ 184654 w 368190"/>
                  <a:gd name="connsiteY17" fmla="*/ 217289 h 283569"/>
                  <a:gd name="connsiteX18" fmla="*/ 110879 w 368190"/>
                  <a:gd name="connsiteY18" fmla="*/ 205182 h 283569"/>
                  <a:gd name="connsiteX19" fmla="*/ 80023 w 368190"/>
                  <a:gd name="connsiteY19" fmla="*/ 166731 h 283569"/>
                  <a:gd name="connsiteX20" fmla="*/ 61023 w 368190"/>
                  <a:gd name="connsiteY20" fmla="*/ 122178 h 283569"/>
                  <a:gd name="connsiteX21" fmla="*/ 50110 w 368190"/>
                  <a:gd name="connsiteY21" fmla="*/ 40317 h 283569"/>
                  <a:gd name="connsiteX22" fmla="*/ 35773 w 368190"/>
                  <a:gd name="connsiteY22" fmla="*/ 2469 h 283569"/>
                  <a:gd name="connsiteX23" fmla="*/ 8587 w 368190"/>
                  <a:gd name="connsiteY23" fmla="*/ 47372 h 283569"/>
                  <a:gd name="connsiteX0" fmla="*/ 8587 w 368190"/>
                  <a:gd name="connsiteY0" fmla="*/ 47372 h 283569"/>
                  <a:gd name="connsiteX1" fmla="*/ 4 w 368190"/>
                  <a:gd name="connsiteY1" fmla="*/ 110775 h 283569"/>
                  <a:gd name="connsiteX2" fmla="*/ 7644 w 368190"/>
                  <a:gd name="connsiteY2" fmla="*/ 161377 h 283569"/>
                  <a:gd name="connsiteX3" fmla="*/ 23421 w 368190"/>
                  <a:gd name="connsiteY3" fmla="*/ 194765 h 283569"/>
                  <a:gd name="connsiteX4" fmla="*/ 42520 w 368190"/>
                  <a:gd name="connsiteY4" fmla="*/ 221009 h 283569"/>
                  <a:gd name="connsiteX5" fmla="*/ 76455 w 368190"/>
                  <a:gd name="connsiteY5" fmla="*/ 251570 h 283569"/>
                  <a:gd name="connsiteX6" fmla="*/ 103691 w 368190"/>
                  <a:gd name="connsiteY6" fmla="*/ 267296 h 283569"/>
                  <a:gd name="connsiteX7" fmla="*/ 129885 w 368190"/>
                  <a:gd name="connsiteY7" fmla="*/ 274439 h 283569"/>
                  <a:gd name="connsiteX8" fmla="*/ 174833 w 368190"/>
                  <a:gd name="connsiteY8" fmla="*/ 283569 h 283569"/>
                  <a:gd name="connsiteX9" fmla="*/ 235559 w 368190"/>
                  <a:gd name="connsiteY9" fmla="*/ 276475 h 283569"/>
                  <a:gd name="connsiteX10" fmla="*/ 290082 w 368190"/>
                  <a:gd name="connsiteY10" fmla="*/ 258864 h 283569"/>
                  <a:gd name="connsiteX11" fmla="*/ 342225 w 368190"/>
                  <a:gd name="connsiteY11" fmla="*/ 204441 h 283569"/>
                  <a:gd name="connsiteX12" fmla="*/ 368073 w 368190"/>
                  <a:gd name="connsiteY12" fmla="*/ 155327 h 283569"/>
                  <a:gd name="connsiteX13" fmla="*/ 334039 w 368190"/>
                  <a:gd name="connsiteY13" fmla="*/ 155132 h 283569"/>
                  <a:gd name="connsiteX14" fmla="*/ 277033 w 368190"/>
                  <a:gd name="connsiteY14" fmla="*/ 178599 h 283569"/>
                  <a:gd name="connsiteX15" fmla="*/ 243049 w 368190"/>
                  <a:gd name="connsiteY15" fmla="*/ 207672 h 283569"/>
                  <a:gd name="connsiteX16" fmla="*/ 202812 w 368190"/>
                  <a:gd name="connsiteY16" fmla="*/ 223245 h 283569"/>
                  <a:gd name="connsiteX17" fmla="*/ 153001 w 368190"/>
                  <a:gd name="connsiteY17" fmla="*/ 215850 h 283569"/>
                  <a:gd name="connsiteX18" fmla="*/ 110879 w 368190"/>
                  <a:gd name="connsiteY18" fmla="*/ 205182 h 283569"/>
                  <a:gd name="connsiteX19" fmla="*/ 80023 w 368190"/>
                  <a:gd name="connsiteY19" fmla="*/ 166731 h 283569"/>
                  <a:gd name="connsiteX20" fmla="*/ 61023 w 368190"/>
                  <a:gd name="connsiteY20" fmla="*/ 122178 h 283569"/>
                  <a:gd name="connsiteX21" fmla="*/ 50110 w 368190"/>
                  <a:gd name="connsiteY21" fmla="*/ 40317 h 283569"/>
                  <a:gd name="connsiteX22" fmla="*/ 35773 w 368190"/>
                  <a:gd name="connsiteY22" fmla="*/ 2469 h 283569"/>
                  <a:gd name="connsiteX23" fmla="*/ 8587 w 368190"/>
                  <a:gd name="connsiteY23" fmla="*/ 47372 h 283569"/>
                  <a:gd name="connsiteX0" fmla="*/ 8587 w 368190"/>
                  <a:gd name="connsiteY0" fmla="*/ 47372 h 283569"/>
                  <a:gd name="connsiteX1" fmla="*/ 4 w 368190"/>
                  <a:gd name="connsiteY1" fmla="*/ 110775 h 283569"/>
                  <a:gd name="connsiteX2" fmla="*/ 7644 w 368190"/>
                  <a:gd name="connsiteY2" fmla="*/ 161377 h 283569"/>
                  <a:gd name="connsiteX3" fmla="*/ 23421 w 368190"/>
                  <a:gd name="connsiteY3" fmla="*/ 194765 h 283569"/>
                  <a:gd name="connsiteX4" fmla="*/ 42520 w 368190"/>
                  <a:gd name="connsiteY4" fmla="*/ 221009 h 283569"/>
                  <a:gd name="connsiteX5" fmla="*/ 76455 w 368190"/>
                  <a:gd name="connsiteY5" fmla="*/ 251570 h 283569"/>
                  <a:gd name="connsiteX6" fmla="*/ 103691 w 368190"/>
                  <a:gd name="connsiteY6" fmla="*/ 267296 h 283569"/>
                  <a:gd name="connsiteX7" fmla="*/ 129885 w 368190"/>
                  <a:gd name="connsiteY7" fmla="*/ 274439 h 283569"/>
                  <a:gd name="connsiteX8" fmla="*/ 174833 w 368190"/>
                  <a:gd name="connsiteY8" fmla="*/ 283569 h 283569"/>
                  <a:gd name="connsiteX9" fmla="*/ 235559 w 368190"/>
                  <a:gd name="connsiteY9" fmla="*/ 276475 h 283569"/>
                  <a:gd name="connsiteX10" fmla="*/ 290082 w 368190"/>
                  <a:gd name="connsiteY10" fmla="*/ 258864 h 283569"/>
                  <a:gd name="connsiteX11" fmla="*/ 342225 w 368190"/>
                  <a:gd name="connsiteY11" fmla="*/ 204441 h 283569"/>
                  <a:gd name="connsiteX12" fmla="*/ 368073 w 368190"/>
                  <a:gd name="connsiteY12" fmla="*/ 155327 h 283569"/>
                  <a:gd name="connsiteX13" fmla="*/ 334039 w 368190"/>
                  <a:gd name="connsiteY13" fmla="*/ 155132 h 283569"/>
                  <a:gd name="connsiteX14" fmla="*/ 277033 w 368190"/>
                  <a:gd name="connsiteY14" fmla="*/ 178599 h 283569"/>
                  <a:gd name="connsiteX15" fmla="*/ 243049 w 368190"/>
                  <a:gd name="connsiteY15" fmla="*/ 207672 h 283569"/>
                  <a:gd name="connsiteX16" fmla="*/ 204251 w 368190"/>
                  <a:gd name="connsiteY16" fmla="*/ 226122 h 283569"/>
                  <a:gd name="connsiteX17" fmla="*/ 153001 w 368190"/>
                  <a:gd name="connsiteY17" fmla="*/ 215850 h 283569"/>
                  <a:gd name="connsiteX18" fmla="*/ 110879 w 368190"/>
                  <a:gd name="connsiteY18" fmla="*/ 205182 h 283569"/>
                  <a:gd name="connsiteX19" fmla="*/ 80023 w 368190"/>
                  <a:gd name="connsiteY19" fmla="*/ 166731 h 283569"/>
                  <a:gd name="connsiteX20" fmla="*/ 61023 w 368190"/>
                  <a:gd name="connsiteY20" fmla="*/ 122178 h 283569"/>
                  <a:gd name="connsiteX21" fmla="*/ 50110 w 368190"/>
                  <a:gd name="connsiteY21" fmla="*/ 40317 h 283569"/>
                  <a:gd name="connsiteX22" fmla="*/ 35773 w 368190"/>
                  <a:gd name="connsiteY22" fmla="*/ 2469 h 283569"/>
                  <a:gd name="connsiteX23" fmla="*/ 8587 w 368190"/>
                  <a:gd name="connsiteY23" fmla="*/ 47372 h 283569"/>
                  <a:gd name="connsiteX0" fmla="*/ 8587 w 368190"/>
                  <a:gd name="connsiteY0" fmla="*/ 47372 h 283569"/>
                  <a:gd name="connsiteX1" fmla="*/ 4 w 368190"/>
                  <a:gd name="connsiteY1" fmla="*/ 110775 h 283569"/>
                  <a:gd name="connsiteX2" fmla="*/ 7644 w 368190"/>
                  <a:gd name="connsiteY2" fmla="*/ 161377 h 283569"/>
                  <a:gd name="connsiteX3" fmla="*/ 23421 w 368190"/>
                  <a:gd name="connsiteY3" fmla="*/ 194765 h 283569"/>
                  <a:gd name="connsiteX4" fmla="*/ 42520 w 368190"/>
                  <a:gd name="connsiteY4" fmla="*/ 221009 h 283569"/>
                  <a:gd name="connsiteX5" fmla="*/ 76455 w 368190"/>
                  <a:gd name="connsiteY5" fmla="*/ 251570 h 283569"/>
                  <a:gd name="connsiteX6" fmla="*/ 103691 w 368190"/>
                  <a:gd name="connsiteY6" fmla="*/ 267296 h 283569"/>
                  <a:gd name="connsiteX7" fmla="*/ 129885 w 368190"/>
                  <a:gd name="connsiteY7" fmla="*/ 274439 h 283569"/>
                  <a:gd name="connsiteX8" fmla="*/ 174833 w 368190"/>
                  <a:gd name="connsiteY8" fmla="*/ 283569 h 283569"/>
                  <a:gd name="connsiteX9" fmla="*/ 235559 w 368190"/>
                  <a:gd name="connsiteY9" fmla="*/ 276475 h 283569"/>
                  <a:gd name="connsiteX10" fmla="*/ 290082 w 368190"/>
                  <a:gd name="connsiteY10" fmla="*/ 258864 h 283569"/>
                  <a:gd name="connsiteX11" fmla="*/ 342225 w 368190"/>
                  <a:gd name="connsiteY11" fmla="*/ 204441 h 283569"/>
                  <a:gd name="connsiteX12" fmla="*/ 368073 w 368190"/>
                  <a:gd name="connsiteY12" fmla="*/ 155327 h 283569"/>
                  <a:gd name="connsiteX13" fmla="*/ 334039 w 368190"/>
                  <a:gd name="connsiteY13" fmla="*/ 155132 h 283569"/>
                  <a:gd name="connsiteX14" fmla="*/ 277033 w 368190"/>
                  <a:gd name="connsiteY14" fmla="*/ 178599 h 283569"/>
                  <a:gd name="connsiteX15" fmla="*/ 244488 w 368190"/>
                  <a:gd name="connsiteY15" fmla="*/ 207672 h 283569"/>
                  <a:gd name="connsiteX16" fmla="*/ 204251 w 368190"/>
                  <a:gd name="connsiteY16" fmla="*/ 226122 h 283569"/>
                  <a:gd name="connsiteX17" fmla="*/ 153001 w 368190"/>
                  <a:gd name="connsiteY17" fmla="*/ 215850 h 283569"/>
                  <a:gd name="connsiteX18" fmla="*/ 110879 w 368190"/>
                  <a:gd name="connsiteY18" fmla="*/ 205182 h 283569"/>
                  <a:gd name="connsiteX19" fmla="*/ 80023 w 368190"/>
                  <a:gd name="connsiteY19" fmla="*/ 166731 h 283569"/>
                  <a:gd name="connsiteX20" fmla="*/ 61023 w 368190"/>
                  <a:gd name="connsiteY20" fmla="*/ 122178 h 283569"/>
                  <a:gd name="connsiteX21" fmla="*/ 50110 w 368190"/>
                  <a:gd name="connsiteY21" fmla="*/ 40317 h 283569"/>
                  <a:gd name="connsiteX22" fmla="*/ 35773 w 368190"/>
                  <a:gd name="connsiteY22" fmla="*/ 2469 h 283569"/>
                  <a:gd name="connsiteX23" fmla="*/ 8587 w 368190"/>
                  <a:gd name="connsiteY23" fmla="*/ 47372 h 283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8190" h="283569">
                    <a:moveTo>
                      <a:pt x="8587" y="47372"/>
                    </a:moveTo>
                    <a:cubicBezTo>
                      <a:pt x="2626" y="65423"/>
                      <a:pt x="161" y="91774"/>
                      <a:pt x="4" y="110775"/>
                    </a:cubicBezTo>
                    <a:cubicBezTo>
                      <a:pt x="-153" y="129776"/>
                      <a:pt x="5263" y="152646"/>
                      <a:pt x="7644" y="161377"/>
                    </a:cubicBezTo>
                    <a:lnTo>
                      <a:pt x="23421" y="194765"/>
                    </a:lnTo>
                    <a:cubicBezTo>
                      <a:pt x="26596" y="202306"/>
                      <a:pt x="36964" y="214659"/>
                      <a:pt x="42520" y="221009"/>
                    </a:cubicBezTo>
                    <a:cubicBezTo>
                      <a:pt x="48076" y="227359"/>
                      <a:pt x="70899" y="245220"/>
                      <a:pt x="76455" y="251570"/>
                    </a:cubicBezTo>
                    <a:cubicBezTo>
                      <a:pt x="82011" y="257920"/>
                      <a:pt x="94786" y="263485"/>
                      <a:pt x="103691" y="267296"/>
                    </a:cubicBezTo>
                    <a:cubicBezTo>
                      <a:pt x="112596" y="271107"/>
                      <a:pt x="123535" y="275233"/>
                      <a:pt x="129885" y="274439"/>
                    </a:cubicBezTo>
                    <a:lnTo>
                      <a:pt x="174833" y="283569"/>
                    </a:lnTo>
                    <a:cubicBezTo>
                      <a:pt x="182374" y="280791"/>
                      <a:pt x="228415" y="282825"/>
                      <a:pt x="235559" y="276475"/>
                    </a:cubicBezTo>
                    <a:lnTo>
                      <a:pt x="290082" y="258864"/>
                    </a:lnTo>
                    <a:cubicBezTo>
                      <a:pt x="296829" y="249736"/>
                      <a:pt x="339844" y="217935"/>
                      <a:pt x="342225" y="204441"/>
                    </a:cubicBezTo>
                    <a:lnTo>
                      <a:pt x="368073" y="155327"/>
                    </a:lnTo>
                    <a:cubicBezTo>
                      <a:pt x="370454" y="141833"/>
                      <a:pt x="336023" y="161085"/>
                      <a:pt x="334039" y="155132"/>
                    </a:cubicBezTo>
                    <a:lnTo>
                      <a:pt x="277033" y="178599"/>
                    </a:lnTo>
                    <a:cubicBezTo>
                      <a:pt x="273858" y="183759"/>
                      <a:pt x="256618" y="199752"/>
                      <a:pt x="244488" y="207672"/>
                    </a:cubicBezTo>
                    <a:cubicBezTo>
                      <a:pt x="232358" y="215592"/>
                      <a:pt x="207426" y="216597"/>
                      <a:pt x="204251" y="226122"/>
                    </a:cubicBezTo>
                    <a:lnTo>
                      <a:pt x="153001" y="215850"/>
                    </a:lnTo>
                    <a:cubicBezTo>
                      <a:pt x="149429" y="223391"/>
                      <a:pt x="118023" y="201213"/>
                      <a:pt x="110879" y="205182"/>
                    </a:cubicBezTo>
                    <a:cubicBezTo>
                      <a:pt x="100594" y="192365"/>
                      <a:pt x="88332" y="180565"/>
                      <a:pt x="80023" y="166731"/>
                    </a:cubicBezTo>
                    <a:cubicBezTo>
                      <a:pt x="71714" y="152897"/>
                      <a:pt x="66008" y="143247"/>
                      <a:pt x="61023" y="122178"/>
                    </a:cubicBezTo>
                    <a:cubicBezTo>
                      <a:pt x="56038" y="101109"/>
                      <a:pt x="54079" y="56192"/>
                      <a:pt x="50110" y="40317"/>
                    </a:cubicBezTo>
                    <a:cubicBezTo>
                      <a:pt x="46141" y="24442"/>
                      <a:pt x="38154" y="27075"/>
                      <a:pt x="35773" y="2469"/>
                    </a:cubicBezTo>
                    <a:cubicBezTo>
                      <a:pt x="33392" y="-10231"/>
                      <a:pt x="14548" y="29321"/>
                      <a:pt x="8587" y="47372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ight Arrow 129"/>
              <p:cNvSpPr>
                <a:spLocks noChangeAspect="1"/>
              </p:cNvSpPr>
              <p:nvPr/>
            </p:nvSpPr>
            <p:spPr>
              <a:xfrm rot="21052248">
                <a:off x="7304021" y="3618127"/>
                <a:ext cx="146278" cy="72061"/>
              </a:xfrm>
              <a:prstGeom prst="rightArrow">
                <a:avLst>
                  <a:gd name="adj1" fmla="val 42977"/>
                  <a:gd name="adj2" fmla="val 50000"/>
                </a:avLst>
              </a:prstGeom>
              <a:solidFill>
                <a:schemeClr val="accent6">
                  <a:lumMod val="75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ight Arrow 130"/>
              <p:cNvSpPr>
                <a:spLocks noChangeAspect="1"/>
              </p:cNvSpPr>
              <p:nvPr/>
            </p:nvSpPr>
            <p:spPr>
              <a:xfrm rot="14949244">
                <a:off x="7083421" y="3502959"/>
                <a:ext cx="146278" cy="72061"/>
              </a:xfrm>
              <a:prstGeom prst="rightArrow">
                <a:avLst>
                  <a:gd name="adj1" fmla="val 42977"/>
                  <a:gd name="adj2" fmla="val 50000"/>
                </a:avLst>
              </a:prstGeom>
              <a:solidFill>
                <a:schemeClr val="accent6">
                  <a:lumMod val="75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 rot="1861926">
                <a:off x="7372029" y="2768000"/>
                <a:ext cx="138080" cy="44434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 rot="1861926">
                <a:off x="7394890" y="2796894"/>
                <a:ext cx="89960" cy="392977"/>
              </a:xfrm>
              <a:prstGeom prst="ellipse">
                <a:avLst/>
              </a:prstGeom>
              <a:solidFill>
                <a:schemeClr val="bg1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4" name="Group 133"/>
              <p:cNvGrpSpPr/>
              <p:nvPr/>
            </p:nvGrpSpPr>
            <p:grpSpPr>
              <a:xfrm rot="19281105">
                <a:off x="6908991" y="2724265"/>
                <a:ext cx="133353" cy="384692"/>
                <a:chOff x="4162805" y="3725130"/>
                <a:chExt cx="106002" cy="341118"/>
              </a:xfrm>
            </p:grpSpPr>
            <p:sp>
              <p:nvSpPr>
                <p:cNvPr id="153" name="Oval 152"/>
                <p:cNvSpPr/>
                <p:nvPr/>
              </p:nvSpPr>
              <p:spPr>
                <a:xfrm rot="1861926">
                  <a:off x="4162805" y="3725130"/>
                  <a:ext cx="106002" cy="34111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 rot="1861926">
                  <a:off x="4181067" y="3761582"/>
                  <a:ext cx="70970" cy="272994"/>
                </a:xfrm>
                <a:prstGeom prst="ellipse">
                  <a:avLst/>
                </a:prstGeom>
                <a:solidFill>
                  <a:schemeClr val="bg1"/>
                </a:solidFill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5" name="Oval 134"/>
              <p:cNvSpPr/>
              <p:nvPr/>
            </p:nvSpPr>
            <p:spPr>
              <a:xfrm>
                <a:off x="7399935" y="2344770"/>
                <a:ext cx="272418" cy="2757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7428665" y="2370710"/>
                <a:ext cx="219155" cy="226251"/>
              </a:xfrm>
              <a:prstGeom prst="ellipse">
                <a:avLst/>
              </a:prstGeom>
              <a:solidFill>
                <a:schemeClr val="bg1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6530691" y="2304114"/>
                <a:ext cx="272418" cy="27573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6559420" y="2330054"/>
                <a:ext cx="219155" cy="226251"/>
              </a:xfrm>
              <a:prstGeom prst="ellipse">
                <a:avLst/>
              </a:prstGeom>
              <a:solidFill>
                <a:schemeClr val="bg1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Pie 138"/>
              <p:cNvSpPr/>
              <p:nvPr/>
            </p:nvSpPr>
            <p:spPr>
              <a:xfrm>
                <a:off x="7031553" y="1840818"/>
                <a:ext cx="383846" cy="383846"/>
              </a:xfrm>
              <a:prstGeom prst="pie">
                <a:avLst>
                  <a:gd name="adj1" fmla="val 0"/>
                  <a:gd name="adj2" fmla="val 1078646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Pie 139"/>
              <p:cNvSpPr/>
              <p:nvPr/>
            </p:nvSpPr>
            <p:spPr>
              <a:xfrm>
                <a:off x="7075653" y="1879175"/>
                <a:ext cx="301508" cy="301508"/>
              </a:xfrm>
              <a:prstGeom prst="pie">
                <a:avLst>
                  <a:gd name="adj1" fmla="val 0"/>
                  <a:gd name="adj2" fmla="val 11394665"/>
                </a:avLst>
              </a:prstGeom>
              <a:solidFill>
                <a:schemeClr val="bg1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1" name="Straight Connector 140"/>
              <p:cNvCxnSpPr/>
              <p:nvPr/>
            </p:nvCxnSpPr>
            <p:spPr>
              <a:xfrm>
                <a:off x="7412299" y="2050355"/>
                <a:ext cx="696216" cy="0"/>
              </a:xfrm>
              <a:prstGeom prst="line">
                <a:avLst/>
              </a:prstGeom>
              <a:ln w="76200" cmpd="sng">
                <a:solidFill>
                  <a:schemeClr val="accent6">
                    <a:lumMod val="60000"/>
                    <a:lumOff val="40000"/>
                  </a:schemeClr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6485738" y="2050355"/>
                <a:ext cx="556996" cy="0"/>
              </a:xfrm>
              <a:prstGeom prst="line">
                <a:avLst/>
              </a:prstGeom>
              <a:ln w="76200" cmpd="sng">
                <a:solidFill>
                  <a:schemeClr val="accent6">
                    <a:lumMod val="60000"/>
                    <a:lumOff val="40000"/>
                  </a:schemeClr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Right Arrow 142"/>
              <p:cNvSpPr>
                <a:spLocks noChangeAspect="1"/>
              </p:cNvSpPr>
              <p:nvPr/>
            </p:nvSpPr>
            <p:spPr>
              <a:xfrm>
                <a:off x="7650672" y="1999624"/>
                <a:ext cx="201857" cy="99444"/>
              </a:xfrm>
              <a:prstGeom prst="rightArrow">
                <a:avLst>
                  <a:gd name="adj1" fmla="val 42977"/>
                  <a:gd name="adj2" fmla="val 50000"/>
                </a:avLst>
              </a:prstGeom>
              <a:solidFill>
                <a:schemeClr val="accent6">
                  <a:lumMod val="75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ight Arrow 143"/>
              <p:cNvSpPr>
                <a:spLocks noChangeAspect="1"/>
              </p:cNvSpPr>
              <p:nvPr/>
            </p:nvSpPr>
            <p:spPr>
              <a:xfrm rot="10800000">
                <a:off x="6674639" y="2004653"/>
                <a:ext cx="201857" cy="99444"/>
              </a:xfrm>
              <a:prstGeom prst="rightArrow">
                <a:avLst>
                  <a:gd name="adj1" fmla="val 42977"/>
                  <a:gd name="adj2" fmla="val 50000"/>
                </a:avLst>
              </a:prstGeom>
              <a:solidFill>
                <a:schemeClr val="accent6">
                  <a:lumMod val="75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5" name="Straight Connector 144"/>
              <p:cNvCxnSpPr/>
              <p:nvPr/>
            </p:nvCxnSpPr>
            <p:spPr>
              <a:xfrm flipV="1">
                <a:off x="7310030" y="1853224"/>
                <a:ext cx="64209" cy="76156"/>
              </a:xfrm>
              <a:prstGeom prst="line">
                <a:avLst/>
              </a:prstGeom>
              <a:ln w="19050" cmpd="sng">
                <a:solidFill>
                  <a:schemeClr val="accent6">
                    <a:lumMod val="60000"/>
                    <a:lumOff val="40000"/>
                  </a:schemeClr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flipV="1">
                <a:off x="7233235" y="1818043"/>
                <a:ext cx="0" cy="92567"/>
              </a:xfrm>
              <a:prstGeom prst="line">
                <a:avLst/>
              </a:prstGeom>
              <a:ln w="19050" cmpd="sng">
                <a:solidFill>
                  <a:schemeClr val="accent6">
                    <a:lumMod val="60000"/>
                    <a:lumOff val="40000"/>
                  </a:schemeClr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H="1" flipV="1">
                <a:off x="7092537" y="1853224"/>
                <a:ext cx="48718" cy="68901"/>
              </a:xfrm>
              <a:prstGeom prst="line">
                <a:avLst/>
              </a:prstGeom>
              <a:ln w="19050" cmpd="sng">
                <a:solidFill>
                  <a:schemeClr val="accent6">
                    <a:lumMod val="60000"/>
                    <a:lumOff val="40000"/>
                  </a:schemeClr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Freeform 147"/>
              <p:cNvSpPr/>
              <p:nvPr/>
            </p:nvSpPr>
            <p:spPr>
              <a:xfrm>
                <a:off x="7936074" y="3709853"/>
                <a:ext cx="297779" cy="189213"/>
              </a:xfrm>
              <a:custGeom>
                <a:avLst/>
                <a:gdLst>
                  <a:gd name="connsiteX0" fmla="*/ 140493 w 228600"/>
                  <a:gd name="connsiteY0" fmla="*/ 42863 h 145256"/>
                  <a:gd name="connsiteX1" fmla="*/ 202406 w 228600"/>
                  <a:gd name="connsiteY1" fmla="*/ 33338 h 145256"/>
                  <a:gd name="connsiteX2" fmla="*/ 228600 w 228600"/>
                  <a:gd name="connsiteY2" fmla="*/ 69056 h 145256"/>
                  <a:gd name="connsiteX3" fmla="*/ 226218 w 228600"/>
                  <a:gd name="connsiteY3" fmla="*/ 107156 h 145256"/>
                  <a:gd name="connsiteX4" fmla="*/ 195262 w 228600"/>
                  <a:gd name="connsiteY4" fmla="*/ 114300 h 145256"/>
                  <a:gd name="connsiteX5" fmla="*/ 140493 w 228600"/>
                  <a:gd name="connsiteY5" fmla="*/ 114300 h 145256"/>
                  <a:gd name="connsiteX6" fmla="*/ 76200 w 228600"/>
                  <a:gd name="connsiteY6" fmla="*/ 119063 h 145256"/>
                  <a:gd name="connsiteX7" fmla="*/ 45243 w 228600"/>
                  <a:gd name="connsiteY7" fmla="*/ 145256 h 145256"/>
                  <a:gd name="connsiteX8" fmla="*/ 16668 w 228600"/>
                  <a:gd name="connsiteY8" fmla="*/ 140494 h 145256"/>
                  <a:gd name="connsiteX9" fmla="*/ 7143 w 228600"/>
                  <a:gd name="connsiteY9" fmla="*/ 83344 h 145256"/>
                  <a:gd name="connsiteX10" fmla="*/ 0 w 228600"/>
                  <a:gd name="connsiteY10" fmla="*/ 0 h 145256"/>
                  <a:gd name="connsiteX11" fmla="*/ 35718 w 228600"/>
                  <a:gd name="connsiteY11" fmla="*/ 33338 h 145256"/>
                  <a:gd name="connsiteX12" fmla="*/ 83343 w 228600"/>
                  <a:gd name="connsiteY12" fmla="*/ 42863 h 145256"/>
                  <a:gd name="connsiteX13" fmla="*/ 140493 w 228600"/>
                  <a:gd name="connsiteY13" fmla="*/ 42863 h 145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8600" h="145256">
                    <a:moveTo>
                      <a:pt x="140493" y="42863"/>
                    </a:moveTo>
                    <a:lnTo>
                      <a:pt x="202406" y="33338"/>
                    </a:lnTo>
                    <a:lnTo>
                      <a:pt x="228600" y="69056"/>
                    </a:lnTo>
                    <a:lnTo>
                      <a:pt x="226218" y="107156"/>
                    </a:lnTo>
                    <a:lnTo>
                      <a:pt x="195262" y="114300"/>
                    </a:lnTo>
                    <a:lnTo>
                      <a:pt x="140493" y="114300"/>
                    </a:lnTo>
                    <a:lnTo>
                      <a:pt x="76200" y="119063"/>
                    </a:lnTo>
                    <a:lnTo>
                      <a:pt x="45243" y="145256"/>
                    </a:lnTo>
                    <a:lnTo>
                      <a:pt x="16668" y="140494"/>
                    </a:lnTo>
                    <a:lnTo>
                      <a:pt x="7143" y="83344"/>
                    </a:lnTo>
                    <a:lnTo>
                      <a:pt x="0" y="0"/>
                    </a:lnTo>
                    <a:lnTo>
                      <a:pt x="35718" y="33338"/>
                    </a:lnTo>
                    <a:lnTo>
                      <a:pt x="83343" y="42863"/>
                    </a:lnTo>
                    <a:lnTo>
                      <a:pt x="140493" y="4286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 rot="21099476">
                <a:off x="7814002" y="3643511"/>
                <a:ext cx="168412" cy="34326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 rot="21099476">
                <a:off x="7811860" y="3665901"/>
                <a:ext cx="137613" cy="311471"/>
              </a:xfrm>
              <a:prstGeom prst="ellipse">
                <a:avLst/>
              </a:prstGeom>
              <a:solidFill>
                <a:schemeClr val="bg1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ight Arrow 150"/>
              <p:cNvSpPr>
                <a:spLocks noChangeAspect="1"/>
              </p:cNvSpPr>
              <p:nvPr/>
            </p:nvSpPr>
            <p:spPr>
              <a:xfrm rot="14403157">
                <a:off x="7909238" y="3730526"/>
                <a:ext cx="93618" cy="46117"/>
              </a:xfrm>
              <a:prstGeom prst="rightArrow">
                <a:avLst>
                  <a:gd name="adj1" fmla="val 42977"/>
                  <a:gd name="adj2" fmla="val 50000"/>
                </a:avLst>
              </a:prstGeom>
              <a:solidFill>
                <a:schemeClr val="accent6">
                  <a:lumMod val="75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ight Arrow 151"/>
              <p:cNvSpPr>
                <a:spLocks noChangeAspect="1"/>
              </p:cNvSpPr>
              <p:nvPr/>
            </p:nvSpPr>
            <p:spPr>
              <a:xfrm rot="6452028">
                <a:off x="7927776" y="3861968"/>
                <a:ext cx="93618" cy="46117"/>
              </a:xfrm>
              <a:prstGeom prst="rightArrow">
                <a:avLst>
                  <a:gd name="adj1" fmla="val 42977"/>
                  <a:gd name="adj2" fmla="val 50000"/>
                </a:avLst>
              </a:prstGeom>
              <a:solidFill>
                <a:schemeClr val="accent6">
                  <a:lumMod val="75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Oval 17"/>
          <p:cNvSpPr/>
          <p:nvPr/>
        </p:nvSpPr>
        <p:spPr>
          <a:xfrm>
            <a:off x="8732671" y="5483362"/>
            <a:ext cx="369651" cy="369651"/>
          </a:xfrm>
          <a:prstGeom prst="ellipse">
            <a:avLst/>
          </a:prstGeom>
          <a:solidFill>
            <a:schemeClr val="bg2"/>
          </a:solidFill>
          <a:ln w="34925" cmpd="sng">
            <a:solidFill>
              <a:srgbClr val="FFFFFF"/>
            </a:solidFill>
          </a:ln>
          <a:effectLst/>
          <a:scene3d>
            <a:camera prst="perspectiveFront" fov="0">
              <a:rot lat="0" lon="0" rev="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9241954" y="5391109"/>
            <a:ext cx="206216" cy="206216"/>
          </a:xfrm>
          <a:prstGeom prst="ellipse">
            <a:avLst/>
          </a:prstGeom>
          <a:solidFill>
            <a:schemeClr val="bg2"/>
          </a:solidFill>
          <a:ln w="34925" cmpd="sng">
            <a:solidFill>
              <a:srgbClr val="FFFFFF"/>
            </a:solidFill>
          </a:ln>
          <a:effectLst/>
          <a:scene3d>
            <a:camera prst="perspectiveFront" fov="0">
              <a:rot lat="0" lon="0" rev="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8356560" y="5605788"/>
            <a:ext cx="206216" cy="206216"/>
          </a:xfrm>
          <a:prstGeom prst="ellipse">
            <a:avLst/>
          </a:prstGeom>
          <a:solidFill>
            <a:schemeClr val="bg2"/>
          </a:solidFill>
          <a:ln w="34925" cmpd="sng">
            <a:solidFill>
              <a:srgbClr val="FFFFFF"/>
            </a:solidFill>
          </a:ln>
          <a:effectLst/>
          <a:scene3d>
            <a:camera prst="perspectiveFront" fov="0">
              <a:rot lat="0" lon="0" rev="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0.00143 -0.1743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872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repeatCount="indefinite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00117 -0.144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722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repeatCount="indefinite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00117 -0.1444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722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repeatCount="indefinite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8" grpId="1" animBg="1"/>
      <p:bldP spid="18" grpId="2" animBg="1"/>
      <p:bldP spid="155" grpId="0" animBg="1"/>
      <p:bldP spid="155" grpId="1" animBg="1"/>
      <p:bldP spid="155" grpId="2" animBg="1"/>
      <p:bldP spid="156" grpId="0" animBg="1"/>
      <p:bldP spid="156" grpId="1" animBg="1"/>
      <p:bldP spid="15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71331"/>
            <a:ext cx="12203865" cy="2071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05" y="3753280"/>
            <a:ext cx="9531096" cy="30584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871330"/>
            <a:ext cx="12192000" cy="498667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LNAPL Wicking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1" y="3055535"/>
            <a:ext cx="5653930" cy="1653966"/>
          </a:xfrm>
          <a:custGeom>
            <a:avLst/>
            <a:gdLst>
              <a:gd name="connsiteX0" fmla="*/ 557212 w 2278856"/>
              <a:gd name="connsiteY0" fmla="*/ 0 h 1135857"/>
              <a:gd name="connsiteX1" fmla="*/ 985837 w 2278856"/>
              <a:gd name="connsiteY1" fmla="*/ 42863 h 1135857"/>
              <a:gd name="connsiteX2" fmla="*/ 1428750 w 2278856"/>
              <a:gd name="connsiteY2" fmla="*/ 92869 h 1135857"/>
              <a:gd name="connsiteX3" fmla="*/ 1800225 w 2278856"/>
              <a:gd name="connsiteY3" fmla="*/ 200025 h 1135857"/>
              <a:gd name="connsiteX4" fmla="*/ 2143125 w 2278856"/>
              <a:gd name="connsiteY4" fmla="*/ 321469 h 1135857"/>
              <a:gd name="connsiteX5" fmla="*/ 2157412 w 2278856"/>
              <a:gd name="connsiteY5" fmla="*/ 478632 h 1135857"/>
              <a:gd name="connsiteX6" fmla="*/ 2257425 w 2278856"/>
              <a:gd name="connsiteY6" fmla="*/ 528638 h 1135857"/>
              <a:gd name="connsiteX7" fmla="*/ 2278856 w 2278856"/>
              <a:gd name="connsiteY7" fmla="*/ 642938 h 1135857"/>
              <a:gd name="connsiteX8" fmla="*/ 2193131 w 2278856"/>
              <a:gd name="connsiteY8" fmla="*/ 771525 h 1135857"/>
              <a:gd name="connsiteX9" fmla="*/ 2035969 w 2278856"/>
              <a:gd name="connsiteY9" fmla="*/ 907257 h 1135857"/>
              <a:gd name="connsiteX10" fmla="*/ 1764506 w 2278856"/>
              <a:gd name="connsiteY10" fmla="*/ 964407 h 1135857"/>
              <a:gd name="connsiteX11" fmla="*/ 1464469 w 2278856"/>
              <a:gd name="connsiteY11" fmla="*/ 1135857 h 1135857"/>
              <a:gd name="connsiteX12" fmla="*/ 242887 w 2278856"/>
              <a:gd name="connsiteY12" fmla="*/ 1128713 h 1135857"/>
              <a:gd name="connsiteX13" fmla="*/ 78581 w 2278856"/>
              <a:gd name="connsiteY13" fmla="*/ 978694 h 1135857"/>
              <a:gd name="connsiteX14" fmla="*/ 0 w 2278856"/>
              <a:gd name="connsiteY14" fmla="*/ 664369 h 1135857"/>
              <a:gd name="connsiteX15" fmla="*/ 7144 w 2278856"/>
              <a:gd name="connsiteY15" fmla="*/ 414338 h 1135857"/>
              <a:gd name="connsiteX16" fmla="*/ 78581 w 2278856"/>
              <a:gd name="connsiteY16" fmla="*/ 214313 h 1135857"/>
              <a:gd name="connsiteX17" fmla="*/ 207169 w 2278856"/>
              <a:gd name="connsiteY17" fmla="*/ 121444 h 1135857"/>
              <a:gd name="connsiteX18" fmla="*/ 492919 w 2278856"/>
              <a:gd name="connsiteY18" fmla="*/ 0 h 1135857"/>
              <a:gd name="connsiteX19" fmla="*/ 557212 w 2278856"/>
              <a:gd name="connsiteY19" fmla="*/ 0 h 1135857"/>
              <a:gd name="connsiteX0" fmla="*/ 557212 w 2278856"/>
              <a:gd name="connsiteY0" fmla="*/ 0 h 1135857"/>
              <a:gd name="connsiteX1" fmla="*/ 985837 w 2278856"/>
              <a:gd name="connsiteY1" fmla="*/ 42863 h 1135857"/>
              <a:gd name="connsiteX2" fmla="*/ 1428750 w 2278856"/>
              <a:gd name="connsiteY2" fmla="*/ 92869 h 1135857"/>
              <a:gd name="connsiteX3" fmla="*/ 1800225 w 2278856"/>
              <a:gd name="connsiteY3" fmla="*/ 200025 h 1135857"/>
              <a:gd name="connsiteX4" fmla="*/ 2143125 w 2278856"/>
              <a:gd name="connsiteY4" fmla="*/ 321469 h 1135857"/>
              <a:gd name="connsiteX5" fmla="*/ 2214562 w 2278856"/>
              <a:gd name="connsiteY5" fmla="*/ 407194 h 1135857"/>
              <a:gd name="connsiteX6" fmla="*/ 2257425 w 2278856"/>
              <a:gd name="connsiteY6" fmla="*/ 528638 h 1135857"/>
              <a:gd name="connsiteX7" fmla="*/ 2278856 w 2278856"/>
              <a:gd name="connsiteY7" fmla="*/ 642938 h 1135857"/>
              <a:gd name="connsiteX8" fmla="*/ 2193131 w 2278856"/>
              <a:gd name="connsiteY8" fmla="*/ 771525 h 1135857"/>
              <a:gd name="connsiteX9" fmla="*/ 2035969 w 2278856"/>
              <a:gd name="connsiteY9" fmla="*/ 907257 h 1135857"/>
              <a:gd name="connsiteX10" fmla="*/ 1764506 w 2278856"/>
              <a:gd name="connsiteY10" fmla="*/ 964407 h 1135857"/>
              <a:gd name="connsiteX11" fmla="*/ 1464469 w 2278856"/>
              <a:gd name="connsiteY11" fmla="*/ 1135857 h 1135857"/>
              <a:gd name="connsiteX12" fmla="*/ 242887 w 2278856"/>
              <a:gd name="connsiteY12" fmla="*/ 1128713 h 1135857"/>
              <a:gd name="connsiteX13" fmla="*/ 78581 w 2278856"/>
              <a:gd name="connsiteY13" fmla="*/ 978694 h 1135857"/>
              <a:gd name="connsiteX14" fmla="*/ 0 w 2278856"/>
              <a:gd name="connsiteY14" fmla="*/ 664369 h 1135857"/>
              <a:gd name="connsiteX15" fmla="*/ 7144 w 2278856"/>
              <a:gd name="connsiteY15" fmla="*/ 414338 h 1135857"/>
              <a:gd name="connsiteX16" fmla="*/ 78581 w 2278856"/>
              <a:gd name="connsiteY16" fmla="*/ 214313 h 1135857"/>
              <a:gd name="connsiteX17" fmla="*/ 207169 w 2278856"/>
              <a:gd name="connsiteY17" fmla="*/ 121444 h 1135857"/>
              <a:gd name="connsiteX18" fmla="*/ 492919 w 2278856"/>
              <a:gd name="connsiteY18" fmla="*/ 0 h 1135857"/>
              <a:gd name="connsiteX19" fmla="*/ 557212 w 2278856"/>
              <a:gd name="connsiteY19" fmla="*/ 0 h 1135857"/>
              <a:gd name="connsiteX0" fmla="*/ 557212 w 2278856"/>
              <a:gd name="connsiteY0" fmla="*/ 0 h 1231107"/>
              <a:gd name="connsiteX1" fmla="*/ 985837 w 2278856"/>
              <a:gd name="connsiteY1" fmla="*/ 42863 h 1231107"/>
              <a:gd name="connsiteX2" fmla="*/ 1428750 w 2278856"/>
              <a:gd name="connsiteY2" fmla="*/ 92869 h 1231107"/>
              <a:gd name="connsiteX3" fmla="*/ 1800225 w 2278856"/>
              <a:gd name="connsiteY3" fmla="*/ 200025 h 1231107"/>
              <a:gd name="connsiteX4" fmla="*/ 2143125 w 2278856"/>
              <a:gd name="connsiteY4" fmla="*/ 321469 h 1231107"/>
              <a:gd name="connsiteX5" fmla="*/ 2214562 w 2278856"/>
              <a:gd name="connsiteY5" fmla="*/ 407194 h 1231107"/>
              <a:gd name="connsiteX6" fmla="*/ 2257425 w 2278856"/>
              <a:gd name="connsiteY6" fmla="*/ 528638 h 1231107"/>
              <a:gd name="connsiteX7" fmla="*/ 2278856 w 2278856"/>
              <a:gd name="connsiteY7" fmla="*/ 642938 h 1231107"/>
              <a:gd name="connsiteX8" fmla="*/ 2193131 w 2278856"/>
              <a:gd name="connsiteY8" fmla="*/ 771525 h 1231107"/>
              <a:gd name="connsiteX9" fmla="*/ 2035969 w 2278856"/>
              <a:gd name="connsiteY9" fmla="*/ 907257 h 1231107"/>
              <a:gd name="connsiteX10" fmla="*/ 1894046 w 2278856"/>
              <a:gd name="connsiteY10" fmla="*/ 1231107 h 1231107"/>
              <a:gd name="connsiteX11" fmla="*/ 1464469 w 2278856"/>
              <a:gd name="connsiteY11" fmla="*/ 1135857 h 1231107"/>
              <a:gd name="connsiteX12" fmla="*/ 242887 w 2278856"/>
              <a:gd name="connsiteY12" fmla="*/ 1128713 h 1231107"/>
              <a:gd name="connsiteX13" fmla="*/ 78581 w 2278856"/>
              <a:gd name="connsiteY13" fmla="*/ 978694 h 1231107"/>
              <a:gd name="connsiteX14" fmla="*/ 0 w 2278856"/>
              <a:gd name="connsiteY14" fmla="*/ 664369 h 1231107"/>
              <a:gd name="connsiteX15" fmla="*/ 7144 w 2278856"/>
              <a:gd name="connsiteY15" fmla="*/ 414338 h 1231107"/>
              <a:gd name="connsiteX16" fmla="*/ 78581 w 2278856"/>
              <a:gd name="connsiteY16" fmla="*/ 214313 h 1231107"/>
              <a:gd name="connsiteX17" fmla="*/ 207169 w 2278856"/>
              <a:gd name="connsiteY17" fmla="*/ 121444 h 1231107"/>
              <a:gd name="connsiteX18" fmla="*/ 492919 w 2278856"/>
              <a:gd name="connsiteY18" fmla="*/ 0 h 1231107"/>
              <a:gd name="connsiteX19" fmla="*/ 557212 w 2278856"/>
              <a:gd name="connsiteY19" fmla="*/ 0 h 1231107"/>
              <a:gd name="connsiteX0" fmla="*/ 557212 w 2340769"/>
              <a:gd name="connsiteY0" fmla="*/ 0 h 1379697"/>
              <a:gd name="connsiteX1" fmla="*/ 985837 w 2340769"/>
              <a:gd name="connsiteY1" fmla="*/ 42863 h 1379697"/>
              <a:gd name="connsiteX2" fmla="*/ 1428750 w 2340769"/>
              <a:gd name="connsiteY2" fmla="*/ 92869 h 1379697"/>
              <a:gd name="connsiteX3" fmla="*/ 1800225 w 2340769"/>
              <a:gd name="connsiteY3" fmla="*/ 200025 h 1379697"/>
              <a:gd name="connsiteX4" fmla="*/ 2143125 w 2340769"/>
              <a:gd name="connsiteY4" fmla="*/ 321469 h 1379697"/>
              <a:gd name="connsiteX5" fmla="*/ 2214562 w 2340769"/>
              <a:gd name="connsiteY5" fmla="*/ 407194 h 1379697"/>
              <a:gd name="connsiteX6" fmla="*/ 2257425 w 2340769"/>
              <a:gd name="connsiteY6" fmla="*/ 528638 h 1379697"/>
              <a:gd name="connsiteX7" fmla="*/ 2278856 w 2340769"/>
              <a:gd name="connsiteY7" fmla="*/ 642938 h 1379697"/>
              <a:gd name="connsiteX8" fmla="*/ 2193131 w 2340769"/>
              <a:gd name="connsiteY8" fmla="*/ 771525 h 1379697"/>
              <a:gd name="connsiteX9" fmla="*/ 2340769 w 2340769"/>
              <a:gd name="connsiteY9" fmla="*/ 1379697 h 1379697"/>
              <a:gd name="connsiteX10" fmla="*/ 1894046 w 2340769"/>
              <a:gd name="connsiteY10" fmla="*/ 1231107 h 1379697"/>
              <a:gd name="connsiteX11" fmla="*/ 1464469 w 2340769"/>
              <a:gd name="connsiteY11" fmla="*/ 1135857 h 1379697"/>
              <a:gd name="connsiteX12" fmla="*/ 242887 w 2340769"/>
              <a:gd name="connsiteY12" fmla="*/ 1128713 h 1379697"/>
              <a:gd name="connsiteX13" fmla="*/ 78581 w 2340769"/>
              <a:gd name="connsiteY13" fmla="*/ 978694 h 1379697"/>
              <a:gd name="connsiteX14" fmla="*/ 0 w 2340769"/>
              <a:gd name="connsiteY14" fmla="*/ 664369 h 1379697"/>
              <a:gd name="connsiteX15" fmla="*/ 7144 w 2340769"/>
              <a:gd name="connsiteY15" fmla="*/ 414338 h 1379697"/>
              <a:gd name="connsiteX16" fmla="*/ 78581 w 2340769"/>
              <a:gd name="connsiteY16" fmla="*/ 214313 h 1379697"/>
              <a:gd name="connsiteX17" fmla="*/ 207169 w 2340769"/>
              <a:gd name="connsiteY17" fmla="*/ 121444 h 1379697"/>
              <a:gd name="connsiteX18" fmla="*/ 492919 w 2340769"/>
              <a:gd name="connsiteY18" fmla="*/ 0 h 1379697"/>
              <a:gd name="connsiteX19" fmla="*/ 557212 w 2340769"/>
              <a:gd name="connsiteY19" fmla="*/ 0 h 1379697"/>
              <a:gd name="connsiteX0" fmla="*/ 557212 w 3168491"/>
              <a:gd name="connsiteY0" fmla="*/ 0 h 1480185"/>
              <a:gd name="connsiteX1" fmla="*/ 985837 w 3168491"/>
              <a:gd name="connsiteY1" fmla="*/ 42863 h 1480185"/>
              <a:gd name="connsiteX2" fmla="*/ 1428750 w 3168491"/>
              <a:gd name="connsiteY2" fmla="*/ 92869 h 1480185"/>
              <a:gd name="connsiteX3" fmla="*/ 1800225 w 3168491"/>
              <a:gd name="connsiteY3" fmla="*/ 200025 h 1480185"/>
              <a:gd name="connsiteX4" fmla="*/ 2143125 w 3168491"/>
              <a:gd name="connsiteY4" fmla="*/ 321469 h 1480185"/>
              <a:gd name="connsiteX5" fmla="*/ 2214562 w 3168491"/>
              <a:gd name="connsiteY5" fmla="*/ 407194 h 1480185"/>
              <a:gd name="connsiteX6" fmla="*/ 2257425 w 3168491"/>
              <a:gd name="connsiteY6" fmla="*/ 528638 h 1480185"/>
              <a:gd name="connsiteX7" fmla="*/ 2278856 w 3168491"/>
              <a:gd name="connsiteY7" fmla="*/ 642938 h 1480185"/>
              <a:gd name="connsiteX8" fmla="*/ 3168491 w 3168491"/>
              <a:gd name="connsiteY8" fmla="*/ 1480185 h 1480185"/>
              <a:gd name="connsiteX9" fmla="*/ 2340769 w 3168491"/>
              <a:gd name="connsiteY9" fmla="*/ 1379697 h 1480185"/>
              <a:gd name="connsiteX10" fmla="*/ 1894046 w 3168491"/>
              <a:gd name="connsiteY10" fmla="*/ 1231107 h 1480185"/>
              <a:gd name="connsiteX11" fmla="*/ 1464469 w 3168491"/>
              <a:gd name="connsiteY11" fmla="*/ 1135857 h 1480185"/>
              <a:gd name="connsiteX12" fmla="*/ 242887 w 3168491"/>
              <a:gd name="connsiteY12" fmla="*/ 1128713 h 1480185"/>
              <a:gd name="connsiteX13" fmla="*/ 78581 w 3168491"/>
              <a:gd name="connsiteY13" fmla="*/ 978694 h 1480185"/>
              <a:gd name="connsiteX14" fmla="*/ 0 w 3168491"/>
              <a:gd name="connsiteY14" fmla="*/ 664369 h 1480185"/>
              <a:gd name="connsiteX15" fmla="*/ 7144 w 3168491"/>
              <a:gd name="connsiteY15" fmla="*/ 414338 h 1480185"/>
              <a:gd name="connsiteX16" fmla="*/ 78581 w 3168491"/>
              <a:gd name="connsiteY16" fmla="*/ 214313 h 1480185"/>
              <a:gd name="connsiteX17" fmla="*/ 207169 w 3168491"/>
              <a:gd name="connsiteY17" fmla="*/ 121444 h 1480185"/>
              <a:gd name="connsiteX18" fmla="*/ 492919 w 3168491"/>
              <a:gd name="connsiteY18" fmla="*/ 0 h 1480185"/>
              <a:gd name="connsiteX19" fmla="*/ 557212 w 3168491"/>
              <a:gd name="connsiteY19" fmla="*/ 0 h 1480185"/>
              <a:gd name="connsiteX0" fmla="*/ 557212 w 3741896"/>
              <a:gd name="connsiteY0" fmla="*/ 0 h 1542098"/>
              <a:gd name="connsiteX1" fmla="*/ 985837 w 3741896"/>
              <a:gd name="connsiteY1" fmla="*/ 42863 h 1542098"/>
              <a:gd name="connsiteX2" fmla="*/ 1428750 w 3741896"/>
              <a:gd name="connsiteY2" fmla="*/ 92869 h 1542098"/>
              <a:gd name="connsiteX3" fmla="*/ 1800225 w 3741896"/>
              <a:gd name="connsiteY3" fmla="*/ 200025 h 1542098"/>
              <a:gd name="connsiteX4" fmla="*/ 2143125 w 3741896"/>
              <a:gd name="connsiteY4" fmla="*/ 321469 h 1542098"/>
              <a:gd name="connsiteX5" fmla="*/ 2214562 w 3741896"/>
              <a:gd name="connsiteY5" fmla="*/ 407194 h 1542098"/>
              <a:gd name="connsiteX6" fmla="*/ 2257425 w 3741896"/>
              <a:gd name="connsiteY6" fmla="*/ 528638 h 1542098"/>
              <a:gd name="connsiteX7" fmla="*/ 3741896 w 3741896"/>
              <a:gd name="connsiteY7" fmla="*/ 1542098 h 1542098"/>
              <a:gd name="connsiteX8" fmla="*/ 3168491 w 3741896"/>
              <a:gd name="connsiteY8" fmla="*/ 1480185 h 1542098"/>
              <a:gd name="connsiteX9" fmla="*/ 2340769 w 3741896"/>
              <a:gd name="connsiteY9" fmla="*/ 1379697 h 1542098"/>
              <a:gd name="connsiteX10" fmla="*/ 1894046 w 3741896"/>
              <a:gd name="connsiteY10" fmla="*/ 1231107 h 1542098"/>
              <a:gd name="connsiteX11" fmla="*/ 1464469 w 3741896"/>
              <a:gd name="connsiteY11" fmla="*/ 1135857 h 1542098"/>
              <a:gd name="connsiteX12" fmla="*/ 242887 w 3741896"/>
              <a:gd name="connsiteY12" fmla="*/ 1128713 h 1542098"/>
              <a:gd name="connsiteX13" fmla="*/ 78581 w 3741896"/>
              <a:gd name="connsiteY13" fmla="*/ 978694 h 1542098"/>
              <a:gd name="connsiteX14" fmla="*/ 0 w 3741896"/>
              <a:gd name="connsiteY14" fmla="*/ 664369 h 1542098"/>
              <a:gd name="connsiteX15" fmla="*/ 7144 w 3741896"/>
              <a:gd name="connsiteY15" fmla="*/ 414338 h 1542098"/>
              <a:gd name="connsiteX16" fmla="*/ 78581 w 3741896"/>
              <a:gd name="connsiteY16" fmla="*/ 214313 h 1542098"/>
              <a:gd name="connsiteX17" fmla="*/ 207169 w 3741896"/>
              <a:gd name="connsiteY17" fmla="*/ 121444 h 1542098"/>
              <a:gd name="connsiteX18" fmla="*/ 492919 w 3741896"/>
              <a:gd name="connsiteY18" fmla="*/ 0 h 1542098"/>
              <a:gd name="connsiteX19" fmla="*/ 557212 w 3741896"/>
              <a:gd name="connsiteY19" fmla="*/ 0 h 1542098"/>
              <a:gd name="connsiteX0" fmla="*/ 557212 w 3741896"/>
              <a:gd name="connsiteY0" fmla="*/ 0 h 1542098"/>
              <a:gd name="connsiteX1" fmla="*/ 985837 w 3741896"/>
              <a:gd name="connsiteY1" fmla="*/ 42863 h 1542098"/>
              <a:gd name="connsiteX2" fmla="*/ 1428750 w 3741896"/>
              <a:gd name="connsiteY2" fmla="*/ 92869 h 1542098"/>
              <a:gd name="connsiteX3" fmla="*/ 1800225 w 3741896"/>
              <a:gd name="connsiteY3" fmla="*/ 200025 h 1542098"/>
              <a:gd name="connsiteX4" fmla="*/ 2143125 w 3741896"/>
              <a:gd name="connsiteY4" fmla="*/ 321469 h 1542098"/>
              <a:gd name="connsiteX5" fmla="*/ 2214562 w 3741896"/>
              <a:gd name="connsiteY5" fmla="*/ 407194 h 1542098"/>
              <a:gd name="connsiteX6" fmla="*/ 3621405 w 3741896"/>
              <a:gd name="connsiteY6" fmla="*/ 1229678 h 1542098"/>
              <a:gd name="connsiteX7" fmla="*/ 3741896 w 3741896"/>
              <a:gd name="connsiteY7" fmla="*/ 1542098 h 1542098"/>
              <a:gd name="connsiteX8" fmla="*/ 3168491 w 3741896"/>
              <a:gd name="connsiteY8" fmla="*/ 1480185 h 1542098"/>
              <a:gd name="connsiteX9" fmla="*/ 2340769 w 3741896"/>
              <a:gd name="connsiteY9" fmla="*/ 1379697 h 1542098"/>
              <a:gd name="connsiteX10" fmla="*/ 1894046 w 3741896"/>
              <a:gd name="connsiteY10" fmla="*/ 1231107 h 1542098"/>
              <a:gd name="connsiteX11" fmla="*/ 1464469 w 3741896"/>
              <a:gd name="connsiteY11" fmla="*/ 1135857 h 1542098"/>
              <a:gd name="connsiteX12" fmla="*/ 242887 w 3741896"/>
              <a:gd name="connsiteY12" fmla="*/ 1128713 h 1542098"/>
              <a:gd name="connsiteX13" fmla="*/ 78581 w 3741896"/>
              <a:gd name="connsiteY13" fmla="*/ 978694 h 1542098"/>
              <a:gd name="connsiteX14" fmla="*/ 0 w 3741896"/>
              <a:gd name="connsiteY14" fmla="*/ 664369 h 1542098"/>
              <a:gd name="connsiteX15" fmla="*/ 7144 w 3741896"/>
              <a:gd name="connsiteY15" fmla="*/ 414338 h 1542098"/>
              <a:gd name="connsiteX16" fmla="*/ 78581 w 3741896"/>
              <a:gd name="connsiteY16" fmla="*/ 214313 h 1542098"/>
              <a:gd name="connsiteX17" fmla="*/ 207169 w 3741896"/>
              <a:gd name="connsiteY17" fmla="*/ 121444 h 1542098"/>
              <a:gd name="connsiteX18" fmla="*/ 492919 w 3741896"/>
              <a:gd name="connsiteY18" fmla="*/ 0 h 1542098"/>
              <a:gd name="connsiteX19" fmla="*/ 557212 w 3741896"/>
              <a:gd name="connsiteY19" fmla="*/ 0 h 154209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143125 w 3879056"/>
              <a:gd name="connsiteY4" fmla="*/ 321469 h 1557338"/>
              <a:gd name="connsiteX5" fmla="*/ 2214562 w 3879056"/>
              <a:gd name="connsiteY5" fmla="*/ 40719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242887 w 3879056"/>
              <a:gd name="connsiteY12" fmla="*/ 1128713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143125 w 3879056"/>
              <a:gd name="connsiteY4" fmla="*/ 321469 h 1557338"/>
              <a:gd name="connsiteX5" fmla="*/ 3327082 w 3879056"/>
              <a:gd name="connsiteY5" fmla="*/ 81867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242887 w 3879056"/>
              <a:gd name="connsiteY12" fmla="*/ 1128713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3133725 w 3879056"/>
              <a:gd name="connsiteY4" fmla="*/ 611029 h 1557338"/>
              <a:gd name="connsiteX5" fmla="*/ 3327082 w 3879056"/>
              <a:gd name="connsiteY5" fmla="*/ 81867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242887 w 3879056"/>
              <a:gd name="connsiteY12" fmla="*/ 1128713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798445 w 3879056"/>
              <a:gd name="connsiteY4" fmla="*/ 550069 h 1557338"/>
              <a:gd name="connsiteX5" fmla="*/ 3327082 w 3879056"/>
              <a:gd name="connsiteY5" fmla="*/ 81867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242887 w 3879056"/>
              <a:gd name="connsiteY12" fmla="*/ 1128713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798445 w 3879056"/>
              <a:gd name="connsiteY4" fmla="*/ 550069 h 1557338"/>
              <a:gd name="connsiteX5" fmla="*/ 3288982 w 3879056"/>
              <a:gd name="connsiteY5" fmla="*/ 91773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242887 w 3879056"/>
              <a:gd name="connsiteY12" fmla="*/ 1128713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798445 w 3879056"/>
              <a:gd name="connsiteY4" fmla="*/ 550069 h 1557338"/>
              <a:gd name="connsiteX5" fmla="*/ 3288982 w 3879056"/>
              <a:gd name="connsiteY5" fmla="*/ 91773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409941 w 3879056"/>
              <a:gd name="connsiteY12" fmla="*/ 935282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798445 w 3879056"/>
              <a:gd name="connsiteY4" fmla="*/ 550069 h 1557338"/>
              <a:gd name="connsiteX5" fmla="*/ 3288982 w 3879056"/>
              <a:gd name="connsiteY5" fmla="*/ 91773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409941 w 3879056"/>
              <a:gd name="connsiteY12" fmla="*/ 935282 h 1557338"/>
              <a:gd name="connsiteX13" fmla="*/ 78581 w 3879056"/>
              <a:gd name="connsiteY13" fmla="*/ 8643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812739 w 4134583"/>
              <a:gd name="connsiteY0" fmla="*/ 0 h 1557338"/>
              <a:gd name="connsiteX1" fmla="*/ 1241364 w 4134583"/>
              <a:gd name="connsiteY1" fmla="*/ 42863 h 1557338"/>
              <a:gd name="connsiteX2" fmla="*/ 1684277 w 4134583"/>
              <a:gd name="connsiteY2" fmla="*/ 92869 h 1557338"/>
              <a:gd name="connsiteX3" fmla="*/ 2055752 w 4134583"/>
              <a:gd name="connsiteY3" fmla="*/ 200025 h 1557338"/>
              <a:gd name="connsiteX4" fmla="*/ 3053972 w 4134583"/>
              <a:gd name="connsiteY4" fmla="*/ 550069 h 1557338"/>
              <a:gd name="connsiteX5" fmla="*/ 3544509 w 4134583"/>
              <a:gd name="connsiteY5" fmla="*/ 917734 h 1557338"/>
              <a:gd name="connsiteX6" fmla="*/ 3876932 w 4134583"/>
              <a:gd name="connsiteY6" fmla="*/ 1229678 h 1557338"/>
              <a:gd name="connsiteX7" fmla="*/ 4134583 w 4134583"/>
              <a:gd name="connsiteY7" fmla="*/ 1557338 h 1557338"/>
              <a:gd name="connsiteX8" fmla="*/ 3424018 w 4134583"/>
              <a:gd name="connsiteY8" fmla="*/ 1480185 h 1557338"/>
              <a:gd name="connsiteX9" fmla="*/ 2596296 w 4134583"/>
              <a:gd name="connsiteY9" fmla="*/ 1379697 h 1557338"/>
              <a:gd name="connsiteX10" fmla="*/ 2149573 w 4134583"/>
              <a:gd name="connsiteY10" fmla="*/ 1231107 h 1557338"/>
              <a:gd name="connsiteX11" fmla="*/ 1719996 w 4134583"/>
              <a:gd name="connsiteY11" fmla="*/ 1135857 h 1557338"/>
              <a:gd name="connsiteX12" fmla="*/ 665468 w 4134583"/>
              <a:gd name="connsiteY12" fmla="*/ 935282 h 1557338"/>
              <a:gd name="connsiteX13" fmla="*/ 0 w 4134583"/>
              <a:gd name="connsiteY13" fmla="*/ 811640 h 1557338"/>
              <a:gd name="connsiteX14" fmla="*/ 255527 w 4134583"/>
              <a:gd name="connsiteY14" fmla="*/ 664369 h 1557338"/>
              <a:gd name="connsiteX15" fmla="*/ 262671 w 4134583"/>
              <a:gd name="connsiteY15" fmla="*/ 414338 h 1557338"/>
              <a:gd name="connsiteX16" fmla="*/ 334108 w 4134583"/>
              <a:gd name="connsiteY16" fmla="*/ 214313 h 1557338"/>
              <a:gd name="connsiteX17" fmla="*/ 462696 w 4134583"/>
              <a:gd name="connsiteY17" fmla="*/ 121444 h 1557338"/>
              <a:gd name="connsiteX18" fmla="*/ 748446 w 4134583"/>
              <a:gd name="connsiteY18" fmla="*/ 0 h 1557338"/>
              <a:gd name="connsiteX19" fmla="*/ 812739 w 4134583"/>
              <a:gd name="connsiteY19" fmla="*/ 0 h 1557338"/>
              <a:gd name="connsiteX0" fmla="*/ 812739 w 4134583"/>
              <a:gd name="connsiteY0" fmla="*/ 0 h 1557338"/>
              <a:gd name="connsiteX1" fmla="*/ 1241364 w 4134583"/>
              <a:gd name="connsiteY1" fmla="*/ 42863 h 1557338"/>
              <a:gd name="connsiteX2" fmla="*/ 1684277 w 4134583"/>
              <a:gd name="connsiteY2" fmla="*/ 92869 h 1557338"/>
              <a:gd name="connsiteX3" fmla="*/ 2055752 w 4134583"/>
              <a:gd name="connsiteY3" fmla="*/ 200025 h 1557338"/>
              <a:gd name="connsiteX4" fmla="*/ 3053972 w 4134583"/>
              <a:gd name="connsiteY4" fmla="*/ 550069 h 1557338"/>
              <a:gd name="connsiteX5" fmla="*/ 3544509 w 4134583"/>
              <a:gd name="connsiteY5" fmla="*/ 917734 h 1557338"/>
              <a:gd name="connsiteX6" fmla="*/ 3876932 w 4134583"/>
              <a:gd name="connsiteY6" fmla="*/ 1229678 h 1557338"/>
              <a:gd name="connsiteX7" fmla="*/ 4134583 w 4134583"/>
              <a:gd name="connsiteY7" fmla="*/ 1557338 h 1557338"/>
              <a:gd name="connsiteX8" fmla="*/ 3424018 w 4134583"/>
              <a:gd name="connsiteY8" fmla="*/ 1480185 h 1557338"/>
              <a:gd name="connsiteX9" fmla="*/ 2596296 w 4134583"/>
              <a:gd name="connsiteY9" fmla="*/ 1379697 h 1557338"/>
              <a:gd name="connsiteX10" fmla="*/ 2149573 w 4134583"/>
              <a:gd name="connsiteY10" fmla="*/ 1231107 h 1557338"/>
              <a:gd name="connsiteX11" fmla="*/ 1719996 w 4134583"/>
              <a:gd name="connsiteY11" fmla="*/ 1135857 h 1557338"/>
              <a:gd name="connsiteX12" fmla="*/ 665468 w 4134583"/>
              <a:gd name="connsiteY12" fmla="*/ 935282 h 1557338"/>
              <a:gd name="connsiteX13" fmla="*/ 0 w 4134583"/>
              <a:gd name="connsiteY13" fmla="*/ 811640 h 1557338"/>
              <a:gd name="connsiteX14" fmla="*/ 262671 w 4134583"/>
              <a:gd name="connsiteY14" fmla="*/ 414338 h 1557338"/>
              <a:gd name="connsiteX15" fmla="*/ 334108 w 4134583"/>
              <a:gd name="connsiteY15" fmla="*/ 214313 h 1557338"/>
              <a:gd name="connsiteX16" fmla="*/ 462696 w 4134583"/>
              <a:gd name="connsiteY16" fmla="*/ 121444 h 1557338"/>
              <a:gd name="connsiteX17" fmla="*/ 748446 w 4134583"/>
              <a:gd name="connsiteY17" fmla="*/ 0 h 1557338"/>
              <a:gd name="connsiteX18" fmla="*/ 812739 w 4134583"/>
              <a:gd name="connsiteY18" fmla="*/ 0 h 1557338"/>
              <a:gd name="connsiteX0" fmla="*/ 812739 w 4134583"/>
              <a:gd name="connsiteY0" fmla="*/ 0 h 1557338"/>
              <a:gd name="connsiteX1" fmla="*/ 1241364 w 4134583"/>
              <a:gd name="connsiteY1" fmla="*/ 42863 h 1557338"/>
              <a:gd name="connsiteX2" fmla="*/ 1684277 w 4134583"/>
              <a:gd name="connsiteY2" fmla="*/ 92869 h 1557338"/>
              <a:gd name="connsiteX3" fmla="*/ 2055752 w 4134583"/>
              <a:gd name="connsiteY3" fmla="*/ 200025 h 1557338"/>
              <a:gd name="connsiteX4" fmla="*/ 3053972 w 4134583"/>
              <a:gd name="connsiteY4" fmla="*/ 550069 h 1557338"/>
              <a:gd name="connsiteX5" fmla="*/ 3544509 w 4134583"/>
              <a:gd name="connsiteY5" fmla="*/ 917734 h 1557338"/>
              <a:gd name="connsiteX6" fmla="*/ 3876932 w 4134583"/>
              <a:gd name="connsiteY6" fmla="*/ 1229678 h 1557338"/>
              <a:gd name="connsiteX7" fmla="*/ 4134583 w 4134583"/>
              <a:gd name="connsiteY7" fmla="*/ 1557338 h 1557338"/>
              <a:gd name="connsiteX8" fmla="*/ 3424018 w 4134583"/>
              <a:gd name="connsiteY8" fmla="*/ 1480185 h 1557338"/>
              <a:gd name="connsiteX9" fmla="*/ 2596296 w 4134583"/>
              <a:gd name="connsiteY9" fmla="*/ 1379697 h 1557338"/>
              <a:gd name="connsiteX10" fmla="*/ 2149573 w 4134583"/>
              <a:gd name="connsiteY10" fmla="*/ 1231107 h 1557338"/>
              <a:gd name="connsiteX11" fmla="*/ 1719996 w 4134583"/>
              <a:gd name="connsiteY11" fmla="*/ 1135857 h 1557338"/>
              <a:gd name="connsiteX12" fmla="*/ 665468 w 4134583"/>
              <a:gd name="connsiteY12" fmla="*/ 935282 h 1557338"/>
              <a:gd name="connsiteX13" fmla="*/ 0 w 4134583"/>
              <a:gd name="connsiteY13" fmla="*/ 811640 h 1557338"/>
              <a:gd name="connsiteX14" fmla="*/ 334108 w 4134583"/>
              <a:gd name="connsiteY14" fmla="*/ 214313 h 1557338"/>
              <a:gd name="connsiteX15" fmla="*/ 462696 w 4134583"/>
              <a:gd name="connsiteY15" fmla="*/ 121444 h 1557338"/>
              <a:gd name="connsiteX16" fmla="*/ 748446 w 4134583"/>
              <a:gd name="connsiteY16" fmla="*/ 0 h 1557338"/>
              <a:gd name="connsiteX17" fmla="*/ 812739 w 4134583"/>
              <a:gd name="connsiteY17" fmla="*/ 0 h 1557338"/>
              <a:gd name="connsiteX0" fmla="*/ 812739 w 4134583"/>
              <a:gd name="connsiteY0" fmla="*/ 0 h 1557338"/>
              <a:gd name="connsiteX1" fmla="*/ 1241364 w 4134583"/>
              <a:gd name="connsiteY1" fmla="*/ 42863 h 1557338"/>
              <a:gd name="connsiteX2" fmla="*/ 1684277 w 4134583"/>
              <a:gd name="connsiteY2" fmla="*/ 92869 h 1557338"/>
              <a:gd name="connsiteX3" fmla="*/ 2055752 w 4134583"/>
              <a:gd name="connsiteY3" fmla="*/ 200025 h 1557338"/>
              <a:gd name="connsiteX4" fmla="*/ 3053972 w 4134583"/>
              <a:gd name="connsiteY4" fmla="*/ 550069 h 1557338"/>
              <a:gd name="connsiteX5" fmla="*/ 3544509 w 4134583"/>
              <a:gd name="connsiteY5" fmla="*/ 917734 h 1557338"/>
              <a:gd name="connsiteX6" fmla="*/ 3876932 w 4134583"/>
              <a:gd name="connsiteY6" fmla="*/ 1229678 h 1557338"/>
              <a:gd name="connsiteX7" fmla="*/ 4134583 w 4134583"/>
              <a:gd name="connsiteY7" fmla="*/ 1557338 h 1557338"/>
              <a:gd name="connsiteX8" fmla="*/ 3424018 w 4134583"/>
              <a:gd name="connsiteY8" fmla="*/ 1480185 h 1557338"/>
              <a:gd name="connsiteX9" fmla="*/ 2596296 w 4134583"/>
              <a:gd name="connsiteY9" fmla="*/ 1379697 h 1557338"/>
              <a:gd name="connsiteX10" fmla="*/ 2149573 w 4134583"/>
              <a:gd name="connsiteY10" fmla="*/ 1231107 h 1557338"/>
              <a:gd name="connsiteX11" fmla="*/ 1719996 w 4134583"/>
              <a:gd name="connsiteY11" fmla="*/ 1135857 h 1557338"/>
              <a:gd name="connsiteX12" fmla="*/ 665468 w 4134583"/>
              <a:gd name="connsiteY12" fmla="*/ 935282 h 1557338"/>
              <a:gd name="connsiteX13" fmla="*/ 0 w 4134583"/>
              <a:gd name="connsiteY13" fmla="*/ 811640 h 1557338"/>
              <a:gd name="connsiteX14" fmla="*/ 462696 w 4134583"/>
              <a:gd name="connsiteY14" fmla="*/ 121444 h 1557338"/>
              <a:gd name="connsiteX15" fmla="*/ 748446 w 4134583"/>
              <a:gd name="connsiteY15" fmla="*/ 0 h 1557338"/>
              <a:gd name="connsiteX16" fmla="*/ 812739 w 4134583"/>
              <a:gd name="connsiteY16" fmla="*/ 0 h 1557338"/>
              <a:gd name="connsiteX0" fmla="*/ 812739 w 4134583"/>
              <a:gd name="connsiteY0" fmla="*/ 0 h 1557338"/>
              <a:gd name="connsiteX1" fmla="*/ 1241364 w 4134583"/>
              <a:gd name="connsiteY1" fmla="*/ 42863 h 1557338"/>
              <a:gd name="connsiteX2" fmla="*/ 1684277 w 4134583"/>
              <a:gd name="connsiteY2" fmla="*/ 92869 h 1557338"/>
              <a:gd name="connsiteX3" fmla="*/ 2055752 w 4134583"/>
              <a:gd name="connsiteY3" fmla="*/ 200025 h 1557338"/>
              <a:gd name="connsiteX4" fmla="*/ 3053972 w 4134583"/>
              <a:gd name="connsiteY4" fmla="*/ 550069 h 1557338"/>
              <a:gd name="connsiteX5" fmla="*/ 3544509 w 4134583"/>
              <a:gd name="connsiteY5" fmla="*/ 917734 h 1557338"/>
              <a:gd name="connsiteX6" fmla="*/ 3876932 w 4134583"/>
              <a:gd name="connsiteY6" fmla="*/ 1229678 h 1557338"/>
              <a:gd name="connsiteX7" fmla="*/ 4134583 w 4134583"/>
              <a:gd name="connsiteY7" fmla="*/ 1557338 h 1557338"/>
              <a:gd name="connsiteX8" fmla="*/ 3424018 w 4134583"/>
              <a:gd name="connsiteY8" fmla="*/ 1480185 h 1557338"/>
              <a:gd name="connsiteX9" fmla="*/ 2596296 w 4134583"/>
              <a:gd name="connsiteY9" fmla="*/ 1379697 h 1557338"/>
              <a:gd name="connsiteX10" fmla="*/ 2149573 w 4134583"/>
              <a:gd name="connsiteY10" fmla="*/ 1231107 h 1557338"/>
              <a:gd name="connsiteX11" fmla="*/ 1719996 w 4134583"/>
              <a:gd name="connsiteY11" fmla="*/ 1135857 h 1557338"/>
              <a:gd name="connsiteX12" fmla="*/ 665468 w 4134583"/>
              <a:gd name="connsiteY12" fmla="*/ 935282 h 1557338"/>
              <a:gd name="connsiteX13" fmla="*/ 0 w 4134583"/>
              <a:gd name="connsiteY13" fmla="*/ 811640 h 1557338"/>
              <a:gd name="connsiteX14" fmla="*/ 748446 w 4134583"/>
              <a:gd name="connsiteY14" fmla="*/ 0 h 1557338"/>
              <a:gd name="connsiteX15" fmla="*/ 812739 w 4134583"/>
              <a:gd name="connsiteY15" fmla="*/ 0 h 1557338"/>
              <a:gd name="connsiteX0" fmla="*/ 812739 w 4134583"/>
              <a:gd name="connsiteY0" fmla="*/ 105508 h 1662846"/>
              <a:gd name="connsiteX1" fmla="*/ 1241364 w 4134583"/>
              <a:gd name="connsiteY1" fmla="*/ 148371 h 1662846"/>
              <a:gd name="connsiteX2" fmla="*/ 1684277 w 4134583"/>
              <a:gd name="connsiteY2" fmla="*/ 198377 h 1662846"/>
              <a:gd name="connsiteX3" fmla="*/ 2055752 w 4134583"/>
              <a:gd name="connsiteY3" fmla="*/ 305533 h 1662846"/>
              <a:gd name="connsiteX4" fmla="*/ 3053972 w 4134583"/>
              <a:gd name="connsiteY4" fmla="*/ 655577 h 1662846"/>
              <a:gd name="connsiteX5" fmla="*/ 3544509 w 4134583"/>
              <a:gd name="connsiteY5" fmla="*/ 1023242 h 1662846"/>
              <a:gd name="connsiteX6" fmla="*/ 3876932 w 4134583"/>
              <a:gd name="connsiteY6" fmla="*/ 1335186 h 1662846"/>
              <a:gd name="connsiteX7" fmla="*/ 4134583 w 4134583"/>
              <a:gd name="connsiteY7" fmla="*/ 1662846 h 1662846"/>
              <a:gd name="connsiteX8" fmla="*/ 3424018 w 4134583"/>
              <a:gd name="connsiteY8" fmla="*/ 1585693 h 1662846"/>
              <a:gd name="connsiteX9" fmla="*/ 2596296 w 4134583"/>
              <a:gd name="connsiteY9" fmla="*/ 1485205 h 1662846"/>
              <a:gd name="connsiteX10" fmla="*/ 2149573 w 4134583"/>
              <a:gd name="connsiteY10" fmla="*/ 1336615 h 1662846"/>
              <a:gd name="connsiteX11" fmla="*/ 1719996 w 4134583"/>
              <a:gd name="connsiteY11" fmla="*/ 1241365 h 1662846"/>
              <a:gd name="connsiteX12" fmla="*/ 665468 w 4134583"/>
              <a:gd name="connsiteY12" fmla="*/ 1040790 h 1662846"/>
              <a:gd name="connsiteX13" fmla="*/ 0 w 4134583"/>
              <a:gd name="connsiteY13" fmla="*/ 917148 h 1662846"/>
              <a:gd name="connsiteX14" fmla="*/ 18685 w 4134583"/>
              <a:gd name="connsiteY14" fmla="*/ 0 h 1662846"/>
              <a:gd name="connsiteX15" fmla="*/ 812739 w 4134583"/>
              <a:gd name="connsiteY15" fmla="*/ 105508 h 1662846"/>
              <a:gd name="connsiteX0" fmla="*/ 812739 w 4134583"/>
              <a:gd name="connsiteY0" fmla="*/ 105508 h 1662846"/>
              <a:gd name="connsiteX1" fmla="*/ 1241364 w 4134583"/>
              <a:gd name="connsiteY1" fmla="*/ 148371 h 1662846"/>
              <a:gd name="connsiteX2" fmla="*/ 1684277 w 4134583"/>
              <a:gd name="connsiteY2" fmla="*/ 198377 h 1662846"/>
              <a:gd name="connsiteX3" fmla="*/ 2055752 w 4134583"/>
              <a:gd name="connsiteY3" fmla="*/ 305533 h 1662846"/>
              <a:gd name="connsiteX4" fmla="*/ 3053972 w 4134583"/>
              <a:gd name="connsiteY4" fmla="*/ 655577 h 1662846"/>
              <a:gd name="connsiteX5" fmla="*/ 3580865 w 4134583"/>
              <a:gd name="connsiteY5" fmla="*/ 921448 h 1662846"/>
              <a:gd name="connsiteX6" fmla="*/ 3876932 w 4134583"/>
              <a:gd name="connsiteY6" fmla="*/ 1335186 h 1662846"/>
              <a:gd name="connsiteX7" fmla="*/ 4134583 w 4134583"/>
              <a:gd name="connsiteY7" fmla="*/ 1662846 h 1662846"/>
              <a:gd name="connsiteX8" fmla="*/ 3424018 w 4134583"/>
              <a:gd name="connsiteY8" fmla="*/ 1585693 h 1662846"/>
              <a:gd name="connsiteX9" fmla="*/ 2596296 w 4134583"/>
              <a:gd name="connsiteY9" fmla="*/ 1485205 h 1662846"/>
              <a:gd name="connsiteX10" fmla="*/ 2149573 w 4134583"/>
              <a:gd name="connsiteY10" fmla="*/ 1336615 h 1662846"/>
              <a:gd name="connsiteX11" fmla="*/ 1719996 w 4134583"/>
              <a:gd name="connsiteY11" fmla="*/ 1241365 h 1662846"/>
              <a:gd name="connsiteX12" fmla="*/ 665468 w 4134583"/>
              <a:gd name="connsiteY12" fmla="*/ 1040790 h 1662846"/>
              <a:gd name="connsiteX13" fmla="*/ 0 w 4134583"/>
              <a:gd name="connsiteY13" fmla="*/ 917148 h 1662846"/>
              <a:gd name="connsiteX14" fmla="*/ 18685 w 4134583"/>
              <a:gd name="connsiteY14" fmla="*/ 0 h 1662846"/>
              <a:gd name="connsiteX15" fmla="*/ 812739 w 4134583"/>
              <a:gd name="connsiteY15" fmla="*/ 105508 h 1662846"/>
              <a:gd name="connsiteX0" fmla="*/ 812739 w 4134583"/>
              <a:gd name="connsiteY0" fmla="*/ 105508 h 1662846"/>
              <a:gd name="connsiteX1" fmla="*/ 1241364 w 4134583"/>
              <a:gd name="connsiteY1" fmla="*/ 148371 h 1662846"/>
              <a:gd name="connsiteX2" fmla="*/ 1684277 w 4134583"/>
              <a:gd name="connsiteY2" fmla="*/ 198377 h 1662846"/>
              <a:gd name="connsiteX3" fmla="*/ 2055752 w 4134583"/>
              <a:gd name="connsiteY3" fmla="*/ 305533 h 1662846"/>
              <a:gd name="connsiteX4" fmla="*/ 3424795 w 4134583"/>
              <a:gd name="connsiteY4" fmla="*/ 728287 h 1662846"/>
              <a:gd name="connsiteX5" fmla="*/ 3580865 w 4134583"/>
              <a:gd name="connsiteY5" fmla="*/ 921448 h 1662846"/>
              <a:gd name="connsiteX6" fmla="*/ 3876932 w 4134583"/>
              <a:gd name="connsiteY6" fmla="*/ 1335186 h 1662846"/>
              <a:gd name="connsiteX7" fmla="*/ 4134583 w 4134583"/>
              <a:gd name="connsiteY7" fmla="*/ 1662846 h 1662846"/>
              <a:gd name="connsiteX8" fmla="*/ 3424018 w 4134583"/>
              <a:gd name="connsiteY8" fmla="*/ 1585693 h 1662846"/>
              <a:gd name="connsiteX9" fmla="*/ 2596296 w 4134583"/>
              <a:gd name="connsiteY9" fmla="*/ 1485205 h 1662846"/>
              <a:gd name="connsiteX10" fmla="*/ 2149573 w 4134583"/>
              <a:gd name="connsiteY10" fmla="*/ 1336615 h 1662846"/>
              <a:gd name="connsiteX11" fmla="*/ 1719996 w 4134583"/>
              <a:gd name="connsiteY11" fmla="*/ 1241365 h 1662846"/>
              <a:gd name="connsiteX12" fmla="*/ 665468 w 4134583"/>
              <a:gd name="connsiteY12" fmla="*/ 1040790 h 1662846"/>
              <a:gd name="connsiteX13" fmla="*/ 0 w 4134583"/>
              <a:gd name="connsiteY13" fmla="*/ 917148 h 1662846"/>
              <a:gd name="connsiteX14" fmla="*/ 18685 w 4134583"/>
              <a:gd name="connsiteY14" fmla="*/ 0 h 1662846"/>
              <a:gd name="connsiteX15" fmla="*/ 812739 w 4134583"/>
              <a:gd name="connsiteY15" fmla="*/ 105508 h 1662846"/>
              <a:gd name="connsiteX0" fmla="*/ 812739 w 4134583"/>
              <a:gd name="connsiteY0" fmla="*/ 105508 h 1662846"/>
              <a:gd name="connsiteX1" fmla="*/ 1241364 w 4134583"/>
              <a:gd name="connsiteY1" fmla="*/ 148371 h 1662846"/>
              <a:gd name="connsiteX2" fmla="*/ 1677006 w 4134583"/>
              <a:gd name="connsiteY2" fmla="*/ 45685 h 1662846"/>
              <a:gd name="connsiteX3" fmla="*/ 2055752 w 4134583"/>
              <a:gd name="connsiteY3" fmla="*/ 305533 h 1662846"/>
              <a:gd name="connsiteX4" fmla="*/ 3424795 w 4134583"/>
              <a:gd name="connsiteY4" fmla="*/ 728287 h 1662846"/>
              <a:gd name="connsiteX5" fmla="*/ 3580865 w 4134583"/>
              <a:gd name="connsiteY5" fmla="*/ 921448 h 1662846"/>
              <a:gd name="connsiteX6" fmla="*/ 3876932 w 4134583"/>
              <a:gd name="connsiteY6" fmla="*/ 1335186 h 1662846"/>
              <a:gd name="connsiteX7" fmla="*/ 4134583 w 4134583"/>
              <a:gd name="connsiteY7" fmla="*/ 1662846 h 1662846"/>
              <a:gd name="connsiteX8" fmla="*/ 3424018 w 4134583"/>
              <a:gd name="connsiteY8" fmla="*/ 1585693 h 1662846"/>
              <a:gd name="connsiteX9" fmla="*/ 2596296 w 4134583"/>
              <a:gd name="connsiteY9" fmla="*/ 1485205 h 1662846"/>
              <a:gd name="connsiteX10" fmla="*/ 2149573 w 4134583"/>
              <a:gd name="connsiteY10" fmla="*/ 1336615 h 1662846"/>
              <a:gd name="connsiteX11" fmla="*/ 1719996 w 4134583"/>
              <a:gd name="connsiteY11" fmla="*/ 1241365 h 1662846"/>
              <a:gd name="connsiteX12" fmla="*/ 665468 w 4134583"/>
              <a:gd name="connsiteY12" fmla="*/ 1040790 h 1662846"/>
              <a:gd name="connsiteX13" fmla="*/ 0 w 4134583"/>
              <a:gd name="connsiteY13" fmla="*/ 917148 h 1662846"/>
              <a:gd name="connsiteX14" fmla="*/ 18685 w 4134583"/>
              <a:gd name="connsiteY14" fmla="*/ 0 h 1662846"/>
              <a:gd name="connsiteX15" fmla="*/ 812739 w 4134583"/>
              <a:gd name="connsiteY15" fmla="*/ 105508 h 1662846"/>
              <a:gd name="connsiteX0" fmla="*/ 812739 w 4134583"/>
              <a:gd name="connsiteY0" fmla="*/ 105508 h 1662846"/>
              <a:gd name="connsiteX1" fmla="*/ 1241364 w 4134583"/>
              <a:gd name="connsiteY1" fmla="*/ 148371 h 1662846"/>
              <a:gd name="connsiteX2" fmla="*/ 1677006 w 4134583"/>
              <a:gd name="connsiteY2" fmla="*/ 45685 h 1662846"/>
              <a:gd name="connsiteX3" fmla="*/ 2579267 w 4134583"/>
              <a:gd name="connsiteY3" fmla="*/ 312804 h 1662846"/>
              <a:gd name="connsiteX4" fmla="*/ 3424795 w 4134583"/>
              <a:gd name="connsiteY4" fmla="*/ 728287 h 1662846"/>
              <a:gd name="connsiteX5" fmla="*/ 3580865 w 4134583"/>
              <a:gd name="connsiteY5" fmla="*/ 921448 h 1662846"/>
              <a:gd name="connsiteX6" fmla="*/ 3876932 w 4134583"/>
              <a:gd name="connsiteY6" fmla="*/ 1335186 h 1662846"/>
              <a:gd name="connsiteX7" fmla="*/ 4134583 w 4134583"/>
              <a:gd name="connsiteY7" fmla="*/ 1662846 h 1662846"/>
              <a:gd name="connsiteX8" fmla="*/ 3424018 w 4134583"/>
              <a:gd name="connsiteY8" fmla="*/ 1585693 h 1662846"/>
              <a:gd name="connsiteX9" fmla="*/ 2596296 w 4134583"/>
              <a:gd name="connsiteY9" fmla="*/ 1485205 h 1662846"/>
              <a:gd name="connsiteX10" fmla="*/ 2149573 w 4134583"/>
              <a:gd name="connsiteY10" fmla="*/ 1336615 h 1662846"/>
              <a:gd name="connsiteX11" fmla="*/ 1719996 w 4134583"/>
              <a:gd name="connsiteY11" fmla="*/ 1241365 h 1662846"/>
              <a:gd name="connsiteX12" fmla="*/ 665468 w 4134583"/>
              <a:gd name="connsiteY12" fmla="*/ 1040790 h 1662846"/>
              <a:gd name="connsiteX13" fmla="*/ 0 w 4134583"/>
              <a:gd name="connsiteY13" fmla="*/ 917148 h 1662846"/>
              <a:gd name="connsiteX14" fmla="*/ 18685 w 4134583"/>
              <a:gd name="connsiteY14" fmla="*/ 0 h 1662846"/>
              <a:gd name="connsiteX15" fmla="*/ 812739 w 4134583"/>
              <a:gd name="connsiteY15" fmla="*/ 105508 h 1662846"/>
              <a:gd name="connsiteX0" fmla="*/ 812739 w 4134583"/>
              <a:gd name="connsiteY0" fmla="*/ 146184 h 1703522"/>
              <a:gd name="connsiteX1" fmla="*/ 1117757 w 4134583"/>
              <a:gd name="connsiteY1" fmla="*/ 0 h 1703522"/>
              <a:gd name="connsiteX2" fmla="*/ 1677006 w 4134583"/>
              <a:gd name="connsiteY2" fmla="*/ 86361 h 1703522"/>
              <a:gd name="connsiteX3" fmla="*/ 2579267 w 4134583"/>
              <a:gd name="connsiteY3" fmla="*/ 353480 h 1703522"/>
              <a:gd name="connsiteX4" fmla="*/ 3424795 w 4134583"/>
              <a:gd name="connsiteY4" fmla="*/ 768963 h 1703522"/>
              <a:gd name="connsiteX5" fmla="*/ 3580865 w 4134583"/>
              <a:gd name="connsiteY5" fmla="*/ 962124 h 1703522"/>
              <a:gd name="connsiteX6" fmla="*/ 3876932 w 4134583"/>
              <a:gd name="connsiteY6" fmla="*/ 1375862 h 1703522"/>
              <a:gd name="connsiteX7" fmla="*/ 4134583 w 4134583"/>
              <a:gd name="connsiteY7" fmla="*/ 1703522 h 1703522"/>
              <a:gd name="connsiteX8" fmla="*/ 3424018 w 4134583"/>
              <a:gd name="connsiteY8" fmla="*/ 1626369 h 1703522"/>
              <a:gd name="connsiteX9" fmla="*/ 2596296 w 4134583"/>
              <a:gd name="connsiteY9" fmla="*/ 1525881 h 1703522"/>
              <a:gd name="connsiteX10" fmla="*/ 2149573 w 4134583"/>
              <a:gd name="connsiteY10" fmla="*/ 1377291 h 1703522"/>
              <a:gd name="connsiteX11" fmla="*/ 1719996 w 4134583"/>
              <a:gd name="connsiteY11" fmla="*/ 1282041 h 1703522"/>
              <a:gd name="connsiteX12" fmla="*/ 665468 w 4134583"/>
              <a:gd name="connsiteY12" fmla="*/ 1081466 h 1703522"/>
              <a:gd name="connsiteX13" fmla="*/ 0 w 4134583"/>
              <a:gd name="connsiteY13" fmla="*/ 957824 h 1703522"/>
              <a:gd name="connsiteX14" fmla="*/ 18685 w 4134583"/>
              <a:gd name="connsiteY14" fmla="*/ 40676 h 1703522"/>
              <a:gd name="connsiteX15" fmla="*/ 812739 w 4134583"/>
              <a:gd name="connsiteY15" fmla="*/ 146184 h 1703522"/>
              <a:gd name="connsiteX0" fmla="*/ 645505 w 4134583"/>
              <a:gd name="connsiteY0" fmla="*/ 0 h 1746385"/>
              <a:gd name="connsiteX1" fmla="*/ 1117757 w 4134583"/>
              <a:gd name="connsiteY1" fmla="*/ 42863 h 1746385"/>
              <a:gd name="connsiteX2" fmla="*/ 1677006 w 4134583"/>
              <a:gd name="connsiteY2" fmla="*/ 129224 h 1746385"/>
              <a:gd name="connsiteX3" fmla="*/ 2579267 w 4134583"/>
              <a:gd name="connsiteY3" fmla="*/ 396343 h 1746385"/>
              <a:gd name="connsiteX4" fmla="*/ 3424795 w 4134583"/>
              <a:gd name="connsiteY4" fmla="*/ 811826 h 1746385"/>
              <a:gd name="connsiteX5" fmla="*/ 3580865 w 4134583"/>
              <a:gd name="connsiteY5" fmla="*/ 1004987 h 1746385"/>
              <a:gd name="connsiteX6" fmla="*/ 3876932 w 4134583"/>
              <a:gd name="connsiteY6" fmla="*/ 1418725 h 1746385"/>
              <a:gd name="connsiteX7" fmla="*/ 4134583 w 4134583"/>
              <a:gd name="connsiteY7" fmla="*/ 1746385 h 1746385"/>
              <a:gd name="connsiteX8" fmla="*/ 3424018 w 4134583"/>
              <a:gd name="connsiteY8" fmla="*/ 1669232 h 1746385"/>
              <a:gd name="connsiteX9" fmla="*/ 2596296 w 4134583"/>
              <a:gd name="connsiteY9" fmla="*/ 1568744 h 1746385"/>
              <a:gd name="connsiteX10" fmla="*/ 2149573 w 4134583"/>
              <a:gd name="connsiteY10" fmla="*/ 1420154 h 1746385"/>
              <a:gd name="connsiteX11" fmla="*/ 1719996 w 4134583"/>
              <a:gd name="connsiteY11" fmla="*/ 1324904 h 1746385"/>
              <a:gd name="connsiteX12" fmla="*/ 665468 w 4134583"/>
              <a:gd name="connsiteY12" fmla="*/ 1124329 h 1746385"/>
              <a:gd name="connsiteX13" fmla="*/ 0 w 4134583"/>
              <a:gd name="connsiteY13" fmla="*/ 1000687 h 1746385"/>
              <a:gd name="connsiteX14" fmla="*/ 18685 w 4134583"/>
              <a:gd name="connsiteY14" fmla="*/ 83539 h 1746385"/>
              <a:gd name="connsiteX15" fmla="*/ 645505 w 4134583"/>
              <a:gd name="connsiteY15" fmla="*/ 0 h 1746385"/>
              <a:gd name="connsiteX0" fmla="*/ 645505 w 4134583"/>
              <a:gd name="connsiteY0" fmla="*/ 69153 h 1815538"/>
              <a:gd name="connsiteX1" fmla="*/ 1117757 w 4134583"/>
              <a:gd name="connsiteY1" fmla="*/ 112016 h 1815538"/>
              <a:gd name="connsiteX2" fmla="*/ 1677006 w 4134583"/>
              <a:gd name="connsiteY2" fmla="*/ 198377 h 1815538"/>
              <a:gd name="connsiteX3" fmla="*/ 2579267 w 4134583"/>
              <a:gd name="connsiteY3" fmla="*/ 465496 h 1815538"/>
              <a:gd name="connsiteX4" fmla="*/ 3424795 w 4134583"/>
              <a:gd name="connsiteY4" fmla="*/ 880979 h 1815538"/>
              <a:gd name="connsiteX5" fmla="*/ 3580865 w 4134583"/>
              <a:gd name="connsiteY5" fmla="*/ 1074140 h 1815538"/>
              <a:gd name="connsiteX6" fmla="*/ 3876932 w 4134583"/>
              <a:gd name="connsiteY6" fmla="*/ 1487878 h 1815538"/>
              <a:gd name="connsiteX7" fmla="*/ 4134583 w 4134583"/>
              <a:gd name="connsiteY7" fmla="*/ 1815538 h 1815538"/>
              <a:gd name="connsiteX8" fmla="*/ 3424018 w 4134583"/>
              <a:gd name="connsiteY8" fmla="*/ 1738385 h 1815538"/>
              <a:gd name="connsiteX9" fmla="*/ 2596296 w 4134583"/>
              <a:gd name="connsiteY9" fmla="*/ 1637897 h 1815538"/>
              <a:gd name="connsiteX10" fmla="*/ 2149573 w 4134583"/>
              <a:gd name="connsiteY10" fmla="*/ 1489307 h 1815538"/>
              <a:gd name="connsiteX11" fmla="*/ 1719996 w 4134583"/>
              <a:gd name="connsiteY11" fmla="*/ 1394057 h 1815538"/>
              <a:gd name="connsiteX12" fmla="*/ 665468 w 4134583"/>
              <a:gd name="connsiteY12" fmla="*/ 1193482 h 1815538"/>
              <a:gd name="connsiteX13" fmla="*/ 0 w 4134583"/>
              <a:gd name="connsiteY13" fmla="*/ 1069840 h 1815538"/>
              <a:gd name="connsiteX14" fmla="*/ 18685 w 4134583"/>
              <a:gd name="connsiteY14" fmla="*/ 0 h 1815538"/>
              <a:gd name="connsiteX15" fmla="*/ 645505 w 4134583"/>
              <a:gd name="connsiteY15" fmla="*/ 69153 h 1815538"/>
              <a:gd name="connsiteX0" fmla="*/ 630963 w 4120041"/>
              <a:gd name="connsiteY0" fmla="*/ 69153 h 1815538"/>
              <a:gd name="connsiteX1" fmla="*/ 1103215 w 4120041"/>
              <a:gd name="connsiteY1" fmla="*/ 112016 h 1815538"/>
              <a:gd name="connsiteX2" fmla="*/ 1662464 w 4120041"/>
              <a:gd name="connsiteY2" fmla="*/ 198377 h 1815538"/>
              <a:gd name="connsiteX3" fmla="*/ 2564725 w 4120041"/>
              <a:gd name="connsiteY3" fmla="*/ 465496 h 1815538"/>
              <a:gd name="connsiteX4" fmla="*/ 3410253 w 4120041"/>
              <a:gd name="connsiteY4" fmla="*/ 880979 h 1815538"/>
              <a:gd name="connsiteX5" fmla="*/ 3566323 w 4120041"/>
              <a:gd name="connsiteY5" fmla="*/ 1074140 h 1815538"/>
              <a:gd name="connsiteX6" fmla="*/ 3862390 w 4120041"/>
              <a:gd name="connsiteY6" fmla="*/ 1487878 h 1815538"/>
              <a:gd name="connsiteX7" fmla="*/ 4120041 w 4120041"/>
              <a:gd name="connsiteY7" fmla="*/ 1815538 h 1815538"/>
              <a:gd name="connsiteX8" fmla="*/ 3409476 w 4120041"/>
              <a:gd name="connsiteY8" fmla="*/ 1738385 h 1815538"/>
              <a:gd name="connsiteX9" fmla="*/ 2581754 w 4120041"/>
              <a:gd name="connsiteY9" fmla="*/ 1637897 h 1815538"/>
              <a:gd name="connsiteX10" fmla="*/ 2135031 w 4120041"/>
              <a:gd name="connsiteY10" fmla="*/ 1489307 h 1815538"/>
              <a:gd name="connsiteX11" fmla="*/ 1705454 w 4120041"/>
              <a:gd name="connsiteY11" fmla="*/ 1394057 h 1815538"/>
              <a:gd name="connsiteX12" fmla="*/ 650926 w 4120041"/>
              <a:gd name="connsiteY12" fmla="*/ 1193482 h 1815538"/>
              <a:gd name="connsiteX13" fmla="*/ 0 w 4120041"/>
              <a:gd name="connsiteY13" fmla="*/ 1069840 h 1815538"/>
              <a:gd name="connsiteX14" fmla="*/ 4143 w 4120041"/>
              <a:gd name="connsiteY14" fmla="*/ 0 h 1815538"/>
              <a:gd name="connsiteX15" fmla="*/ 630963 w 4120041"/>
              <a:gd name="connsiteY15" fmla="*/ 69153 h 1815538"/>
              <a:gd name="connsiteX0" fmla="*/ 630963 w 4120041"/>
              <a:gd name="connsiteY0" fmla="*/ 69153 h 1815538"/>
              <a:gd name="connsiteX1" fmla="*/ 1103215 w 4120041"/>
              <a:gd name="connsiteY1" fmla="*/ 112016 h 1815538"/>
              <a:gd name="connsiteX2" fmla="*/ 1662464 w 4120041"/>
              <a:gd name="connsiteY2" fmla="*/ 198377 h 1815538"/>
              <a:gd name="connsiteX3" fmla="*/ 2564725 w 4120041"/>
              <a:gd name="connsiteY3" fmla="*/ 465496 h 1815538"/>
              <a:gd name="connsiteX4" fmla="*/ 3681121 w 4120041"/>
              <a:gd name="connsiteY4" fmla="*/ 420989 h 1815538"/>
              <a:gd name="connsiteX5" fmla="*/ 3566323 w 4120041"/>
              <a:gd name="connsiteY5" fmla="*/ 1074140 h 1815538"/>
              <a:gd name="connsiteX6" fmla="*/ 3862390 w 4120041"/>
              <a:gd name="connsiteY6" fmla="*/ 1487878 h 1815538"/>
              <a:gd name="connsiteX7" fmla="*/ 4120041 w 4120041"/>
              <a:gd name="connsiteY7" fmla="*/ 1815538 h 1815538"/>
              <a:gd name="connsiteX8" fmla="*/ 3409476 w 4120041"/>
              <a:gd name="connsiteY8" fmla="*/ 1738385 h 1815538"/>
              <a:gd name="connsiteX9" fmla="*/ 2581754 w 4120041"/>
              <a:gd name="connsiteY9" fmla="*/ 1637897 h 1815538"/>
              <a:gd name="connsiteX10" fmla="*/ 2135031 w 4120041"/>
              <a:gd name="connsiteY10" fmla="*/ 1489307 h 1815538"/>
              <a:gd name="connsiteX11" fmla="*/ 1705454 w 4120041"/>
              <a:gd name="connsiteY11" fmla="*/ 1394057 h 1815538"/>
              <a:gd name="connsiteX12" fmla="*/ 650926 w 4120041"/>
              <a:gd name="connsiteY12" fmla="*/ 1193482 h 1815538"/>
              <a:gd name="connsiteX13" fmla="*/ 0 w 4120041"/>
              <a:gd name="connsiteY13" fmla="*/ 1069840 h 1815538"/>
              <a:gd name="connsiteX14" fmla="*/ 4143 w 4120041"/>
              <a:gd name="connsiteY14" fmla="*/ 0 h 1815538"/>
              <a:gd name="connsiteX15" fmla="*/ 630963 w 4120041"/>
              <a:gd name="connsiteY15" fmla="*/ 69153 h 1815538"/>
              <a:gd name="connsiteX0" fmla="*/ 630963 w 4120041"/>
              <a:gd name="connsiteY0" fmla="*/ 69153 h 1815538"/>
              <a:gd name="connsiteX1" fmla="*/ 1103215 w 4120041"/>
              <a:gd name="connsiteY1" fmla="*/ 112016 h 1815538"/>
              <a:gd name="connsiteX2" fmla="*/ 1662464 w 4120041"/>
              <a:gd name="connsiteY2" fmla="*/ 198377 h 1815538"/>
              <a:gd name="connsiteX3" fmla="*/ 2564725 w 4120041"/>
              <a:gd name="connsiteY3" fmla="*/ 465496 h 1815538"/>
              <a:gd name="connsiteX4" fmla="*/ 3641389 w 4120041"/>
              <a:gd name="connsiteY4" fmla="*/ 430629 h 1815538"/>
              <a:gd name="connsiteX5" fmla="*/ 3566323 w 4120041"/>
              <a:gd name="connsiteY5" fmla="*/ 1074140 h 1815538"/>
              <a:gd name="connsiteX6" fmla="*/ 3862390 w 4120041"/>
              <a:gd name="connsiteY6" fmla="*/ 1487878 h 1815538"/>
              <a:gd name="connsiteX7" fmla="*/ 4120041 w 4120041"/>
              <a:gd name="connsiteY7" fmla="*/ 1815538 h 1815538"/>
              <a:gd name="connsiteX8" fmla="*/ 3409476 w 4120041"/>
              <a:gd name="connsiteY8" fmla="*/ 1738385 h 1815538"/>
              <a:gd name="connsiteX9" fmla="*/ 2581754 w 4120041"/>
              <a:gd name="connsiteY9" fmla="*/ 1637897 h 1815538"/>
              <a:gd name="connsiteX10" fmla="*/ 2135031 w 4120041"/>
              <a:gd name="connsiteY10" fmla="*/ 1489307 h 1815538"/>
              <a:gd name="connsiteX11" fmla="*/ 1705454 w 4120041"/>
              <a:gd name="connsiteY11" fmla="*/ 1394057 h 1815538"/>
              <a:gd name="connsiteX12" fmla="*/ 650926 w 4120041"/>
              <a:gd name="connsiteY12" fmla="*/ 1193482 h 1815538"/>
              <a:gd name="connsiteX13" fmla="*/ 0 w 4120041"/>
              <a:gd name="connsiteY13" fmla="*/ 1069840 h 1815538"/>
              <a:gd name="connsiteX14" fmla="*/ 4143 w 4120041"/>
              <a:gd name="connsiteY14" fmla="*/ 0 h 1815538"/>
              <a:gd name="connsiteX15" fmla="*/ 630963 w 4120041"/>
              <a:gd name="connsiteY15" fmla="*/ 69153 h 1815538"/>
              <a:gd name="connsiteX0" fmla="*/ 630963 w 4120041"/>
              <a:gd name="connsiteY0" fmla="*/ 69153 h 1815538"/>
              <a:gd name="connsiteX1" fmla="*/ 1103215 w 4120041"/>
              <a:gd name="connsiteY1" fmla="*/ 112016 h 1815538"/>
              <a:gd name="connsiteX2" fmla="*/ 1662464 w 4120041"/>
              <a:gd name="connsiteY2" fmla="*/ 198377 h 1815538"/>
              <a:gd name="connsiteX3" fmla="*/ 2564725 w 4120041"/>
              <a:gd name="connsiteY3" fmla="*/ 465496 h 1815538"/>
              <a:gd name="connsiteX4" fmla="*/ 3641389 w 4120041"/>
              <a:gd name="connsiteY4" fmla="*/ 430629 h 1815538"/>
              <a:gd name="connsiteX5" fmla="*/ 3872831 w 4120041"/>
              <a:gd name="connsiteY5" fmla="*/ 929552 h 1815538"/>
              <a:gd name="connsiteX6" fmla="*/ 3862390 w 4120041"/>
              <a:gd name="connsiteY6" fmla="*/ 1487878 h 1815538"/>
              <a:gd name="connsiteX7" fmla="*/ 4120041 w 4120041"/>
              <a:gd name="connsiteY7" fmla="*/ 1815538 h 1815538"/>
              <a:gd name="connsiteX8" fmla="*/ 3409476 w 4120041"/>
              <a:gd name="connsiteY8" fmla="*/ 1738385 h 1815538"/>
              <a:gd name="connsiteX9" fmla="*/ 2581754 w 4120041"/>
              <a:gd name="connsiteY9" fmla="*/ 1637897 h 1815538"/>
              <a:gd name="connsiteX10" fmla="*/ 2135031 w 4120041"/>
              <a:gd name="connsiteY10" fmla="*/ 1489307 h 1815538"/>
              <a:gd name="connsiteX11" fmla="*/ 1705454 w 4120041"/>
              <a:gd name="connsiteY11" fmla="*/ 1394057 h 1815538"/>
              <a:gd name="connsiteX12" fmla="*/ 650926 w 4120041"/>
              <a:gd name="connsiteY12" fmla="*/ 1193482 h 1815538"/>
              <a:gd name="connsiteX13" fmla="*/ 0 w 4120041"/>
              <a:gd name="connsiteY13" fmla="*/ 1069840 h 1815538"/>
              <a:gd name="connsiteX14" fmla="*/ 4143 w 4120041"/>
              <a:gd name="connsiteY14" fmla="*/ 0 h 1815538"/>
              <a:gd name="connsiteX15" fmla="*/ 630963 w 4120041"/>
              <a:gd name="connsiteY15" fmla="*/ 69153 h 1815538"/>
              <a:gd name="connsiteX0" fmla="*/ 630963 w 4120041"/>
              <a:gd name="connsiteY0" fmla="*/ 69153 h 1815538"/>
              <a:gd name="connsiteX1" fmla="*/ 1103215 w 4120041"/>
              <a:gd name="connsiteY1" fmla="*/ 112016 h 1815538"/>
              <a:gd name="connsiteX2" fmla="*/ 1662464 w 4120041"/>
              <a:gd name="connsiteY2" fmla="*/ 198377 h 1815538"/>
              <a:gd name="connsiteX3" fmla="*/ 2564725 w 4120041"/>
              <a:gd name="connsiteY3" fmla="*/ 465496 h 1815538"/>
              <a:gd name="connsiteX4" fmla="*/ 3641389 w 4120041"/>
              <a:gd name="connsiteY4" fmla="*/ 430629 h 1815538"/>
              <a:gd name="connsiteX5" fmla="*/ 3872831 w 4120041"/>
              <a:gd name="connsiteY5" fmla="*/ 929552 h 1815538"/>
              <a:gd name="connsiteX6" fmla="*/ 4049701 w 4120041"/>
              <a:gd name="connsiteY6" fmla="*/ 1449321 h 1815538"/>
              <a:gd name="connsiteX7" fmla="*/ 4120041 w 4120041"/>
              <a:gd name="connsiteY7" fmla="*/ 1815538 h 1815538"/>
              <a:gd name="connsiteX8" fmla="*/ 3409476 w 4120041"/>
              <a:gd name="connsiteY8" fmla="*/ 1738385 h 1815538"/>
              <a:gd name="connsiteX9" fmla="*/ 2581754 w 4120041"/>
              <a:gd name="connsiteY9" fmla="*/ 1637897 h 1815538"/>
              <a:gd name="connsiteX10" fmla="*/ 2135031 w 4120041"/>
              <a:gd name="connsiteY10" fmla="*/ 1489307 h 1815538"/>
              <a:gd name="connsiteX11" fmla="*/ 1705454 w 4120041"/>
              <a:gd name="connsiteY11" fmla="*/ 1394057 h 1815538"/>
              <a:gd name="connsiteX12" fmla="*/ 650926 w 4120041"/>
              <a:gd name="connsiteY12" fmla="*/ 1193482 h 1815538"/>
              <a:gd name="connsiteX13" fmla="*/ 0 w 4120041"/>
              <a:gd name="connsiteY13" fmla="*/ 1069840 h 1815538"/>
              <a:gd name="connsiteX14" fmla="*/ 4143 w 4120041"/>
              <a:gd name="connsiteY14" fmla="*/ 0 h 1815538"/>
              <a:gd name="connsiteX15" fmla="*/ 630963 w 4120041"/>
              <a:gd name="connsiteY15" fmla="*/ 69153 h 1815538"/>
              <a:gd name="connsiteX0" fmla="*/ 630963 w 4165450"/>
              <a:gd name="connsiteY0" fmla="*/ 69153 h 1883012"/>
              <a:gd name="connsiteX1" fmla="*/ 1103215 w 4165450"/>
              <a:gd name="connsiteY1" fmla="*/ 112016 h 1883012"/>
              <a:gd name="connsiteX2" fmla="*/ 1662464 w 4165450"/>
              <a:gd name="connsiteY2" fmla="*/ 198377 h 1883012"/>
              <a:gd name="connsiteX3" fmla="*/ 2564725 w 4165450"/>
              <a:gd name="connsiteY3" fmla="*/ 465496 h 1883012"/>
              <a:gd name="connsiteX4" fmla="*/ 3641389 w 4165450"/>
              <a:gd name="connsiteY4" fmla="*/ 430629 h 1883012"/>
              <a:gd name="connsiteX5" fmla="*/ 3872831 w 4165450"/>
              <a:gd name="connsiteY5" fmla="*/ 929552 h 1883012"/>
              <a:gd name="connsiteX6" fmla="*/ 4049701 w 4165450"/>
              <a:gd name="connsiteY6" fmla="*/ 1449321 h 1883012"/>
              <a:gd name="connsiteX7" fmla="*/ 4165450 w 4165450"/>
              <a:gd name="connsiteY7" fmla="*/ 1883012 h 1883012"/>
              <a:gd name="connsiteX8" fmla="*/ 3409476 w 4165450"/>
              <a:gd name="connsiteY8" fmla="*/ 1738385 h 1883012"/>
              <a:gd name="connsiteX9" fmla="*/ 2581754 w 4165450"/>
              <a:gd name="connsiteY9" fmla="*/ 1637897 h 1883012"/>
              <a:gd name="connsiteX10" fmla="*/ 2135031 w 4165450"/>
              <a:gd name="connsiteY10" fmla="*/ 1489307 h 1883012"/>
              <a:gd name="connsiteX11" fmla="*/ 1705454 w 4165450"/>
              <a:gd name="connsiteY11" fmla="*/ 1394057 h 1883012"/>
              <a:gd name="connsiteX12" fmla="*/ 650926 w 4165450"/>
              <a:gd name="connsiteY12" fmla="*/ 1193482 h 1883012"/>
              <a:gd name="connsiteX13" fmla="*/ 0 w 4165450"/>
              <a:gd name="connsiteY13" fmla="*/ 1069840 h 1883012"/>
              <a:gd name="connsiteX14" fmla="*/ 4143 w 4165450"/>
              <a:gd name="connsiteY14" fmla="*/ 0 h 1883012"/>
              <a:gd name="connsiteX15" fmla="*/ 630963 w 4165450"/>
              <a:gd name="connsiteY15" fmla="*/ 69153 h 1883012"/>
              <a:gd name="connsiteX0" fmla="*/ 630963 w 4165450"/>
              <a:gd name="connsiteY0" fmla="*/ 69153 h 1883012"/>
              <a:gd name="connsiteX1" fmla="*/ 1103215 w 4165450"/>
              <a:gd name="connsiteY1" fmla="*/ 112016 h 1883012"/>
              <a:gd name="connsiteX2" fmla="*/ 1662464 w 4165450"/>
              <a:gd name="connsiteY2" fmla="*/ 198377 h 1883012"/>
              <a:gd name="connsiteX3" fmla="*/ 2587430 w 4165450"/>
              <a:gd name="connsiteY3" fmla="*/ 243796 h 1883012"/>
              <a:gd name="connsiteX4" fmla="*/ 3641389 w 4165450"/>
              <a:gd name="connsiteY4" fmla="*/ 430629 h 1883012"/>
              <a:gd name="connsiteX5" fmla="*/ 3872831 w 4165450"/>
              <a:gd name="connsiteY5" fmla="*/ 929552 h 1883012"/>
              <a:gd name="connsiteX6" fmla="*/ 4049701 w 4165450"/>
              <a:gd name="connsiteY6" fmla="*/ 1449321 h 1883012"/>
              <a:gd name="connsiteX7" fmla="*/ 4165450 w 4165450"/>
              <a:gd name="connsiteY7" fmla="*/ 1883012 h 1883012"/>
              <a:gd name="connsiteX8" fmla="*/ 3409476 w 4165450"/>
              <a:gd name="connsiteY8" fmla="*/ 1738385 h 1883012"/>
              <a:gd name="connsiteX9" fmla="*/ 2581754 w 4165450"/>
              <a:gd name="connsiteY9" fmla="*/ 1637897 h 1883012"/>
              <a:gd name="connsiteX10" fmla="*/ 2135031 w 4165450"/>
              <a:gd name="connsiteY10" fmla="*/ 1489307 h 1883012"/>
              <a:gd name="connsiteX11" fmla="*/ 1705454 w 4165450"/>
              <a:gd name="connsiteY11" fmla="*/ 1394057 h 1883012"/>
              <a:gd name="connsiteX12" fmla="*/ 650926 w 4165450"/>
              <a:gd name="connsiteY12" fmla="*/ 1193482 h 1883012"/>
              <a:gd name="connsiteX13" fmla="*/ 0 w 4165450"/>
              <a:gd name="connsiteY13" fmla="*/ 1069840 h 1883012"/>
              <a:gd name="connsiteX14" fmla="*/ 4143 w 4165450"/>
              <a:gd name="connsiteY14" fmla="*/ 0 h 1883012"/>
              <a:gd name="connsiteX15" fmla="*/ 630963 w 4165450"/>
              <a:gd name="connsiteY15" fmla="*/ 69153 h 1883012"/>
              <a:gd name="connsiteX0" fmla="*/ 630963 w 4165450"/>
              <a:gd name="connsiteY0" fmla="*/ 69153 h 1883012"/>
              <a:gd name="connsiteX1" fmla="*/ 1103215 w 4165450"/>
              <a:gd name="connsiteY1" fmla="*/ 112016 h 1883012"/>
              <a:gd name="connsiteX2" fmla="*/ 1662464 w 4165450"/>
              <a:gd name="connsiteY2" fmla="*/ 198377 h 1883012"/>
              <a:gd name="connsiteX3" fmla="*/ 2587430 w 4165450"/>
              <a:gd name="connsiteY3" fmla="*/ 243796 h 1883012"/>
              <a:gd name="connsiteX4" fmla="*/ 3641389 w 4165450"/>
              <a:gd name="connsiteY4" fmla="*/ 430629 h 1883012"/>
              <a:gd name="connsiteX5" fmla="*/ 3872831 w 4165450"/>
              <a:gd name="connsiteY5" fmla="*/ 929552 h 1883012"/>
              <a:gd name="connsiteX6" fmla="*/ 4049701 w 4165450"/>
              <a:gd name="connsiteY6" fmla="*/ 1449321 h 1883012"/>
              <a:gd name="connsiteX7" fmla="*/ 4165450 w 4165450"/>
              <a:gd name="connsiteY7" fmla="*/ 1883012 h 1883012"/>
              <a:gd name="connsiteX8" fmla="*/ 3409476 w 4165450"/>
              <a:gd name="connsiteY8" fmla="*/ 1738385 h 1883012"/>
              <a:gd name="connsiteX9" fmla="*/ 2581754 w 4165450"/>
              <a:gd name="connsiteY9" fmla="*/ 1637897 h 1883012"/>
              <a:gd name="connsiteX10" fmla="*/ 2135031 w 4165450"/>
              <a:gd name="connsiteY10" fmla="*/ 1489307 h 1883012"/>
              <a:gd name="connsiteX11" fmla="*/ 1705454 w 4165450"/>
              <a:gd name="connsiteY11" fmla="*/ 1394057 h 1883012"/>
              <a:gd name="connsiteX12" fmla="*/ 650926 w 4165450"/>
              <a:gd name="connsiteY12" fmla="*/ 1193482 h 1883012"/>
              <a:gd name="connsiteX13" fmla="*/ 0 w 4165450"/>
              <a:gd name="connsiteY13" fmla="*/ 1069840 h 1883012"/>
              <a:gd name="connsiteX14" fmla="*/ 4143 w 4165450"/>
              <a:gd name="connsiteY14" fmla="*/ 0 h 1883012"/>
              <a:gd name="connsiteX15" fmla="*/ 630963 w 4165450"/>
              <a:gd name="connsiteY15" fmla="*/ 69153 h 1883012"/>
              <a:gd name="connsiteX0" fmla="*/ 630963 w 4165450"/>
              <a:gd name="connsiteY0" fmla="*/ 69153 h 1883012"/>
              <a:gd name="connsiteX1" fmla="*/ 1103215 w 4165450"/>
              <a:gd name="connsiteY1" fmla="*/ 112016 h 1883012"/>
              <a:gd name="connsiteX2" fmla="*/ 2587430 w 4165450"/>
              <a:gd name="connsiteY2" fmla="*/ 243796 h 1883012"/>
              <a:gd name="connsiteX3" fmla="*/ 3641389 w 4165450"/>
              <a:gd name="connsiteY3" fmla="*/ 430629 h 1883012"/>
              <a:gd name="connsiteX4" fmla="*/ 3872831 w 4165450"/>
              <a:gd name="connsiteY4" fmla="*/ 929552 h 1883012"/>
              <a:gd name="connsiteX5" fmla="*/ 4049701 w 4165450"/>
              <a:gd name="connsiteY5" fmla="*/ 1449321 h 1883012"/>
              <a:gd name="connsiteX6" fmla="*/ 4165450 w 4165450"/>
              <a:gd name="connsiteY6" fmla="*/ 1883012 h 1883012"/>
              <a:gd name="connsiteX7" fmla="*/ 3409476 w 4165450"/>
              <a:gd name="connsiteY7" fmla="*/ 1738385 h 1883012"/>
              <a:gd name="connsiteX8" fmla="*/ 2581754 w 4165450"/>
              <a:gd name="connsiteY8" fmla="*/ 1637897 h 1883012"/>
              <a:gd name="connsiteX9" fmla="*/ 2135031 w 4165450"/>
              <a:gd name="connsiteY9" fmla="*/ 1489307 h 1883012"/>
              <a:gd name="connsiteX10" fmla="*/ 1705454 w 4165450"/>
              <a:gd name="connsiteY10" fmla="*/ 1394057 h 1883012"/>
              <a:gd name="connsiteX11" fmla="*/ 650926 w 4165450"/>
              <a:gd name="connsiteY11" fmla="*/ 1193482 h 1883012"/>
              <a:gd name="connsiteX12" fmla="*/ 0 w 4165450"/>
              <a:gd name="connsiteY12" fmla="*/ 1069840 h 1883012"/>
              <a:gd name="connsiteX13" fmla="*/ 4143 w 4165450"/>
              <a:gd name="connsiteY13" fmla="*/ 0 h 1883012"/>
              <a:gd name="connsiteX14" fmla="*/ 630963 w 4165450"/>
              <a:gd name="connsiteY14" fmla="*/ 69153 h 188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65450" h="1883012">
                <a:moveTo>
                  <a:pt x="630963" y="69153"/>
                </a:moveTo>
                <a:lnTo>
                  <a:pt x="1103215" y="112016"/>
                </a:lnTo>
                <a:lnTo>
                  <a:pt x="2587430" y="243796"/>
                </a:lnTo>
                <a:cubicBezTo>
                  <a:pt x="2938750" y="306074"/>
                  <a:pt x="3545493" y="243042"/>
                  <a:pt x="3641389" y="430629"/>
                </a:cubicBezTo>
                <a:lnTo>
                  <a:pt x="3872831" y="929552"/>
                </a:lnTo>
                <a:lnTo>
                  <a:pt x="4049701" y="1449321"/>
                </a:lnTo>
                <a:lnTo>
                  <a:pt x="4165450" y="1883012"/>
                </a:lnTo>
                <a:lnTo>
                  <a:pt x="3409476" y="1738385"/>
                </a:lnTo>
                <a:lnTo>
                  <a:pt x="2581754" y="1637897"/>
                </a:lnTo>
                <a:lnTo>
                  <a:pt x="2135031" y="1489307"/>
                </a:lnTo>
                <a:lnTo>
                  <a:pt x="1705454" y="1394057"/>
                </a:lnTo>
                <a:lnTo>
                  <a:pt x="650926" y="1193482"/>
                </a:lnTo>
                <a:lnTo>
                  <a:pt x="0" y="1069840"/>
                </a:lnTo>
                <a:lnTo>
                  <a:pt x="4143" y="0"/>
                </a:lnTo>
                <a:lnTo>
                  <a:pt x="630963" y="69153"/>
                </a:lnTo>
                <a:close/>
              </a:path>
            </a:pathLst>
          </a:custGeom>
          <a:gradFill>
            <a:gsLst>
              <a:gs pos="35000">
                <a:schemeClr val="tx2">
                  <a:lumMod val="50000"/>
                  <a:alpha val="67000"/>
                </a:schemeClr>
              </a:gs>
              <a:gs pos="12000">
                <a:schemeClr val="tx2">
                  <a:alpha val="34000"/>
                </a:schemeClr>
              </a:gs>
              <a:gs pos="74000">
                <a:schemeClr val="tx2">
                  <a:alpha val="34000"/>
                </a:schemeClr>
              </a:gs>
            </a:gsLst>
            <a:lin ang="57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800">
              <a:latin typeface="Arial" charset="0"/>
              <a:cs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653931" y="3750680"/>
            <a:ext cx="5379762" cy="0"/>
          </a:xfrm>
          <a:prstGeom prst="line">
            <a:avLst/>
          </a:prstGeom>
          <a:noFill/>
          <a:ln w="76200" cap="flat" cmpd="sng" algn="ctr">
            <a:gradFill>
              <a:gsLst>
                <a:gs pos="0">
                  <a:schemeClr val="tx2"/>
                </a:gs>
                <a:gs pos="25000">
                  <a:schemeClr val="accent4"/>
                </a:gs>
                <a:gs pos="50000">
                  <a:schemeClr val="accent2"/>
                </a:gs>
                <a:gs pos="66000">
                  <a:schemeClr val="accent3"/>
                </a:gs>
                <a:gs pos="85000">
                  <a:schemeClr val="accent1"/>
                </a:gs>
                <a:gs pos="100000">
                  <a:schemeClr val="accent6"/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123329" y="3671049"/>
            <a:ext cx="625616" cy="79631"/>
          </a:xfrm>
          <a:prstGeom prst="line">
            <a:avLst/>
          </a:prstGeom>
          <a:noFill/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4" name="Group 63"/>
          <p:cNvGrpSpPr/>
          <p:nvPr/>
        </p:nvGrpSpPr>
        <p:grpSpPr>
          <a:xfrm>
            <a:off x="9088541" y="3541532"/>
            <a:ext cx="640675" cy="309088"/>
            <a:chOff x="9088541" y="3444257"/>
            <a:chExt cx="640675" cy="309088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9088541" y="3671049"/>
              <a:ext cx="640675" cy="0"/>
            </a:xfrm>
            <a:prstGeom prst="line">
              <a:avLst/>
            </a:prstGeom>
            <a:noFill/>
            <a:ln w="38100" cap="flat" cmpd="sng" algn="ctr">
              <a:solidFill>
                <a:srgbClr val="38496C">
                  <a:alpha val="34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Isosceles Triangle 41"/>
            <p:cNvSpPr/>
            <p:nvPr/>
          </p:nvSpPr>
          <p:spPr bwMode="auto">
            <a:xfrm rot="10800000">
              <a:off x="9278332" y="3444257"/>
              <a:ext cx="231428" cy="173736"/>
            </a:xfrm>
            <a:prstGeom prst="triangle">
              <a:avLst/>
            </a:prstGeom>
            <a:solidFill>
              <a:srgbClr val="38496C">
                <a:alpha val="3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>
                <a:latin typeface="Arial" charset="0"/>
                <a:cs typeface="Arial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9209015" y="3753345"/>
              <a:ext cx="410621" cy="0"/>
            </a:xfrm>
            <a:prstGeom prst="line">
              <a:avLst/>
            </a:prstGeom>
            <a:noFill/>
            <a:ln w="38100" cap="flat" cmpd="sng" algn="ctr">
              <a:solidFill>
                <a:srgbClr val="38496C">
                  <a:alpha val="34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9" name="Straight Connector 58"/>
          <p:cNvCxnSpPr/>
          <p:nvPr/>
        </p:nvCxnSpPr>
        <p:spPr>
          <a:xfrm>
            <a:off x="0" y="3306977"/>
            <a:ext cx="5123329" cy="408292"/>
          </a:xfrm>
          <a:prstGeom prst="line">
            <a:avLst/>
          </a:prstGeom>
          <a:ln w="44450" cmpd="sng">
            <a:solidFill>
              <a:schemeClr val="tx2">
                <a:lumMod val="7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4855421" y="956984"/>
            <a:ext cx="6819862" cy="2985038"/>
            <a:chOff x="4855421" y="956984"/>
            <a:chExt cx="6819862" cy="2985038"/>
          </a:xfrm>
        </p:grpSpPr>
        <p:sp>
          <p:nvSpPr>
            <p:cNvPr id="68" name="Rectangle 67"/>
            <p:cNvSpPr/>
            <p:nvPr/>
          </p:nvSpPr>
          <p:spPr>
            <a:xfrm>
              <a:off x="8461513" y="956984"/>
              <a:ext cx="3200564" cy="2435237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4855421" y="959745"/>
              <a:ext cx="6800133" cy="2982277"/>
              <a:chOff x="2776813" y="732684"/>
              <a:chExt cx="6800133" cy="2982277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2776813" y="732684"/>
                <a:ext cx="3598335" cy="2405146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2776813" y="3137831"/>
                <a:ext cx="893524" cy="577130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H="1">
                <a:off x="3670337" y="3161134"/>
                <a:ext cx="5906609" cy="549136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/>
            <p:cNvGrpSpPr/>
            <p:nvPr/>
          </p:nvGrpSpPr>
          <p:grpSpPr>
            <a:xfrm>
              <a:off x="8384831" y="956984"/>
              <a:ext cx="3290452" cy="2481885"/>
              <a:chOff x="4861930" y="1264108"/>
              <a:chExt cx="4329638" cy="3218683"/>
            </a:xfrm>
          </p:grpSpPr>
          <p:sp>
            <p:nvSpPr>
              <p:cNvPr id="71" name="Freeform 70"/>
              <p:cNvSpPr/>
              <p:nvPr/>
            </p:nvSpPr>
            <p:spPr>
              <a:xfrm>
                <a:off x="6784384" y="1888862"/>
                <a:ext cx="1713850" cy="1004128"/>
              </a:xfrm>
              <a:custGeom>
                <a:avLst/>
                <a:gdLst>
                  <a:gd name="connsiteX0" fmla="*/ 230981 w 776287"/>
                  <a:gd name="connsiteY0" fmla="*/ 107156 h 442912"/>
                  <a:gd name="connsiteX1" fmla="*/ 297656 w 776287"/>
                  <a:gd name="connsiteY1" fmla="*/ 135731 h 442912"/>
                  <a:gd name="connsiteX2" fmla="*/ 330993 w 776287"/>
                  <a:gd name="connsiteY2" fmla="*/ 173831 h 442912"/>
                  <a:gd name="connsiteX3" fmla="*/ 361950 w 776287"/>
                  <a:gd name="connsiteY3" fmla="*/ 192881 h 442912"/>
                  <a:gd name="connsiteX4" fmla="*/ 400050 w 776287"/>
                  <a:gd name="connsiteY4" fmla="*/ 185737 h 442912"/>
                  <a:gd name="connsiteX5" fmla="*/ 452437 w 776287"/>
                  <a:gd name="connsiteY5" fmla="*/ 145256 h 442912"/>
                  <a:gd name="connsiteX6" fmla="*/ 533400 w 776287"/>
                  <a:gd name="connsiteY6" fmla="*/ 59531 h 442912"/>
                  <a:gd name="connsiteX7" fmla="*/ 578643 w 776287"/>
                  <a:gd name="connsiteY7" fmla="*/ 16669 h 442912"/>
                  <a:gd name="connsiteX8" fmla="*/ 628650 w 776287"/>
                  <a:gd name="connsiteY8" fmla="*/ 0 h 442912"/>
                  <a:gd name="connsiteX9" fmla="*/ 678656 w 776287"/>
                  <a:gd name="connsiteY9" fmla="*/ 2381 h 442912"/>
                  <a:gd name="connsiteX10" fmla="*/ 723900 w 776287"/>
                  <a:gd name="connsiteY10" fmla="*/ 23812 h 442912"/>
                  <a:gd name="connsiteX11" fmla="*/ 752475 w 776287"/>
                  <a:gd name="connsiteY11" fmla="*/ 59531 h 442912"/>
                  <a:gd name="connsiteX12" fmla="*/ 776287 w 776287"/>
                  <a:gd name="connsiteY12" fmla="*/ 121444 h 442912"/>
                  <a:gd name="connsiteX13" fmla="*/ 776287 w 776287"/>
                  <a:gd name="connsiteY13" fmla="*/ 188119 h 442912"/>
                  <a:gd name="connsiteX14" fmla="*/ 745331 w 776287"/>
                  <a:gd name="connsiteY14" fmla="*/ 285750 h 442912"/>
                  <a:gd name="connsiteX15" fmla="*/ 695325 w 776287"/>
                  <a:gd name="connsiteY15" fmla="*/ 338137 h 442912"/>
                  <a:gd name="connsiteX16" fmla="*/ 623887 w 776287"/>
                  <a:gd name="connsiteY16" fmla="*/ 347662 h 442912"/>
                  <a:gd name="connsiteX17" fmla="*/ 571500 w 776287"/>
                  <a:gd name="connsiteY17" fmla="*/ 335756 h 442912"/>
                  <a:gd name="connsiteX18" fmla="*/ 481012 w 776287"/>
                  <a:gd name="connsiteY18" fmla="*/ 314325 h 442912"/>
                  <a:gd name="connsiteX19" fmla="*/ 416718 w 776287"/>
                  <a:gd name="connsiteY19" fmla="*/ 295275 h 442912"/>
                  <a:gd name="connsiteX20" fmla="*/ 371475 w 776287"/>
                  <a:gd name="connsiteY20" fmla="*/ 309562 h 442912"/>
                  <a:gd name="connsiteX21" fmla="*/ 338137 w 776287"/>
                  <a:gd name="connsiteY21" fmla="*/ 366712 h 442912"/>
                  <a:gd name="connsiteX22" fmla="*/ 290512 w 776287"/>
                  <a:gd name="connsiteY22" fmla="*/ 428625 h 442912"/>
                  <a:gd name="connsiteX23" fmla="*/ 223837 w 776287"/>
                  <a:gd name="connsiteY23" fmla="*/ 442912 h 442912"/>
                  <a:gd name="connsiteX24" fmla="*/ 66675 w 776287"/>
                  <a:gd name="connsiteY24" fmla="*/ 435769 h 442912"/>
                  <a:gd name="connsiteX25" fmla="*/ 23812 w 776287"/>
                  <a:gd name="connsiteY25" fmla="*/ 426244 h 442912"/>
                  <a:gd name="connsiteX26" fmla="*/ 7143 w 776287"/>
                  <a:gd name="connsiteY26" fmla="*/ 395287 h 442912"/>
                  <a:gd name="connsiteX27" fmla="*/ 0 w 776287"/>
                  <a:gd name="connsiteY27" fmla="*/ 319087 h 442912"/>
                  <a:gd name="connsiteX28" fmla="*/ 45243 w 776287"/>
                  <a:gd name="connsiteY28" fmla="*/ 247650 h 442912"/>
                  <a:gd name="connsiteX29" fmla="*/ 95250 w 776287"/>
                  <a:gd name="connsiteY29" fmla="*/ 197644 h 442912"/>
                  <a:gd name="connsiteX30" fmla="*/ 133350 w 776287"/>
                  <a:gd name="connsiteY30" fmla="*/ 128587 h 442912"/>
                  <a:gd name="connsiteX31" fmla="*/ 230981 w 776287"/>
                  <a:gd name="connsiteY31" fmla="*/ 107156 h 442912"/>
                  <a:gd name="connsiteX0" fmla="*/ 230981 w 776287"/>
                  <a:gd name="connsiteY0" fmla="*/ 107156 h 440531"/>
                  <a:gd name="connsiteX1" fmla="*/ 297656 w 776287"/>
                  <a:gd name="connsiteY1" fmla="*/ 135731 h 440531"/>
                  <a:gd name="connsiteX2" fmla="*/ 330993 w 776287"/>
                  <a:gd name="connsiteY2" fmla="*/ 173831 h 440531"/>
                  <a:gd name="connsiteX3" fmla="*/ 361950 w 776287"/>
                  <a:gd name="connsiteY3" fmla="*/ 192881 h 440531"/>
                  <a:gd name="connsiteX4" fmla="*/ 400050 w 776287"/>
                  <a:gd name="connsiteY4" fmla="*/ 185737 h 440531"/>
                  <a:gd name="connsiteX5" fmla="*/ 452437 w 776287"/>
                  <a:gd name="connsiteY5" fmla="*/ 145256 h 440531"/>
                  <a:gd name="connsiteX6" fmla="*/ 533400 w 776287"/>
                  <a:gd name="connsiteY6" fmla="*/ 59531 h 440531"/>
                  <a:gd name="connsiteX7" fmla="*/ 578643 w 776287"/>
                  <a:gd name="connsiteY7" fmla="*/ 16669 h 440531"/>
                  <a:gd name="connsiteX8" fmla="*/ 628650 w 776287"/>
                  <a:gd name="connsiteY8" fmla="*/ 0 h 440531"/>
                  <a:gd name="connsiteX9" fmla="*/ 678656 w 776287"/>
                  <a:gd name="connsiteY9" fmla="*/ 2381 h 440531"/>
                  <a:gd name="connsiteX10" fmla="*/ 723900 w 776287"/>
                  <a:gd name="connsiteY10" fmla="*/ 23812 h 440531"/>
                  <a:gd name="connsiteX11" fmla="*/ 752475 w 776287"/>
                  <a:gd name="connsiteY11" fmla="*/ 59531 h 440531"/>
                  <a:gd name="connsiteX12" fmla="*/ 776287 w 776287"/>
                  <a:gd name="connsiteY12" fmla="*/ 121444 h 440531"/>
                  <a:gd name="connsiteX13" fmla="*/ 776287 w 776287"/>
                  <a:gd name="connsiteY13" fmla="*/ 188119 h 440531"/>
                  <a:gd name="connsiteX14" fmla="*/ 745331 w 776287"/>
                  <a:gd name="connsiteY14" fmla="*/ 285750 h 440531"/>
                  <a:gd name="connsiteX15" fmla="*/ 695325 w 776287"/>
                  <a:gd name="connsiteY15" fmla="*/ 338137 h 440531"/>
                  <a:gd name="connsiteX16" fmla="*/ 623887 w 776287"/>
                  <a:gd name="connsiteY16" fmla="*/ 347662 h 440531"/>
                  <a:gd name="connsiteX17" fmla="*/ 571500 w 776287"/>
                  <a:gd name="connsiteY17" fmla="*/ 335756 h 440531"/>
                  <a:gd name="connsiteX18" fmla="*/ 481012 w 776287"/>
                  <a:gd name="connsiteY18" fmla="*/ 314325 h 440531"/>
                  <a:gd name="connsiteX19" fmla="*/ 416718 w 776287"/>
                  <a:gd name="connsiteY19" fmla="*/ 295275 h 440531"/>
                  <a:gd name="connsiteX20" fmla="*/ 371475 w 776287"/>
                  <a:gd name="connsiteY20" fmla="*/ 309562 h 440531"/>
                  <a:gd name="connsiteX21" fmla="*/ 338137 w 776287"/>
                  <a:gd name="connsiteY21" fmla="*/ 366712 h 440531"/>
                  <a:gd name="connsiteX22" fmla="*/ 290512 w 776287"/>
                  <a:gd name="connsiteY22" fmla="*/ 428625 h 440531"/>
                  <a:gd name="connsiteX23" fmla="*/ 161924 w 776287"/>
                  <a:gd name="connsiteY23" fmla="*/ 440531 h 440531"/>
                  <a:gd name="connsiteX24" fmla="*/ 66675 w 776287"/>
                  <a:gd name="connsiteY24" fmla="*/ 435769 h 440531"/>
                  <a:gd name="connsiteX25" fmla="*/ 23812 w 776287"/>
                  <a:gd name="connsiteY25" fmla="*/ 426244 h 440531"/>
                  <a:gd name="connsiteX26" fmla="*/ 7143 w 776287"/>
                  <a:gd name="connsiteY26" fmla="*/ 395287 h 440531"/>
                  <a:gd name="connsiteX27" fmla="*/ 0 w 776287"/>
                  <a:gd name="connsiteY27" fmla="*/ 319087 h 440531"/>
                  <a:gd name="connsiteX28" fmla="*/ 45243 w 776287"/>
                  <a:gd name="connsiteY28" fmla="*/ 247650 h 440531"/>
                  <a:gd name="connsiteX29" fmla="*/ 95250 w 776287"/>
                  <a:gd name="connsiteY29" fmla="*/ 197644 h 440531"/>
                  <a:gd name="connsiteX30" fmla="*/ 133350 w 776287"/>
                  <a:gd name="connsiteY30" fmla="*/ 128587 h 440531"/>
                  <a:gd name="connsiteX31" fmla="*/ 230981 w 776287"/>
                  <a:gd name="connsiteY31" fmla="*/ 107156 h 440531"/>
                  <a:gd name="connsiteX0" fmla="*/ 230981 w 776287"/>
                  <a:gd name="connsiteY0" fmla="*/ 107156 h 454819"/>
                  <a:gd name="connsiteX1" fmla="*/ 297656 w 776287"/>
                  <a:gd name="connsiteY1" fmla="*/ 135731 h 454819"/>
                  <a:gd name="connsiteX2" fmla="*/ 330993 w 776287"/>
                  <a:gd name="connsiteY2" fmla="*/ 173831 h 454819"/>
                  <a:gd name="connsiteX3" fmla="*/ 361950 w 776287"/>
                  <a:gd name="connsiteY3" fmla="*/ 192881 h 454819"/>
                  <a:gd name="connsiteX4" fmla="*/ 400050 w 776287"/>
                  <a:gd name="connsiteY4" fmla="*/ 185737 h 454819"/>
                  <a:gd name="connsiteX5" fmla="*/ 452437 w 776287"/>
                  <a:gd name="connsiteY5" fmla="*/ 145256 h 454819"/>
                  <a:gd name="connsiteX6" fmla="*/ 533400 w 776287"/>
                  <a:gd name="connsiteY6" fmla="*/ 59531 h 454819"/>
                  <a:gd name="connsiteX7" fmla="*/ 578643 w 776287"/>
                  <a:gd name="connsiteY7" fmla="*/ 16669 h 454819"/>
                  <a:gd name="connsiteX8" fmla="*/ 628650 w 776287"/>
                  <a:gd name="connsiteY8" fmla="*/ 0 h 454819"/>
                  <a:gd name="connsiteX9" fmla="*/ 678656 w 776287"/>
                  <a:gd name="connsiteY9" fmla="*/ 2381 h 454819"/>
                  <a:gd name="connsiteX10" fmla="*/ 723900 w 776287"/>
                  <a:gd name="connsiteY10" fmla="*/ 23812 h 454819"/>
                  <a:gd name="connsiteX11" fmla="*/ 752475 w 776287"/>
                  <a:gd name="connsiteY11" fmla="*/ 59531 h 454819"/>
                  <a:gd name="connsiteX12" fmla="*/ 776287 w 776287"/>
                  <a:gd name="connsiteY12" fmla="*/ 121444 h 454819"/>
                  <a:gd name="connsiteX13" fmla="*/ 776287 w 776287"/>
                  <a:gd name="connsiteY13" fmla="*/ 188119 h 454819"/>
                  <a:gd name="connsiteX14" fmla="*/ 745331 w 776287"/>
                  <a:gd name="connsiteY14" fmla="*/ 285750 h 454819"/>
                  <a:gd name="connsiteX15" fmla="*/ 695325 w 776287"/>
                  <a:gd name="connsiteY15" fmla="*/ 338137 h 454819"/>
                  <a:gd name="connsiteX16" fmla="*/ 623887 w 776287"/>
                  <a:gd name="connsiteY16" fmla="*/ 347662 h 454819"/>
                  <a:gd name="connsiteX17" fmla="*/ 571500 w 776287"/>
                  <a:gd name="connsiteY17" fmla="*/ 335756 h 454819"/>
                  <a:gd name="connsiteX18" fmla="*/ 481012 w 776287"/>
                  <a:gd name="connsiteY18" fmla="*/ 314325 h 454819"/>
                  <a:gd name="connsiteX19" fmla="*/ 416718 w 776287"/>
                  <a:gd name="connsiteY19" fmla="*/ 295275 h 454819"/>
                  <a:gd name="connsiteX20" fmla="*/ 371475 w 776287"/>
                  <a:gd name="connsiteY20" fmla="*/ 309562 h 454819"/>
                  <a:gd name="connsiteX21" fmla="*/ 338137 w 776287"/>
                  <a:gd name="connsiteY21" fmla="*/ 366712 h 454819"/>
                  <a:gd name="connsiteX22" fmla="*/ 226218 w 776287"/>
                  <a:gd name="connsiteY22" fmla="*/ 454819 h 454819"/>
                  <a:gd name="connsiteX23" fmla="*/ 161924 w 776287"/>
                  <a:gd name="connsiteY23" fmla="*/ 440531 h 454819"/>
                  <a:gd name="connsiteX24" fmla="*/ 66675 w 776287"/>
                  <a:gd name="connsiteY24" fmla="*/ 435769 h 454819"/>
                  <a:gd name="connsiteX25" fmla="*/ 23812 w 776287"/>
                  <a:gd name="connsiteY25" fmla="*/ 426244 h 454819"/>
                  <a:gd name="connsiteX26" fmla="*/ 7143 w 776287"/>
                  <a:gd name="connsiteY26" fmla="*/ 395287 h 454819"/>
                  <a:gd name="connsiteX27" fmla="*/ 0 w 776287"/>
                  <a:gd name="connsiteY27" fmla="*/ 319087 h 454819"/>
                  <a:gd name="connsiteX28" fmla="*/ 45243 w 776287"/>
                  <a:gd name="connsiteY28" fmla="*/ 247650 h 454819"/>
                  <a:gd name="connsiteX29" fmla="*/ 95250 w 776287"/>
                  <a:gd name="connsiteY29" fmla="*/ 197644 h 454819"/>
                  <a:gd name="connsiteX30" fmla="*/ 133350 w 776287"/>
                  <a:gd name="connsiteY30" fmla="*/ 128587 h 454819"/>
                  <a:gd name="connsiteX31" fmla="*/ 230981 w 776287"/>
                  <a:gd name="connsiteY31" fmla="*/ 107156 h 454819"/>
                  <a:gd name="connsiteX0" fmla="*/ 230981 w 776287"/>
                  <a:gd name="connsiteY0" fmla="*/ 107156 h 454819"/>
                  <a:gd name="connsiteX1" fmla="*/ 297656 w 776287"/>
                  <a:gd name="connsiteY1" fmla="*/ 135731 h 454819"/>
                  <a:gd name="connsiteX2" fmla="*/ 330993 w 776287"/>
                  <a:gd name="connsiteY2" fmla="*/ 173831 h 454819"/>
                  <a:gd name="connsiteX3" fmla="*/ 361950 w 776287"/>
                  <a:gd name="connsiteY3" fmla="*/ 192881 h 454819"/>
                  <a:gd name="connsiteX4" fmla="*/ 400050 w 776287"/>
                  <a:gd name="connsiteY4" fmla="*/ 185737 h 454819"/>
                  <a:gd name="connsiteX5" fmla="*/ 452437 w 776287"/>
                  <a:gd name="connsiteY5" fmla="*/ 145256 h 454819"/>
                  <a:gd name="connsiteX6" fmla="*/ 533400 w 776287"/>
                  <a:gd name="connsiteY6" fmla="*/ 59531 h 454819"/>
                  <a:gd name="connsiteX7" fmla="*/ 578643 w 776287"/>
                  <a:gd name="connsiteY7" fmla="*/ 16669 h 454819"/>
                  <a:gd name="connsiteX8" fmla="*/ 628650 w 776287"/>
                  <a:gd name="connsiteY8" fmla="*/ 0 h 454819"/>
                  <a:gd name="connsiteX9" fmla="*/ 678656 w 776287"/>
                  <a:gd name="connsiteY9" fmla="*/ 2381 h 454819"/>
                  <a:gd name="connsiteX10" fmla="*/ 723900 w 776287"/>
                  <a:gd name="connsiteY10" fmla="*/ 23812 h 454819"/>
                  <a:gd name="connsiteX11" fmla="*/ 752475 w 776287"/>
                  <a:gd name="connsiteY11" fmla="*/ 59531 h 454819"/>
                  <a:gd name="connsiteX12" fmla="*/ 776287 w 776287"/>
                  <a:gd name="connsiteY12" fmla="*/ 121444 h 454819"/>
                  <a:gd name="connsiteX13" fmla="*/ 776287 w 776287"/>
                  <a:gd name="connsiteY13" fmla="*/ 188119 h 454819"/>
                  <a:gd name="connsiteX14" fmla="*/ 745331 w 776287"/>
                  <a:gd name="connsiteY14" fmla="*/ 285750 h 454819"/>
                  <a:gd name="connsiteX15" fmla="*/ 695325 w 776287"/>
                  <a:gd name="connsiteY15" fmla="*/ 338137 h 454819"/>
                  <a:gd name="connsiteX16" fmla="*/ 623887 w 776287"/>
                  <a:gd name="connsiteY16" fmla="*/ 347662 h 454819"/>
                  <a:gd name="connsiteX17" fmla="*/ 571500 w 776287"/>
                  <a:gd name="connsiteY17" fmla="*/ 335756 h 454819"/>
                  <a:gd name="connsiteX18" fmla="*/ 481012 w 776287"/>
                  <a:gd name="connsiteY18" fmla="*/ 314325 h 454819"/>
                  <a:gd name="connsiteX19" fmla="*/ 416718 w 776287"/>
                  <a:gd name="connsiteY19" fmla="*/ 295275 h 454819"/>
                  <a:gd name="connsiteX20" fmla="*/ 371475 w 776287"/>
                  <a:gd name="connsiteY20" fmla="*/ 309562 h 454819"/>
                  <a:gd name="connsiteX21" fmla="*/ 338137 w 776287"/>
                  <a:gd name="connsiteY21" fmla="*/ 366712 h 454819"/>
                  <a:gd name="connsiteX22" fmla="*/ 280987 w 776287"/>
                  <a:gd name="connsiteY22" fmla="*/ 409576 h 454819"/>
                  <a:gd name="connsiteX23" fmla="*/ 226218 w 776287"/>
                  <a:gd name="connsiteY23" fmla="*/ 454819 h 454819"/>
                  <a:gd name="connsiteX24" fmla="*/ 161924 w 776287"/>
                  <a:gd name="connsiteY24" fmla="*/ 440531 h 454819"/>
                  <a:gd name="connsiteX25" fmla="*/ 66675 w 776287"/>
                  <a:gd name="connsiteY25" fmla="*/ 435769 h 454819"/>
                  <a:gd name="connsiteX26" fmla="*/ 23812 w 776287"/>
                  <a:gd name="connsiteY26" fmla="*/ 426244 h 454819"/>
                  <a:gd name="connsiteX27" fmla="*/ 7143 w 776287"/>
                  <a:gd name="connsiteY27" fmla="*/ 395287 h 454819"/>
                  <a:gd name="connsiteX28" fmla="*/ 0 w 776287"/>
                  <a:gd name="connsiteY28" fmla="*/ 319087 h 454819"/>
                  <a:gd name="connsiteX29" fmla="*/ 45243 w 776287"/>
                  <a:gd name="connsiteY29" fmla="*/ 247650 h 454819"/>
                  <a:gd name="connsiteX30" fmla="*/ 95250 w 776287"/>
                  <a:gd name="connsiteY30" fmla="*/ 197644 h 454819"/>
                  <a:gd name="connsiteX31" fmla="*/ 133350 w 776287"/>
                  <a:gd name="connsiteY31" fmla="*/ 128587 h 454819"/>
                  <a:gd name="connsiteX32" fmla="*/ 230981 w 776287"/>
                  <a:gd name="connsiteY32" fmla="*/ 107156 h 454819"/>
                  <a:gd name="connsiteX0" fmla="*/ 230981 w 776287"/>
                  <a:gd name="connsiteY0" fmla="*/ 107156 h 454819"/>
                  <a:gd name="connsiteX1" fmla="*/ 297656 w 776287"/>
                  <a:gd name="connsiteY1" fmla="*/ 135731 h 454819"/>
                  <a:gd name="connsiteX2" fmla="*/ 330993 w 776287"/>
                  <a:gd name="connsiteY2" fmla="*/ 173831 h 454819"/>
                  <a:gd name="connsiteX3" fmla="*/ 361950 w 776287"/>
                  <a:gd name="connsiteY3" fmla="*/ 192881 h 454819"/>
                  <a:gd name="connsiteX4" fmla="*/ 400050 w 776287"/>
                  <a:gd name="connsiteY4" fmla="*/ 185737 h 454819"/>
                  <a:gd name="connsiteX5" fmla="*/ 452437 w 776287"/>
                  <a:gd name="connsiteY5" fmla="*/ 145256 h 454819"/>
                  <a:gd name="connsiteX6" fmla="*/ 533400 w 776287"/>
                  <a:gd name="connsiteY6" fmla="*/ 59531 h 454819"/>
                  <a:gd name="connsiteX7" fmla="*/ 578643 w 776287"/>
                  <a:gd name="connsiteY7" fmla="*/ 16669 h 454819"/>
                  <a:gd name="connsiteX8" fmla="*/ 628650 w 776287"/>
                  <a:gd name="connsiteY8" fmla="*/ 0 h 454819"/>
                  <a:gd name="connsiteX9" fmla="*/ 678656 w 776287"/>
                  <a:gd name="connsiteY9" fmla="*/ 2381 h 454819"/>
                  <a:gd name="connsiteX10" fmla="*/ 723900 w 776287"/>
                  <a:gd name="connsiteY10" fmla="*/ 23812 h 454819"/>
                  <a:gd name="connsiteX11" fmla="*/ 752475 w 776287"/>
                  <a:gd name="connsiteY11" fmla="*/ 59531 h 454819"/>
                  <a:gd name="connsiteX12" fmla="*/ 776287 w 776287"/>
                  <a:gd name="connsiteY12" fmla="*/ 121444 h 454819"/>
                  <a:gd name="connsiteX13" fmla="*/ 776287 w 776287"/>
                  <a:gd name="connsiteY13" fmla="*/ 188119 h 454819"/>
                  <a:gd name="connsiteX14" fmla="*/ 745331 w 776287"/>
                  <a:gd name="connsiteY14" fmla="*/ 285750 h 454819"/>
                  <a:gd name="connsiteX15" fmla="*/ 695325 w 776287"/>
                  <a:gd name="connsiteY15" fmla="*/ 338137 h 454819"/>
                  <a:gd name="connsiteX16" fmla="*/ 623887 w 776287"/>
                  <a:gd name="connsiteY16" fmla="*/ 347662 h 454819"/>
                  <a:gd name="connsiteX17" fmla="*/ 571500 w 776287"/>
                  <a:gd name="connsiteY17" fmla="*/ 335756 h 454819"/>
                  <a:gd name="connsiteX18" fmla="*/ 481012 w 776287"/>
                  <a:gd name="connsiteY18" fmla="*/ 314325 h 454819"/>
                  <a:gd name="connsiteX19" fmla="*/ 416718 w 776287"/>
                  <a:gd name="connsiteY19" fmla="*/ 295275 h 454819"/>
                  <a:gd name="connsiteX20" fmla="*/ 371475 w 776287"/>
                  <a:gd name="connsiteY20" fmla="*/ 309562 h 454819"/>
                  <a:gd name="connsiteX21" fmla="*/ 338137 w 776287"/>
                  <a:gd name="connsiteY21" fmla="*/ 366712 h 454819"/>
                  <a:gd name="connsiteX22" fmla="*/ 290512 w 776287"/>
                  <a:gd name="connsiteY22" fmla="*/ 428626 h 454819"/>
                  <a:gd name="connsiteX23" fmla="*/ 226218 w 776287"/>
                  <a:gd name="connsiteY23" fmla="*/ 454819 h 454819"/>
                  <a:gd name="connsiteX24" fmla="*/ 161924 w 776287"/>
                  <a:gd name="connsiteY24" fmla="*/ 440531 h 454819"/>
                  <a:gd name="connsiteX25" fmla="*/ 66675 w 776287"/>
                  <a:gd name="connsiteY25" fmla="*/ 435769 h 454819"/>
                  <a:gd name="connsiteX26" fmla="*/ 23812 w 776287"/>
                  <a:gd name="connsiteY26" fmla="*/ 426244 h 454819"/>
                  <a:gd name="connsiteX27" fmla="*/ 7143 w 776287"/>
                  <a:gd name="connsiteY27" fmla="*/ 395287 h 454819"/>
                  <a:gd name="connsiteX28" fmla="*/ 0 w 776287"/>
                  <a:gd name="connsiteY28" fmla="*/ 319087 h 454819"/>
                  <a:gd name="connsiteX29" fmla="*/ 45243 w 776287"/>
                  <a:gd name="connsiteY29" fmla="*/ 247650 h 454819"/>
                  <a:gd name="connsiteX30" fmla="*/ 95250 w 776287"/>
                  <a:gd name="connsiteY30" fmla="*/ 197644 h 454819"/>
                  <a:gd name="connsiteX31" fmla="*/ 133350 w 776287"/>
                  <a:gd name="connsiteY31" fmla="*/ 128587 h 454819"/>
                  <a:gd name="connsiteX32" fmla="*/ 230981 w 776287"/>
                  <a:gd name="connsiteY32" fmla="*/ 107156 h 454819"/>
                  <a:gd name="connsiteX0" fmla="*/ 230981 w 776287"/>
                  <a:gd name="connsiteY0" fmla="*/ 107156 h 454819"/>
                  <a:gd name="connsiteX1" fmla="*/ 297656 w 776287"/>
                  <a:gd name="connsiteY1" fmla="*/ 135731 h 454819"/>
                  <a:gd name="connsiteX2" fmla="*/ 330993 w 776287"/>
                  <a:gd name="connsiteY2" fmla="*/ 173831 h 454819"/>
                  <a:gd name="connsiteX3" fmla="*/ 361950 w 776287"/>
                  <a:gd name="connsiteY3" fmla="*/ 192881 h 454819"/>
                  <a:gd name="connsiteX4" fmla="*/ 400050 w 776287"/>
                  <a:gd name="connsiteY4" fmla="*/ 185737 h 454819"/>
                  <a:gd name="connsiteX5" fmla="*/ 452437 w 776287"/>
                  <a:gd name="connsiteY5" fmla="*/ 145256 h 454819"/>
                  <a:gd name="connsiteX6" fmla="*/ 533400 w 776287"/>
                  <a:gd name="connsiteY6" fmla="*/ 59531 h 454819"/>
                  <a:gd name="connsiteX7" fmla="*/ 578643 w 776287"/>
                  <a:gd name="connsiteY7" fmla="*/ 16669 h 454819"/>
                  <a:gd name="connsiteX8" fmla="*/ 628650 w 776287"/>
                  <a:gd name="connsiteY8" fmla="*/ 0 h 454819"/>
                  <a:gd name="connsiteX9" fmla="*/ 678656 w 776287"/>
                  <a:gd name="connsiteY9" fmla="*/ 2381 h 454819"/>
                  <a:gd name="connsiteX10" fmla="*/ 723900 w 776287"/>
                  <a:gd name="connsiteY10" fmla="*/ 23812 h 454819"/>
                  <a:gd name="connsiteX11" fmla="*/ 752475 w 776287"/>
                  <a:gd name="connsiteY11" fmla="*/ 59531 h 454819"/>
                  <a:gd name="connsiteX12" fmla="*/ 776287 w 776287"/>
                  <a:gd name="connsiteY12" fmla="*/ 121444 h 454819"/>
                  <a:gd name="connsiteX13" fmla="*/ 776287 w 776287"/>
                  <a:gd name="connsiteY13" fmla="*/ 188119 h 454819"/>
                  <a:gd name="connsiteX14" fmla="*/ 745331 w 776287"/>
                  <a:gd name="connsiteY14" fmla="*/ 285750 h 454819"/>
                  <a:gd name="connsiteX15" fmla="*/ 695325 w 776287"/>
                  <a:gd name="connsiteY15" fmla="*/ 338137 h 454819"/>
                  <a:gd name="connsiteX16" fmla="*/ 623887 w 776287"/>
                  <a:gd name="connsiteY16" fmla="*/ 347662 h 454819"/>
                  <a:gd name="connsiteX17" fmla="*/ 571500 w 776287"/>
                  <a:gd name="connsiteY17" fmla="*/ 335756 h 454819"/>
                  <a:gd name="connsiteX18" fmla="*/ 481012 w 776287"/>
                  <a:gd name="connsiteY18" fmla="*/ 314325 h 454819"/>
                  <a:gd name="connsiteX19" fmla="*/ 416718 w 776287"/>
                  <a:gd name="connsiteY19" fmla="*/ 295275 h 454819"/>
                  <a:gd name="connsiteX20" fmla="*/ 371475 w 776287"/>
                  <a:gd name="connsiteY20" fmla="*/ 309562 h 454819"/>
                  <a:gd name="connsiteX21" fmla="*/ 338137 w 776287"/>
                  <a:gd name="connsiteY21" fmla="*/ 366712 h 454819"/>
                  <a:gd name="connsiteX22" fmla="*/ 285749 w 776287"/>
                  <a:gd name="connsiteY22" fmla="*/ 435770 h 454819"/>
                  <a:gd name="connsiteX23" fmla="*/ 226218 w 776287"/>
                  <a:gd name="connsiteY23" fmla="*/ 454819 h 454819"/>
                  <a:gd name="connsiteX24" fmla="*/ 161924 w 776287"/>
                  <a:gd name="connsiteY24" fmla="*/ 440531 h 454819"/>
                  <a:gd name="connsiteX25" fmla="*/ 66675 w 776287"/>
                  <a:gd name="connsiteY25" fmla="*/ 435769 h 454819"/>
                  <a:gd name="connsiteX26" fmla="*/ 23812 w 776287"/>
                  <a:gd name="connsiteY26" fmla="*/ 426244 h 454819"/>
                  <a:gd name="connsiteX27" fmla="*/ 7143 w 776287"/>
                  <a:gd name="connsiteY27" fmla="*/ 395287 h 454819"/>
                  <a:gd name="connsiteX28" fmla="*/ 0 w 776287"/>
                  <a:gd name="connsiteY28" fmla="*/ 319087 h 454819"/>
                  <a:gd name="connsiteX29" fmla="*/ 45243 w 776287"/>
                  <a:gd name="connsiteY29" fmla="*/ 247650 h 454819"/>
                  <a:gd name="connsiteX30" fmla="*/ 95250 w 776287"/>
                  <a:gd name="connsiteY30" fmla="*/ 197644 h 454819"/>
                  <a:gd name="connsiteX31" fmla="*/ 133350 w 776287"/>
                  <a:gd name="connsiteY31" fmla="*/ 128587 h 454819"/>
                  <a:gd name="connsiteX32" fmla="*/ 230981 w 776287"/>
                  <a:gd name="connsiteY32" fmla="*/ 107156 h 454819"/>
                  <a:gd name="connsiteX0" fmla="*/ 230981 w 776287"/>
                  <a:gd name="connsiteY0" fmla="*/ 107156 h 454819"/>
                  <a:gd name="connsiteX1" fmla="*/ 297656 w 776287"/>
                  <a:gd name="connsiteY1" fmla="*/ 135731 h 454819"/>
                  <a:gd name="connsiteX2" fmla="*/ 330993 w 776287"/>
                  <a:gd name="connsiteY2" fmla="*/ 173831 h 454819"/>
                  <a:gd name="connsiteX3" fmla="*/ 361950 w 776287"/>
                  <a:gd name="connsiteY3" fmla="*/ 192881 h 454819"/>
                  <a:gd name="connsiteX4" fmla="*/ 400050 w 776287"/>
                  <a:gd name="connsiteY4" fmla="*/ 185737 h 454819"/>
                  <a:gd name="connsiteX5" fmla="*/ 452437 w 776287"/>
                  <a:gd name="connsiteY5" fmla="*/ 145256 h 454819"/>
                  <a:gd name="connsiteX6" fmla="*/ 533400 w 776287"/>
                  <a:gd name="connsiteY6" fmla="*/ 59531 h 454819"/>
                  <a:gd name="connsiteX7" fmla="*/ 578643 w 776287"/>
                  <a:gd name="connsiteY7" fmla="*/ 16669 h 454819"/>
                  <a:gd name="connsiteX8" fmla="*/ 628650 w 776287"/>
                  <a:gd name="connsiteY8" fmla="*/ 0 h 454819"/>
                  <a:gd name="connsiteX9" fmla="*/ 678656 w 776287"/>
                  <a:gd name="connsiteY9" fmla="*/ 2381 h 454819"/>
                  <a:gd name="connsiteX10" fmla="*/ 723900 w 776287"/>
                  <a:gd name="connsiteY10" fmla="*/ 23812 h 454819"/>
                  <a:gd name="connsiteX11" fmla="*/ 752475 w 776287"/>
                  <a:gd name="connsiteY11" fmla="*/ 59531 h 454819"/>
                  <a:gd name="connsiteX12" fmla="*/ 776287 w 776287"/>
                  <a:gd name="connsiteY12" fmla="*/ 121444 h 454819"/>
                  <a:gd name="connsiteX13" fmla="*/ 776287 w 776287"/>
                  <a:gd name="connsiteY13" fmla="*/ 188119 h 454819"/>
                  <a:gd name="connsiteX14" fmla="*/ 745331 w 776287"/>
                  <a:gd name="connsiteY14" fmla="*/ 285750 h 454819"/>
                  <a:gd name="connsiteX15" fmla="*/ 695325 w 776287"/>
                  <a:gd name="connsiteY15" fmla="*/ 338137 h 454819"/>
                  <a:gd name="connsiteX16" fmla="*/ 623887 w 776287"/>
                  <a:gd name="connsiteY16" fmla="*/ 347662 h 454819"/>
                  <a:gd name="connsiteX17" fmla="*/ 571500 w 776287"/>
                  <a:gd name="connsiteY17" fmla="*/ 335756 h 454819"/>
                  <a:gd name="connsiteX18" fmla="*/ 481012 w 776287"/>
                  <a:gd name="connsiteY18" fmla="*/ 314325 h 454819"/>
                  <a:gd name="connsiteX19" fmla="*/ 416718 w 776287"/>
                  <a:gd name="connsiteY19" fmla="*/ 295275 h 454819"/>
                  <a:gd name="connsiteX20" fmla="*/ 371475 w 776287"/>
                  <a:gd name="connsiteY20" fmla="*/ 309562 h 454819"/>
                  <a:gd name="connsiteX21" fmla="*/ 338137 w 776287"/>
                  <a:gd name="connsiteY21" fmla="*/ 366712 h 454819"/>
                  <a:gd name="connsiteX22" fmla="*/ 321468 w 776287"/>
                  <a:gd name="connsiteY22" fmla="*/ 392907 h 454819"/>
                  <a:gd name="connsiteX23" fmla="*/ 285749 w 776287"/>
                  <a:gd name="connsiteY23" fmla="*/ 435770 h 454819"/>
                  <a:gd name="connsiteX24" fmla="*/ 226218 w 776287"/>
                  <a:gd name="connsiteY24" fmla="*/ 454819 h 454819"/>
                  <a:gd name="connsiteX25" fmla="*/ 161924 w 776287"/>
                  <a:gd name="connsiteY25" fmla="*/ 440531 h 454819"/>
                  <a:gd name="connsiteX26" fmla="*/ 66675 w 776287"/>
                  <a:gd name="connsiteY26" fmla="*/ 435769 h 454819"/>
                  <a:gd name="connsiteX27" fmla="*/ 23812 w 776287"/>
                  <a:gd name="connsiteY27" fmla="*/ 426244 h 454819"/>
                  <a:gd name="connsiteX28" fmla="*/ 7143 w 776287"/>
                  <a:gd name="connsiteY28" fmla="*/ 395287 h 454819"/>
                  <a:gd name="connsiteX29" fmla="*/ 0 w 776287"/>
                  <a:gd name="connsiteY29" fmla="*/ 319087 h 454819"/>
                  <a:gd name="connsiteX30" fmla="*/ 45243 w 776287"/>
                  <a:gd name="connsiteY30" fmla="*/ 247650 h 454819"/>
                  <a:gd name="connsiteX31" fmla="*/ 95250 w 776287"/>
                  <a:gd name="connsiteY31" fmla="*/ 197644 h 454819"/>
                  <a:gd name="connsiteX32" fmla="*/ 133350 w 776287"/>
                  <a:gd name="connsiteY32" fmla="*/ 128587 h 454819"/>
                  <a:gd name="connsiteX33" fmla="*/ 230981 w 776287"/>
                  <a:gd name="connsiteY33" fmla="*/ 107156 h 454819"/>
                  <a:gd name="connsiteX0" fmla="*/ 230981 w 776287"/>
                  <a:gd name="connsiteY0" fmla="*/ 107156 h 454819"/>
                  <a:gd name="connsiteX1" fmla="*/ 297656 w 776287"/>
                  <a:gd name="connsiteY1" fmla="*/ 135731 h 454819"/>
                  <a:gd name="connsiteX2" fmla="*/ 330993 w 776287"/>
                  <a:gd name="connsiteY2" fmla="*/ 173831 h 454819"/>
                  <a:gd name="connsiteX3" fmla="*/ 361950 w 776287"/>
                  <a:gd name="connsiteY3" fmla="*/ 192881 h 454819"/>
                  <a:gd name="connsiteX4" fmla="*/ 400050 w 776287"/>
                  <a:gd name="connsiteY4" fmla="*/ 185737 h 454819"/>
                  <a:gd name="connsiteX5" fmla="*/ 452437 w 776287"/>
                  <a:gd name="connsiteY5" fmla="*/ 145256 h 454819"/>
                  <a:gd name="connsiteX6" fmla="*/ 533400 w 776287"/>
                  <a:gd name="connsiteY6" fmla="*/ 59531 h 454819"/>
                  <a:gd name="connsiteX7" fmla="*/ 578643 w 776287"/>
                  <a:gd name="connsiteY7" fmla="*/ 16669 h 454819"/>
                  <a:gd name="connsiteX8" fmla="*/ 628650 w 776287"/>
                  <a:gd name="connsiteY8" fmla="*/ 0 h 454819"/>
                  <a:gd name="connsiteX9" fmla="*/ 678656 w 776287"/>
                  <a:gd name="connsiteY9" fmla="*/ 2381 h 454819"/>
                  <a:gd name="connsiteX10" fmla="*/ 723900 w 776287"/>
                  <a:gd name="connsiteY10" fmla="*/ 23812 h 454819"/>
                  <a:gd name="connsiteX11" fmla="*/ 752475 w 776287"/>
                  <a:gd name="connsiteY11" fmla="*/ 59531 h 454819"/>
                  <a:gd name="connsiteX12" fmla="*/ 776287 w 776287"/>
                  <a:gd name="connsiteY12" fmla="*/ 121444 h 454819"/>
                  <a:gd name="connsiteX13" fmla="*/ 776287 w 776287"/>
                  <a:gd name="connsiteY13" fmla="*/ 188119 h 454819"/>
                  <a:gd name="connsiteX14" fmla="*/ 745331 w 776287"/>
                  <a:gd name="connsiteY14" fmla="*/ 285750 h 454819"/>
                  <a:gd name="connsiteX15" fmla="*/ 695325 w 776287"/>
                  <a:gd name="connsiteY15" fmla="*/ 338137 h 454819"/>
                  <a:gd name="connsiteX16" fmla="*/ 623887 w 776287"/>
                  <a:gd name="connsiteY16" fmla="*/ 347662 h 454819"/>
                  <a:gd name="connsiteX17" fmla="*/ 571500 w 776287"/>
                  <a:gd name="connsiteY17" fmla="*/ 335756 h 454819"/>
                  <a:gd name="connsiteX18" fmla="*/ 481012 w 776287"/>
                  <a:gd name="connsiteY18" fmla="*/ 314325 h 454819"/>
                  <a:gd name="connsiteX19" fmla="*/ 416718 w 776287"/>
                  <a:gd name="connsiteY19" fmla="*/ 295275 h 454819"/>
                  <a:gd name="connsiteX20" fmla="*/ 371475 w 776287"/>
                  <a:gd name="connsiteY20" fmla="*/ 309562 h 454819"/>
                  <a:gd name="connsiteX21" fmla="*/ 338137 w 776287"/>
                  <a:gd name="connsiteY21" fmla="*/ 366712 h 454819"/>
                  <a:gd name="connsiteX22" fmla="*/ 326230 w 776287"/>
                  <a:gd name="connsiteY22" fmla="*/ 404813 h 454819"/>
                  <a:gd name="connsiteX23" fmla="*/ 285749 w 776287"/>
                  <a:gd name="connsiteY23" fmla="*/ 435770 h 454819"/>
                  <a:gd name="connsiteX24" fmla="*/ 226218 w 776287"/>
                  <a:gd name="connsiteY24" fmla="*/ 454819 h 454819"/>
                  <a:gd name="connsiteX25" fmla="*/ 161924 w 776287"/>
                  <a:gd name="connsiteY25" fmla="*/ 440531 h 454819"/>
                  <a:gd name="connsiteX26" fmla="*/ 66675 w 776287"/>
                  <a:gd name="connsiteY26" fmla="*/ 435769 h 454819"/>
                  <a:gd name="connsiteX27" fmla="*/ 23812 w 776287"/>
                  <a:gd name="connsiteY27" fmla="*/ 426244 h 454819"/>
                  <a:gd name="connsiteX28" fmla="*/ 7143 w 776287"/>
                  <a:gd name="connsiteY28" fmla="*/ 395287 h 454819"/>
                  <a:gd name="connsiteX29" fmla="*/ 0 w 776287"/>
                  <a:gd name="connsiteY29" fmla="*/ 319087 h 454819"/>
                  <a:gd name="connsiteX30" fmla="*/ 45243 w 776287"/>
                  <a:gd name="connsiteY30" fmla="*/ 247650 h 454819"/>
                  <a:gd name="connsiteX31" fmla="*/ 95250 w 776287"/>
                  <a:gd name="connsiteY31" fmla="*/ 197644 h 454819"/>
                  <a:gd name="connsiteX32" fmla="*/ 133350 w 776287"/>
                  <a:gd name="connsiteY32" fmla="*/ 128587 h 454819"/>
                  <a:gd name="connsiteX33" fmla="*/ 230981 w 776287"/>
                  <a:gd name="connsiteY33" fmla="*/ 107156 h 454819"/>
                  <a:gd name="connsiteX0" fmla="*/ 230981 w 776287"/>
                  <a:gd name="connsiteY0" fmla="*/ 107156 h 454819"/>
                  <a:gd name="connsiteX1" fmla="*/ 297656 w 776287"/>
                  <a:gd name="connsiteY1" fmla="*/ 135731 h 454819"/>
                  <a:gd name="connsiteX2" fmla="*/ 330993 w 776287"/>
                  <a:gd name="connsiteY2" fmla="*/ 173831 h 454819"/>
                  <a:gd name="connsiteX3" fmla="*/ 361950 w 776287"/>
                  <a:gd name="connsiteY3" fmla="*/ 192881 h 454819"/>
                  <a:gd name="connsiteX4" fmla="*/ 400050 w 776287"/>
                  <a:gd name="connsiteY4" fmla="*/ 185737 h 454819"/>
                  <a:gd name="connsiteX5" fmla="*/ 452437 w 776287"/>
                  <a:gd name="connsiteY5" fmla="*/ 145256 h 454819"/>
                  <a:gd name="connsiteX6" fmla="*/ 533400 w 776287"/>
                  <a:gd name="connsiteY6" fmla="*/ 59531 h 454819"/>
                  <a:gd name="connsiteX7" fmla="*/ 578643 w 776287"/>
                  <a:gd name="connsiteY7" fmla="*/ 16669 h 454819"/>
                  <a:gd name="connsiteX8" fmla="*/ 628650 w 776287"/>
                  <a:gd name="connsiteY8" fmla="*/ 0 h 454819"/>
                  <a:gd name="connsiteX9" fmla="*/ 678656 w 776287"/>
                  <a:gd name="connsiteY9" fmla="*/ 2381 h 454819"/>
                  <a:gd name="connsiteX10" fmla="*/ 723900 w 776287"/>
                  <a:gd name="connsiteY10" fmla="*/ 23812 h 454819"/>
                  <a:gd name="connsiteX11" fmla="*/ 752475 w 776287"/>
                  <a:gd name="connsiteY11" fmla="*/ 59531 h 454819"/>
                  <a:gd name="connsiteX12" fmla="*/ 776287 w 776287"/>
                  <a:gd name="connsiteY12" fmla="*/ 121444 h 454819"/>
                  <a:gd name="connsiteX13" fmla="*/ 776287 w 776287"/>
                  <a:gd name="connsiteY13" fmla="*/ 188119 h 454819"/>
                  <a:gd name="connsiteX14" fmla="*/ 745331 w 776287"/>
                  <a:gd name="connsiteY14" fmla="*/ 285750 h 454819"/>
                  <a:gd name="connsiteX15" fmla="*/ 695325 w 776287"/>
                  <a:gd name="connsiteY15" fmla="*/ 338137 h 454819"/>
                  <a:gd name="connsiteX16" fmla="*/ 623887 w 776287"/>
                  <a:gd name="connsiteY16" fmla="*/ 347662 h 454819"/>
                  <a:gd name="connsiteX17" fmla="*/ 571500 w 776287"/>
                  <a:gd name="connsiteY17" fmla="*/ 335756 h 454819"/>
                  <a:gd name="connsiteX18" fmla="*/ 481012 w 776287"/>
                  <a:gd name="connsiteY18" fmla="*/ 314325 h 454819"/>
                  <a:gd name="connsiteX19" fmla="*/ 416718 w 776287"/>
                  <a:gd name="connsiteY19" fmla="*/ 295275 h 454819"/>
                  <a:gd name="connsiteX20" fmla="*/ 371475 w 776287"/>
                  <a:gd name="connsiteY20" fmla="*/ 309562 h 454819"/>
                  <a:gd name="connsiteX21" fmla="*/ 338137 w 776287"/>
                  <a:gd name="connsiteY21" fmla="*/ 366712 h 454819"/>
                  <a:gd name="connsiteX22" fmla="*/ 326230 w 776287"/>
                  <a:gd name="connsiteY22" fmla="*/ 404813 h 454819"/>
                  <a:gd name="connsiteX23" fmla="*/ 285749 w 776287"/>
                  <a:gd name="connsiteY23" fmla="*/ 435770 h 454819"/>
                  <a:gd name="connsiteX24" fmla="*/ 226218 w 776287"/>
                  <a:gd name="connsiteY24" fmla="*/ 454819 h 454819"/>
                  <a:gd name="connsiteX25" fmla="*/ 161924 w 776287"/>
                  <a:gd name="connsiteY25" fmla="*/ 440531 h 454819"/>
                  <a:gd name="connsiteX26" fmla="*/ 66675 w 776287"/>
                  <a:gd name="connsiteY26" fmla="*/ 435769 h 454819"/>
                  <a:gd name="connsiteX27" fmla="*/ 23812 w 776287"/>
                  <a:gd name="connsiteY27" fmla="*/ 426244 h 454819"/>
                  <a:gd name="connsiteX28" fmla="*/ 7143 w 776287"/>
                  <a:gd name="connsiteY28" fmla="*/ 395287 h 454819"/>
                  <a:gd name="connsiteX29" fmla="*/ 0 w 776287"/>
                  <a:gd name="connsiteY29" fmla="*/ 319087 h 454819"/>
                  <a:gd name="connsiteX30" fmla="*/ 45243 w 776287"/>
                  <a:gd name="connsiteY30" fmla="*/ 247650 h 454819"/>
                  <a:gd name="connsiteX31" fmla="*/ 95250 w 776287"/>
                  <a:gd name="connsiteY31" fmla="*/ 197644 h 454819"/>
                  <a:gd name="connsiteX32" fmla="*/ 133350 w 776287"/>
                  <a:gd name="connsiteY32" fmla="*/ 128587 h 454819"/>
                  <a:gd name="connsiteX33" fmla="*/ 183356 w 776287"/>
                  <a:gd name="connsiteY33" fmla="*/ 111920 h 454819"/>
                  <a:gd name="connsiteX34" fmla="*/ 230981 w 776287"/>
                  <a:gd name="connsiteY34" fmla="*/ 107156 h 454819"/>
                  <a:gd name="connsiteX0" fmla="*/ 230981 w 776287"/>
                  <a:gd name="connsiteY0" fmla="*/ 107156 h 454819"/>
                  <a:gd name="connsiteX1" fmla="*/ 297656 w 776287"/>
                  <a:gd name="connsiteY1" fmla="*/ 135731 h 454819"/>
                  <a:gd name="connsiteX2" fmla="*/ 330993 w 776287"/>
                  <a:gd name="connsiteY2" fmla="*/ 173831 h 454819"/>
                  <a:gd name="connsiteX3" fmla="*/ 361950 w 776287"/>
                  <a:gd name="connsiteY3" fmla="*/ 192881 h 454819"/>
                  <a:gd name="connsiteX4" fmla="*/ 400050 w 776287"/>
                  <a:gd name="connsiteY4" fmla="*/ 185737 h 454819"/>
                  <a:gd name="connsiteX5" fmla="*/ 452437 w 776287"/>
                  <a:gd name="connsiteY5" fmla="*/ 145256 h 454819"/>
                  <a:gd name="connsiteX6" fmla="*/ 533400 w 776287"/>
                  <a:gd name="connsiteY6" fmla="*/ 59531 h 454819"/>
                  <a:gd name="connsiteX7" fmla="*/ 578643 w 776287"/>
                  <a:gd name="connsiteY7" fmla="*/ 16669 h 454819"/>
                  <a:gd name="connsiteX8" fmla="*/ 628650 w 776287"/>
                  <a:gd name="connsiteY8" fmla="*/ 0 h 454819"/>
                  <a:gd name="connsiteX9" fmla="*/ 678656 w 776287"/>
                  <a:gd name="connsiteY9" fmla="*/ 2381 h 454819"/>
                  <a:gd name="connsiteX10" fmla="*/ 723900 w 776287"/>
                  <a:gd name="connsiteY10" fmla="*/ 23812 h 454819"/>
                  <a:gd name="connsiteX11" fmla="*/ 752475 w 776287"/>
                  <a:gd name="connsiteY11" fmla="*/ 59531 h 454819"/>
                  <a:gd name="connsiteX12" fmla="*/ 776287 w 776287"/>
                  <a:gd name="connsiteY12" fmla="*/ 121444 h 454819"/>
                  <a:gd name="connsiteX13" fmla="*/ 776287 w 776287"/>
                  <a:gd name="connsiteY13" fmla="*/ 188119 h 454819"/>
                  <a:gd name="connsiteX14" fmla="*/ 745331 w 776287"/>
                  <a:gd name="connsiteY14" fmla="*/ 285750 h 454819"/>
                  <a:gd name="connsiteX15" fmla="*/ 695325 w 776287"/>
                  <a:gd name="connsiteY15" fmla="*/ 338137 h 454819"/>
                  <a:gd name="connsiteX16" fmla="*/ 623887 w 776287"/>
                  <a:gd name="connsiteY16" fmla="*/ 347662 h 454819"/>
                  <a:gd name="connsiteX17" fmla="*/ 571500 w 776287"/>
                  <a:gd name="connsiteY17" fmla="*/ 335756 h 454819"/>
                  <a:gd name="connsiteX18" fmla="*/ 481012 w 776287"/>
                  <a:gd name="connsiteY18" fmla="*/ 314325 h 454819"/>
                  <a:gd name="connsiteX19" fmla="*/ 416718 w 776287"/>
                  <a:gd name="connsiteY19" fmla="*/ 295275 h 454819"/>
                  <a:gd name="connsiteX20" fmla="*/ 371475 w 776287"/>
                  <a:gd name="connsiteY20" fmla="*/ 309562 h 454819"/>
                  <a:gd name="connsiteX21" fmla="*/ 338137 w 776287"/>
                  <a:gd name="connsiteY21" fmla="*/ 366712 h 454819"/>
                  <a:gd name="connsiteX22" fmla="*/ 326230 w 776287"/>
                  <a:gd name="connsiteY22" fmla="*/ 404813 h 454819"/>
                  <a:gd name="connsiteX23" fmla="*/ 285749 w 776287"/>
                  <a:gd name="connsiteY23" fmla="*/ 435770 h 454819"/>
                  <a:gd name="connsiteX24" fmla="*/ 226218 w 776287"/>
                  <a:gd name="connsiteY24" fmla="*/ 454819 h 454819"/>
                  <a:gd name="connsiteX25" fmla="*/ 161924 w 776287"/>
                  <a:gd name="connsiteY25" fmla="*/ 440531 h 454819"/>
                  <a:gd name="connsiteX26" fmla="*/ 66675 w 776287"/>
                  <a:gd name="connsiteY26" fmla="*/ 435769 h 454819"/>
                  <a:gd name="connsiteX27" fmla="*/ 23812 w 776287"/>
                  <a:gd name="connsiteY27" fmla="*/ 426244 h 454819"/>
                  <a:gd name="connsiteX28" fmla="*/ 7143 w 776287"/>
                  <a:gd name="connsiteY28" fmla="*/ 395287 h 454819"/>
                  <a:gd name="connsiteX29" fmla="*/ 0 w 776287"/>
                  <a:gd name="connsiteY29" fmla="*/ 319087 h 454819"/>
                  <a:gd name="connsiteX30" fmla="*/ 45243 w 776287"/>
                  <a:gd name="connsiteY30" fmla="*/ 247650 h 454819"/>
                  <a:gd name="connsiteX31" fmla="*/ 95250 w 776287"/>
                  <a:gd name="connsiteY31" fmla="*/ 197644 h 454819"/>
                  <a:gd name="connsiteX32" fmla="*/ 133350 w 776287"/>
                  <a:gd name="connsiteY32" fmla="*/ 128587 h 454819"/>
                  <a:gd name="connsiteX33" fmla="*/ 192881 w 776287"/>
                  <a:gd name="connsiteY33" fmla="*/ 102395 h 454819"/>
                  <a:gd name="connsiteX34" fmla="*/ 230981 w 776287"/>
                  <a:gd name="connsiteY34" fmla="*/ 107156 h 45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6287" h="454819">
                    <a:moveTo>
                      <a:pt x="230981" y="107156"/>
                    </a:moveTo>
                    <a:lnTo>
                      <a:pt x="297656" y="135731"/>
                    </a:lnTo>
                    <a:lnTo>
                      <a:pt x="330993" y="173831"/>
                    </a:lnTo>
                    <a:lnTo>
                      <a:pt x="361950" y="192881"/>
                    </a:lnTo>
                    <a:lnTo>
                      <a:pt x="400050" y="185737"/>
                    </a:lnTo>
                    <a:lnTo>
                      <a:pt x="452437" y="145256"/>
                    </a:lnTo>
                    <a:lnTo>
                      <a:pt x="533400" y="59531"/>
                    </a:lnTo>
                    <a:lnTo>
                      <a:pt x="578643" y="16669"/>
                    </a:lnTo>
                    <a:lnTo>
                      <a:pt x="628650" y="0"/>
                    </a:lnTo>
                    <a:lnTo>
                      <a:pt x="678656" y="2381"/>
                    </a:lnTo>
                    <a:lnTo>
                      <a:pt x="723900" y="23812"/>
                    </a:lnTo>
                    <a:lnTo>
                      <a:pt x="752475" y="59531"/>
                    </a:lnTo>
                    <a:lnTo>
                      <a:pt x="776287" y="121444"/>
                    </a:lnTo>
                    <a:lnTo>
                      <a:pt x="776287" y="188119"/>
                    </a:lnTo>
                    <a:lnTo>
                      <a:pt x="745331" y="285750"/>
                    </a:lnTo>
                    <a:lnTo>
                      <a:pt x="695325" y="338137"/>
                    </a:lnTo>
                    <a:lnTo>
                      <a:pt x="623887" y="347662"/>
                    </a:lnTo>
                    <a:lnTo>
                      <a:pt x="571500" y="335756"/>
                    </a:lnTo>
                    <a:lnTo>
                      <a:pt x="481012" y="314325"/>
                    </a:lnTo>
                    <a:lnTo>
                      <a:pt x="416718" y="295275"/>
                    </a:lnTo>
                    <a:lnTo>
                      <a:pt x="371475" y="309562"/>
                    </a:lnTo>
                    <a:lnTo>
                      <a:pt x="338137" y="366712"/>
                    </a:lnTo>
                    <a:lnTo>
                      <a:pt x="326230" y="404813"/>
                    </a:lnTo>
                    <a:lnTo>
                      <a:pt x="285749" y="435770"/>
                    </a:lnTo>
                    <a:lnTo>
                      <a:pt x="226218" y="454819"/>
                    </a:lnTo>
                    <a:lnTo>
                      <a:pt x="161924" y="440531"/>
                    </a:lnTo>
                    <a:lnTo>
                      <a:pt x="66675" y="435769"/>
                    </a:lnTo>
                    <a:lnTo>
                      <a:pt x="23812" y="426244"/>
                    </a:lnTo>
                    <a:lnTo>
                      <a:pt x="7143" y="395287"/>
                    </a:lnTo>
                    <a:lnTo>
                      <a:pt x="0" y="319087"/>
                    </a:lnTo>
                    <a:lnTo>
                      <a:pt x="45243" y="247650"/>
                    </a:lnTo>
                    <a:lnTo>
                      <a:pt x="95250" y="197644"/>
                    </a:lnTo>
                    <a:lnTo>
                      <a:pt x="133350" y="128587"/>
                    </a:lnTo>
                    <a:lnTo>
                      <a:pt x="192881" y="102395"/>
                    </a:lnTo>
                    <a:lnTo>
                      <a:pt x="230981" y="107156"/>
                    </a:lnTo>
                    <a:close/>
                  </a:path>
                </a:pathLst>
              </a:custGeom>
              <a:solidFill>
                <a:srgbClr val="0070C0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4981291" y="2096274"/>
                <a:ext cx="4169470" cy="1813737"/>
              </a:xfrm>
              <a:custGeom>
                <a:avLst/>
                <a:gdLst>
                  <a:gd name="connsiteX0" fmla="*/ 9525 w 1423987"/>
                  <a:gd name="connsiteY0" fmla="*/ 30956 h 766762"/>
                  <a:gd name="connsiteX1" fmla="*/ 85725 w 1423987"/>
                  <a:gd name="connsiteY1" fmla="*/ 61912 h 766762"/>
                  <a:gd name="connsiteX2" fmla="*/ 138112 w 1423987"/>
                  <a:gd name="connsiteY2" fmla="*/ 73818 h 766762"/>
                  <a:gd name="connsiteX3" fmla="*/ 197643 w 1423987"/>
                  <a:gd name="connsiteY3" fmla="*/ 138112 h 766762"/>
                  <a:gd name="connsiteX4" fmla="*/ 223837 w 1423987"/>
                  <a:gd name="connsiteY4" fmla="*/ 228600 h 766762"/>
                  <a:gd name="connsiteX5" fmla="*/ 259556 w 1423987"/>
                  <a:gd name="connsiteY5" fmla="*/ 254793 h 766762"/>
                  <a:gd name="connsiteX6" fmla="*/ 295275 w 1423987"/>
                  <a:gd name="connsiteY6" fmla="*/ 221456 h 766762"/>
                  <a:gd name="connsiteX7" fmla="*/ 311943 w 1423987"/>
                  <a:gd name="connsiteY7" fmla="*/ 145256 h 766762"/>
                  <a:gd name="connsiteX8" fmla="*/ 354806 w 1423987"/>
                  <a:gd name="connsiteY8" fmla="*/ 73818 h 766762"/>
                  <a:gd name="connsiteX9" fmla="*/ 411956 w 1423987"/>
                  <a:gd name="connsiteY9" fmla="*/ 28575 h 766762"/>
                  <a:gd name="connsiteX10" fmla="*/ 540543 w 1423987"/>
                  <a:gd name="connsiteY10" fmla="*/ 30956 h 766762"/>
                  <a:gd name="connsiteX11" fmla="*/ 642937 w 1423987"/>
                  <a:gd name="connsiteY11" fmla="*/ 109537 h 766762"/>
                  <a:gd name="connsiteX12" fmla="*/ 673893 w 1423987"/>
                  <a:gd name="connsiteY12" fmla="*/ 128587 h 766762"/>
                  <a:gd name="connsiteX13" fmla="*/ 695325 w 1423987"/>
                  <a:gd name="connsiteY13" fmla="*/ 171450 h 766762"/>
                  <a:gd name="connsiteX14" fmla="*/ 692943 w 1423987"/>
                  <a:gd name="connsiteY14" fmla="*/ 252412 h 766762"/>
                  <a:gd name="connsiteX15" fmla="*/ 695325 w 1423987"/>
                  <a:gd name="connsiteY15" fmla="*/ 300037 h 766762"/>
                  <a:gd name="connsiteX16" fmla="*/ 733425 w 1423987"/>
                  <a:gd name="connsiteY16" fmla="*/ 285750 h 766762"/>
                  <a:gd name="connsiteX17" fmla="*/ 771525 w 1423987"/>
                  <a:gd name="connsiteY17" fmla="*/ 230981 h 766762"/>
                  <a:gd name="connsiteX18" fmla="*/ 790575 w 1423987"/>
                  <a:gd name="connsiteY18" fmla="*/ 188118 h 766762"/>
                  <a:gd name="connsiteX19" fmla="*/ 766762 w 1423987"/>
                  <a:gd name="connsiteY19" fmla="*/ 164306 h 766762"/>
                  <a:gd name="connsiteX20" fmla="*/ 762000 w 1423987"/>
                  <a:gd name="connsiteY20" fmla="*/ 130968 h 766762"/>
                  <a:gd name="connsiteX21" fmla="*/ 1088231 w 1423987"/>
                  <a:gd name="connsiteY21" fmla="*/ 4762 h 766762"/>
                  <a:gd name="connsiteX22" fmla="*/ 1116806 w 1423987"/>
                  <a:gd name="connsiteY22" fmla="*/ 0 h 766762"/>
                  <a:gd name="connsiteX23" fmla="*/ 1126331 w 1423987"/>
                  <a:gd name="connsiteY23" fmla="*/ 52387 h 766762"/>
                  <a:gd name="connsiteX24" fmla="*/ 1112043 w 1423987"/>
                  <a:gd name="connsiteY24" fmla="*/ 126206 h 766762"/>
                  <a:gd name="connsiteX25" fmla="*/ 1088231 w 1423987"/>
                  <a:gd name="connsiteY25" fmla="*/ 176212 h 766762"/>
                  <a:gd name="connsiteX26" fmla="*/ 1097756 w 1423987"/>
                  <a:gd name="connsiteY26" fmla="*/ 230981 h 766762"/>
                  <a:gd name="connsiteX27" fmla="*/ 1128712 w 1423987"/>
                  <a:gd name="connsiteY27" fmla="*/ 257175 h 766762"/>
                  <a:gd name="connsiteX28" fmla="*/ 1207293 w 1423987"/>
                  <a:gd name="connsiteY28" fmla="*/ 245268 h 766762"/>
                  <a:gd name="connsiteX29" fmla="*/ 1423987 w 1423987"/>
                  <a:gd name="connsiteY29" fmla="*/ 240506 h 766762"/>
                  <a:gd name="connsiteX30" fmla="*/ 1402556 w 1423987"/>
                  <a:gd name="connsiteY30" fmla="*/ 623887 h 766762"/>
                  <a:gd name="connsiteX31" fmla="*/ 900112 w 1423987"/>
                  <a:gd name="connsiteY31" fmla="*/ 766762 h 766762"/>
                  <a:gd name="connsiteX32" fmla="*/ 483393 w 1423987"/>
                  <a:gd name="connsiteY32" fmla="*/ 695325 h 766762"/>
                  <a:gd name="connsiteX33" fmla="*/ 169068 w 1423987"/>
                  <a:gd name="connsiteY33" fmla="*/ 478631 h 766762"/>
                  <a:gd name="connsiteX34" fmla="*/ 0 w 1423987"/>
                  <a:gd name="connsiteY34" fmla="*/ 183356 h 766762"/>
                  <a:gd name="connsiteX35" fmla="*/ 9525 w 1423987"/>
                  <a:gd name="connsiteY35" fmla="*/ 30956 h 766762"/>
                  <a:gd name="connsiteX0" fmla="*/ 9525 w 1402556"/>
                  <a:gd name="connsiteY0" fmla="*/ 30956 h 766762"/>
                  <a:gd name="connsiteX1" fmla="*/ 85725 w 1402556"/>
                  <a:gd name="connsiteY1" fmla="*/ 61912 h 766762"/>
                  <a:gd name="connsiteX2" fmla="*/ 138112 w 1402556"/>
                  <a:gd name="connsiteY2" fmla="*/ 73818 h 766762"/>
                  <a:gd name="connsiteX3" fmla="*/ 197643 w 1402556"/>
                  <a:gd name="connsiteY3" fmla="*/ 138112 h 766762"/>
                  <a:gd name="connsiteX4" fmla="*/ 223837 w 1402556"/>
                  <a:gd name="connsiteY4" fmla="*/ 228600 h 766762"/>
                  <a:gd name="connsiteX5" fmla="*/ 259556 w 1402556"/>
                  <a:gd name="connsiteY5" fmla="*/ 254793 h 766762"/>
                  <a:gd name="connsiteX6" fmla="*/ 295275 w 1402556"/>
                  <a:gd name="connsiteY6" fmla="*/ 221456 h 766762"/>
                  <a:gd name="connsiteX7" fmla="*/ 311943 w 1402556"/>
                  <a:gd name="connsiteY7" fmla="*/ 145256 h 766762"/>
                  <a:gd name="connsiteX8" fmla="*/ 354806 w 1402556"/>
                  <a:gd name="connsiteY8" fmla="*/ 73818 h 766762"/>
                  <a:gd name="connsiteX9" fmla="*/ 411956 w 1402556"/>
                  <a:gd name="connsiteY9" fmla="*/ 28575 h 766762"/>
                  <a:gd name="connsiteX10" fmla="*/ 540543 w 1402556"/>
                  <a:gd name="connsiteY10" fmla="*/ 30956 h 766762"/>
                  <a:gd name="connsiteX11" fmla="*/ 642937 w 1402556"/>
                  <a:gd name="connsiteY11" fmla="*/ 109537 h 766762"/>
                  <a:gd name="connsiteX12" fmla="*/ 673893 w 1402556"/>
                  <a:gd name="connsiteY12" fmla="*/ 128587 h 766762"/>
                  <a:gd name="connsiteX13" fmla="*/ 695325 w 1402556"/>
                  <a:gd name="connsiteY13" fmla="*/ 171450 h 766762"/>
                  <a:gd name="connsiteX14" fmla="*/ 692943 w 1402556"/>
                  <a:gd name="connsiteY14" fmla="*/ 252412 h 766762"/>
                  <a:gd name="connsiteX15" fmla="*/ 695325 w 1402556"/>
                  <a:gd name="connsiteY15" fmla="*/ 300037 h 766762"/>
                  <a:gd name="connsiteX16" fmla="*/ 733425 w 1402556"/>
                  <a:gd name="connsiteY16" fmla="*/ 285750 h 766762"/>
                  <a:gd name="connsiteX17" fmla="*/ 771525 w 1402556"/>
                  <a:gd name="connsiteY17" fmla="*/ 230981 h 766762"/>
                  <a:gd name="connsiteX18" fmla="*/ 790575 w 1402556"/>
                  <a:gd name="connsiteY18" fmla="*/ 188118 h 766762"/>
                  <a:gd name="connsiteX19" fmla="*/ 766762 w 1402556"/>
                  <a:gd name="connsiteY19" fmla="*/ 164306 h 766762"/>
                  <a:gd name="connsiteX20" fmla="*/ 762000 w 1402556"/>
                  <a:gd name="connsiteY20" fmla="*/ 130968 h 766762"/>
                  <a:gd name="connsiteX21" fmla="*/ 1088231 w 1402556"/>
                  <a:gd name="connsiteY21" fmla="*/ 4762 h 766762"/>
                  <a:gd name="connsiteX22" fmla="*/ 1116806 w 1402556"/>
                  <a:gd name="connsiteY22" fmla="*/ 0 h 766762"/>
                  <a:gd name="connsiteX23" fmla="*/ 1126331 w 1402556"/>
                  <a:gd name="connsiteY23" fmla="*/ 52387 h 766762"/>
                  <a:gd name="connsiteX24" fmla="*/ 1112043 w 1402556"/>
                  <a:gd name="connsiteY24" fmla="*/ 126206 h 766762"/>
                  <a:gd name="connsiteX25" fmla="*/ 1088231 w 1402556"/>
                  <a:gd name="connsiteY25" fmla="*/ 176212 h 766762"/>
                  <a:gd name="connsiteX26" fmla="*/ 1097756 w 1402556"/>
                  <a:gd name="connsiteY26" fmla="*/ 230981 h 766762"/>
                  <a:gd name="connsiteX27" fmla="*/ 1128712 w 1402556"/>
                  <a:gd name="connsiteY27" fmla="*/ 257175 h 766762"/>
                  <a:gd name="connsiteX28" fmla="*/ 1207293 w 1402556"/>
                  <a:gd name="connsiteY28" fmla="*/ 245268 h 766762"/>
                  <a:gd name="connsiteX29" fmla="*/ 1400175 w 1402556"/>
                  <a:gd name="connsiteY29" fmla="*/ 245269 h 766762"/>
                  <a:gd name="connsiteX30" fmla="*/ 1402556 w 1402556"/>
                  <a:gd name="connsiteY30" fmla="*/ 623887 h 766762"/>
                  <a:gd name="connsiteX31" fmla="*/ 900112 w 1402556"/>
                  <a:gd name="connsiteY31" fmla="*/ 766762 h 766762"/>
                  <a:gd name="connsiteX32" fmla="*/ 483393 w 1402556"/>
                  <a:gd name="connsiteY32" fmla="*/ 695325 h 766762"/>
                  <a:gd name="connsiteX33" fmla="*/ 169068 w 1402556"/>
                  <a:gd name="connsiteY33" fmla="*/ 478631 h 766762"/>
                  <a:gd name="connsiteX34" fmla="*/ 0 w 1402556"/>
                  <a:gd name="connsiteY34" fmla="*/ 183356 h 766762"/>
                  <a:gd name="connsiteX35" fmla="*/ 9525 w 1402556"/>
                  <a:gd name="connsiteY35" fmla="*/ 30956 h 766762"/>
                  <a:gd name="connsiteX0" fmla="*/ 9525 w 1405042"/>
                  <a:gd name="connsiteY0" fmla="*/ 30956 h 766762"/>
                  <a:gd name="connsiteX1" fmla="*/ 85725 w 1405042"/>
                  <a:gd name="connsiteY1" fmla="*/ 61912 h 766762"/>
                  <a:gd name="connsiteX2" fmla="*/ 138112 w 1405042"/>
                  <a:gd name="connsiteY2" fmla="*/ 73818 h 766762"/>
                  <a:gd name="connsiteX3" fmla="*/ 197643 w 1405042"/>
                  <a:gd name="connsiteY3" fmla="*/ 138112 h 766762"/>
                  <a:gd name="connsiteX4" fmla="*/ 223837 w 1405042"/>
                  <a:gd name="connsiteY4" fmla="*/ 228600 h 766762"/>
                  <a:gd name="connsiteX5" fmla="*/ 259556 w 1405042"/>
                  <a:gd name="connsiteY5" fmla="*/ 254793 h 766762"/>
                  <a:gd name="connsiteX6" fmla="*/ 295275 w 1405042"/>
                  <a:gd name="connsiteY6" fmla="*/ 221456 h 766762"/>
                  <a:gd name="connsiteX7" fmla="*/ 311943 w 1405042"/>
                  <a:gd name="connsiteY7" fmla="*/ 145256 h 766762"/>
                  <a:gd name="connsiteX8" fmla="*/ 354806 w 1405042"/>
                  <a:gd name="connsiteY8" fmla="*/ 73818 h 766762"/>
                  <a:gd name="connsiteX9" fmla="*/ 411956 w 1405042"/>
                  <a:gd name="connsiteY9" fmla="*/ 28575 h 766762"/>
                  <a:gd name="connsiteX10" fmla="*/ 540543 w 1405042"/>
                  <a:gd name="connsiteY10" fmla="*/ 30956 h 766762"/>
                  <a:gd name="connsiteX11" fmla="*/ 642937 w 1405042"/>
                  <a:gd name="connsiteY11" fmla="*/ 109537 h 766762"/>
                  <a:gd name="connsiteX12" fmla="*/ 673893 w 1405042"/>
                  <a:gd name="connsiteY12" fmla="*/ 128587 h 766762"/>
                  <a:gd name="connsiteX13" fmla="*/ 695325 w 1405042"/>
                  <a:gd name="connsiteY13" fmla="*/ 171450 h 766762"/>
                  <a:gd name="connsiteX14" fmla="*/ 692943 w 1405042"/>
                  <a:gd name="connsiteY14" fmla="*/ 252412 h 766762"/>
                  <a:gd name="connsiteX15" fmla="*/ 695325 w 1405042"/>
                  <a:gd name="connsiteY15" fmla="*/ 300037 h 766762"/>
                  <a:gd name="connsiteX16" fmla="*/ 733425 w 1405042"/>
                  <a:gd name="connsiteY16" fmla="*/ 285750 h 766762"/>
                  <a:gd name="connsiteX17" fmla="*/ 771525 w 1405042"/>
                  <a:gd name="connsiteY17" fmla="*/ 230981 h 766762"/>
                  <a:gd name="connsiteX18" fmla="*/ 790575 w 1405042"/>
                  <a:gd name="connsiteY18" fmla="*/ 188118 h 766762"/>
                  <a:gd name="connsiteX19" fmla="*/ 766762 w 1405042"/>
                  <a:gd name="connsiteY19" fmla="*/ 164306 h 766762"/>
                  <a:gd name="connsiteX20" fmla="*/ 762000 w 1405042"/>
                  <a:gd name="connsiteY20" fmla="*/ 130968 h 766762"/>
                  <a:gd name="connsiteX21" fmla="*/ 1088231 w 1405042"/>
                  <a:gd name="connsiteY21" fmla="*/ 4762 h 766762"/>
                  <a:gd name="connsiteX22" fmla="*/ 1116806 w 1405042"/>
                  <a:gd name="connsiteY22" fmla="*/ 0 h 766762"/>
                  <a:gd name="connsiteX23" fmla="*/ 1126331 w 1405042"/>
                  <a:gd name="connsiteY23" fmla="*/ 52387 h 766762"/>
                  <a:gd name="connsiteX24" fmla="*/ 1112043 w 1405042"/>
                  <a:gd name="connsiteY24" fmla="*/ 126206 h 766762"/>
                  <a:gd name="connsiteX25" fmla="*/ 1088231 w 1405042"/>
                  <a:gd name="connsiteY25" fmla="*/ 176212 h 766762"/>
                  <a:gd name="connsiteX26" fmla="*/ 1097756 w 1405042"/>
                  <a:gd name="connsiteY26" fmla="*/ 230981 h 766762"/>
                  <a:gd name="connsiteX27" fmla="*/ 1128712 w 1405042"/>
                  <a:gd name="connsiteY27" fmla="*/ 257175 h 766762"/>
                  <a:gd name="connsiteX28" fmla="*/ 1207293 w 1405042"/>
                  <a:gd name="connsiteY28" fmla="*/ 245268 h 766762"/>
                  <a:gd name="connsiteX29" fmla="*/ 1404937 w 1405042"/>
                  <a:gd name="connsiteY29" fmla="*/ 245269 h 766762"/>
                  <a:gd name="connsiteX30" fmla="*/ 1402556 w 1405042"/>
                  <a:gd name="connsiteY30" fmla="*/ 623887 h 766762"/>
                  <a:gd name="connsiteX31" fmla="*/ 900112 w 1405042"/>
                  <a:gd name="connsiteY31" fmla="*/ 766762 h 766762"/>
                  <a:gd name="connsiteX32" fmla="*/ 483393 w 1405042"/>
                  <a:gd name="connsiteY32" fmla="*/ 695325 h 766762"/>
                  <a:gd name="connsiteX33" fmla="*/ 169068 w 1405042"/>
                  <a:gd name="connsiteY33" fmla="*/ 478631 h 766762"/>
                  <a:gd name="connsiteX34" fmla="*/ 0 w 1405042"/>
                  <a:gd name="connsiteY34" fmla="*/ 183356 h 766762"/>
                  <a:gd name="connsiteX35" fmla="*/ 9525 w 1405042"/>
                  <a:gd name="connsiteY35" fmla="*/ 30956 h 766762"/>
                  <a:gd name="connsiteX0" fmla="*/ 495300 w 1890817"/>
                  <a:gd name="connsiteY0" fmla="*/ 190500 h 926306"/>
                  <a:gd name="connsiteX1" fmla="*/ 571500 w 1890817"/>
                  <a:gd name="connsiteY1" fmla="*/ 221456 h 926306"/>
                  <a:gd name="connsiteX2" fmla="*/ 623887 w 1890817"/>
                  <a:gd name="connsiteY2" fmla="*/ 233362 h 926306"/>
                  <a:gd name="connsiteX3" fmla="*/ 683418 w 1890817"/>
                  <a:gd name="connsiteY3" fmla="*/ 297656 h 926306"/>
                  <a:gd name="connsiteX4" fmla="*/ 709612 w 1890817"/>
                  <a:gd name="connsiteY4" fmla="*/ 388144 h 926306"/>
                  <a:gd name="connsiteX5" fmla="*/ 745331 w 1890817"/>
                  <a:gd name="connsiteY5" fmla="*/ 414337 h 926306"/>
                  <a:gd name="connsiteX6" fmla="*/ 781050 w 1890817"/>
                  <a:gd name="connsiteY6" fmla="*/ 381000 h 926306"/>
                  <a:gd name="connsiteX7" fmla="*/ 797718 w 1890817"/>
                  <a:gd name="connsiteY7" fmla="*/ 304800 h 926306"/>
                  <a:gd name="connsiteX8" fmla="*/ 840581 w 1890817"/>
                  <a:gd name="connsiteY8" fmla="*/ 233362 h 926306"/>
                  <a:gd name="connsiteX9" fmla="*/ 897731 w 1890817"/>
                  <a:gd name="connsiteY9" fmla="*/ 188119 h 926306"/>
                  <a:gd name="connsiteX10" fmla="*/ 1026318 w 1890817"/>
                  <a:gd name="connsiteY10" fmla="*/ 190500 h 926306"/>
                  <a:gd name="connsiteX11" fmla="*/ 1128712 w 1890817"/>
                  <a:gd name="connsiteY11" fmla="*/ 269081 h 926306"/>
                  <a:gd name="connsiteX12" fmla="*/ 1159668 w 1890817"/>
                  <a:gd name="connsiteY12" fmla="*/ 288131 h 926306"/>
                  <a:gd name="connsiteX13" fmla="*/ 1181100 w 1890817"/>
                  <a:gd name="connsiteY13" fmla="*/ 330994 h 926306"/>
                  <a:gd name="connsiteX14" fmla="*/ 1178718 w 1890817"/>
                  <a:gd name="connsiteY14" fmla="*/ 411956 h 926306"/>
                  <a:gd name="connsiteX15" fmla="*/ 1181100 w 1890817"/>
                  <a:gd name="connsiteY15" fmla="*/ 459581 h 926306"/>
                  <a:gd name="connsiteX16" fmla="*/ 1219200 w 1890817"/>
                  <a:gd name="connsiteY16" fmla="*/ 445294 h 926306"/>
                  <a:gd name="connsiteX17" fmla="*/ 1257300 w 1890817"/>
                  <a:gd name="connsiteY17" fmla="*/ 390525 h 926306"/>
                  <a:gd name="connsiteX18" fmla="*/ 1276350 w 1890817"/>
                  <a:gd name="connsiteY18" fmla="*/ 347662 h 926306"/>
                  <a:gd name="connsiteX19" fmla="*/ 1252537 w 1890817"/>
                  <a:gd name="connsiteY19" fmla="*/ 323850 h 926306"/>
                  <a:gd name="connsiteX20" fmla="*/ 1247775 w 1890817"/>
                  <a:gd name="connsiteY20" fmla="*/ 290512 h 926306"/>
                  <a:gd name="connsiteX21" fmla="*/ 1574006 w 1890817"/>
                  <a:gd name="connsiteY21" fmla="*/ 164306 h 926306"/>
                  <a:gd name="connsiteX22" fmla="*/ 1602581 w 1890817"/>
                  <a:gd name="connsiteY22" fmla="*/ 159544 h 926306"/>
                  <a:gd name="connsiteX23" fmla="*/ 1612106 w 1890817"/>
                  <a:gd name="connsiteY23" fmla="*/ 211931 h 926306"/>
                  <a:gd name="connsiteX24" fmla="*/ 1597818 w 1890817"/>
                  <a:gd name="connsiteY24" fmla="*/ 285750 h 926306"/>
                  <a:gd name="connsiteX25" fmla="*/ 1574006 w 1890817"/>
                  <a:gd name="connsiteY25" fmla="*/ 335756 h 926306"/>
                  <a:gd name="connsiteX26" fmla="*/ 1583531 w 1890817"/>
                  <a:gd name="connsiteY26" fmla="*/ 390525 h 926306"/>
                  <a:gd name="connsiteX27" fmla="*/ 1614487 w 1890817"/>
                  <a:gd name="connsiteY27" fmla="*/ 416719 h 926306"/>
                  <a:gd name="connsiteX28" fmla="*/ 1693068 w 1890817"/>
                  <a:gd name="connsiteY28" fmla="*/ 404812 h 926306"/>
                  <a:gd name="connsiteX29" fmla="*/ 1890712 w 1890817"/>
                  <a:gd name="connsiteY29" fmla="*/ 404813 h 926306"/>
                  <a:gd name="connsiteX30" fmla="*/ 1888331 w 1890817"/>
                  <a:gd name="connsiteY30" fmla="*/ 783431 h 926306"/>
                  <a:gd name="connsiteX31" fmla="*/ 1385887 w 1890817"/>
                  <a:gd name="connsiteY31" fmla="*/ 926306 h 926306"/>
                  <a:gd name="connsiteX32" fmla="*/ 969168 w 1890817"/>
                  <a:gd name="connsiteY32" fmla="*/ 854869 h 926306"/>
                  <a:gd name="connsiteX33" fmla="*/ 654843 w 1890817"/>
                  <a:gd name="connsiteY33" fmla="*/ 638175 h 926306"/>
                  <a:gd name="connsiteX34" fmla="*/ 0 w 1890817"/>
                  <a:gd name="connsiteY34" fmla="*/ 0 h 926306"/>
                  <a:gd name="connsiteX35" fmla="*/ 495300 w 1890817"/>
                  <a:gd name="connsiteY35" fmla="*/ 190500 h 926306"/>
                  <a:gd name="connsiteX0" fmla="*/ 495300 w 1890817"/>
                  <a:gd name="connsiteY0" fmla="*/ 190500 h 926306"/>
                  <a:gd name="connsiteX1" fmla="*/ 571500 w 1890817"/>
                  <a:gd name="connsiteY1" fmla="*/ 221456 h 926306"/>
                  <a:gd name="connsiteX2" fmla="*/ 623887 w 1890817"/>
                  <a:gd name="connsiteY2" fmla="*/ 233362 h 926306"/>
                  <a:gd name="connsiteX3" fmla="*/ 683418 w 1890817"/>
                  <a:gd name="connsiteY3" fmla="*/ 297656 h 926306"/>
                  <a:gd name="connsiteX4" fmla="*/ 709612 w 1890817"/>
                  <a:gd name="connsiteY4" fmla="*/ 388144 h 926306"/>
                  <a:gd name="connsiteX5" fmla="*/ 745331 w 1890817"/>
                  <a:gd name="connsiteY5" fmla="*/ 414337 h 926306"/>
                  <a:gd name="connsiteX6" fmla="*/ 781050 w 1890817"/>
                  <a:gd name="connsiteY6" fmla="*/ 381000 h 926306"/>
                  <a:gd name="connsiteX7" fmla="*/ 797718 w 1890817"/>
                  <a:gd name="connsiteY7" fmla="*/ 304800 h 926306"/>
                  <a:gd name="connsiteX8" fmla="*/ 840581 w 1890817"/>
                  <a:gd name="connsiteY8" fmla="*/ 233362 h 926306"/>
                  <a:gd name="connsiteX9" fmla="*/ 897731 w 1890817"/>
                  <a:gd name="connsiteY9" fmla="*/ 188119 h 926306"/>
                  <a:gd name="connsiteX10" fmla="*/ 1026318 w 1890817"/>
                  <a:gd name="connsiteY10" fmla="*/ 190500 h 926306"/>
                  <a:gd name="connsiteX11" fmla="*/ 1128712 w 1890817"/>
                  <a:gd name="connsiteY11" fmla="*/ 269081 h 926306"/>
                  <a:gd name="connsiteX12" fmla="*/ 1159668 w 1890817"/>
                  <a:gd name="connsiteY12" fmla="*/ 288131 h 926306"/>
                  <a:gd name="connsiteX13" fmla="*/ 1181100 w 1890817"/>
                  <a:gd name="connsiteY13" fmla="*/ 330994 h 926306"/>
                  <a:gd name="connsiteX14" fmla="*/ 1178718 w 1890817"/>
                  <a:gd name="connsiteY14" fmla="*/ 411956 h 926306"/>
                  <a:gd name="connsiteX15" fmla="*/ 1181100 w 1890817"/>
                  <a:gd name="connsiteY15" fmla="*/ 459581 h 926306"/>
                  <a:gd name="connsiteX16" fmla="*/ 1219200 w 1890817"/>
                  <a:gd name="connsiteY16" fmla="*/ 445294 h 926306"/>
                  <a:gd name="connsiteX17" fmla="*/ 1257300 w 1890817"/>
                  <a:gd name="connsiteY17" fmla="*/ 390525 h 926306"/>
                  <a:gd name="connsiteX18" fmla="*/ 1276350 w 1890817"/>
                  <a:gd name="connsiteY18" fmla="*/ 347662 h 926306"/>
                  <a:gd name="connsiteX19" fmla="*/ 1252537 w 1890817"/>
                  <a:gd name="connsiteY19" fmla="*/ 323850 h 926306"/>
                  <a:gd name="connsiteX20" fmla="*/ 1247775 w 1890817"/>
                  <a:gd name="connsiteY20" fmla="*/ 290512 h 926306"/>
                  <a:gd name="connsiteX21" fmla="*/ 1574006 w 1890817"/>
                  <a:gd name="connsiteY21" fmla="*/ 164306 h 926306"/>
                  <a:gd name="connsiteX22" fmla="*/ 1602581 w 1890817"/>
                  <a:gd name="connsiteY22" fmla="*/ 159544 h 926306"/>
                  <a:gd name="connsiteX23" fmla="*/ 1612106 w 1890817"/>
                  <a:gd name="connsiteY23" fmla="*/ 211931 h 926306"/>
                  <a:gd name="connsiteX24" fmla="*/ 1597818 w 1890817"/>
                  <a:gd name="connsiteY24" fmla="*/ 285750 h 926306"/>
                  <a:gd name="connsiteX25" fmla="*/ 1574006 w 1890817"/>
                  <a:gd name="connsiteY25" fmla="*/ 335756 h 926306"/>
                  <a:gd name="connsiteX26" fmla="*/ 1583531 w 1890817"/>
                  <a:gd name="connsiteY26" fmla="*/ 390525 h 926306"/>
                  <a:gd name="connsiteX27" fmla="*/ 1614487 w 1890817"/>
                  <a:gd name="connsiteY27" fmla="*/ 416719 h 926306"/>
                  <a:gd name="connsiteX28" fmla="*/ 1693068 w 1890817"/>
                  <a:gd name="connsiteY28" fmla="*/ 404812 h 926306"/>
                  <a:gd name="connsiteX29" fmla="*/ 1890712 w 1890817"/>
                  <a:gd name="connsiteY29" fmla="*/ 404813 h 926306"/>
                  <a:gd name="connsiteX30" fmla="*/ 1888331 w 1890817"/>
                  <a:gd name="connsiteY30" fmla="*/ 783431 h 926306"/>
                  <a:gd name="connsiteX31" fmla="*/ 1385887 w 1890817"/>
                  <a:gd name="connsiteY31" fmla="*/ 926306 h 926306"/>
                  <a:gd name="connsiteX32" fmla="*/ 969168 w 1890817"/>
                  <a:gd name="connsiteY32" fmla="*/ 854869 h 926306"/>
                  <a:gd name="connsiteX33" fmla="*/ 654843 w 1890817"/>
                  <a:gd name="connsiteY33" fmla="*/ 638175 h 926306"/>
                  <a:gd name="connsiteX34" fmla="*/ 0 w 1890817"/>
                  <a:gd name="connsiteY34" fmla="*/ 0 h 926306"/>
                  <a:gd name="connsiteX35" fmla="*/ 250032 w 1890817"/>
                  <a:gd name="connsiteY35" fmla="*/ 95250 h 926306"/>
                  <a:gd name="connsiteX36" fmla="*/ 495300 w 1890817"/>
                  <a:gd name="connsiteY36" fmla="*/ 190500 h 926306"/>
                  <a:gd name="connsiteX0" fmla="*/ 495300 w 1890817"/>
                  <a:gd name="connsiteY0" fmla="*/ 247650 h 983456"/>
                  <a:gd name="connsiteX1" fmla="*/ 571500 w 1890817"/>
                  <a:gd name="connsiteY1" fmla="*/ 278606 h 983456"/>
                  <a:gd name="connsiteX2" fmla="*/ 623887 w 1890817"/>
                  <a:gd name="connsiteY2" fmla="*/ 290512 h 983456"/>
                  <a:gd name="connsiteX3" fmla="*/ 683418 w 1890817"/>
                  <a:gd name="connsiteY3" fmla="*/ 354806 h 983456"/>
                  <a:gd name="connsiteX4" fmla="*/ 709612 w 1890817"/>
                  <a:gd name="connsiteY4" fmla="*/ 445294 h 983456"/>
                  <a:gd name="connsiteX5" fmla="*/ 745331 w 1890817"/>
                  <a:gd name="connsiteY5" fmla="*/ 471487 h 983456"/>
                  <a:gd name="connsiteX6" fmla="*/ 781050 w 1890817"/>
                  <a:gd name="connsiteY6" fmla="*/ 438150 h 983456"/>
                  <a:gd name="connsiteX7" fmla="*/ 797718 w 1890817"/>
                  <a:gd name="connsiteY7" fmla="*/ 361950 h 983456"/>
                  <a:gd name="connsiteX8" fmla="*/ 840581 w 1890817"/>
                  <a:gd name="connsiteY8" fmla="*/ 290512 h 983456"/>
                  <a:gd name="connsiteX9" fmla="*/ 897731 w 1890817"/>
                  <a:gd name="connsiteY9" fmla="*/ 245269 h 983456"/>
                  <a:gd name="connsiteX10" fmla="*/ 1026318 w 1890817"/>
                  <a:gd name="connsiteY10" fmla="*/ 247650 h 983456"/>
                  <a:gd name="connsiteX11" fmla="*/ 1128712 w 1890817"/>
                  <a:gd name="connsiteY11" fmla="*/ 326231 h 983456"/>
                  <a:gd name="connsiteX12" fmla="*/ 1159668 w 1890817"/>
                  <a:gd name="connsiteY12" fmla="*/ 345281 h 983456"/>
                  <a:gd name="connsiteX13" fmla="*/ 1181100 w 1890817"/>
                  <a:gd name="connsiteY13" fmla="*/ 388144 h 983456"/>
                  <a:gd name="connsiteX14" fmla="*/ 1178718 w 1890817"/>
                  <a:gd name="connsiteY14" fmla="*/ 469106 h 983456"/>
                  <a:gd name="connsiteX15" fmla="*/ 1181100 w 1890817"/>
                  <a:gd name="connsiteY15" fmla="*/ 516731 h 983456"/>
                  <a:gd name="connsiteX16" fmla="*/ 1219200 w 1890817"/>
                  <a:gd name="connsiteY16" fmla="*/ 502444 h 983456"/>
                  <a:gd name="connsiteX17" fmla="*/ 1257300 w 1890817"/>
                  <a:gd name="connsiteY17" fmla="*/ 447675 h 983456"/>
                  <a:gd name="connsiteX18" fmla="*/ 1276350 w 1890817"/>
                  <a:gd name="connsiteY18" fmla="*/ 404812 h 983456"/>
                  <a:gd name="connsiteX19" fmla="*/ 1252537 w 1890817"/>
                  <a:gd name="connsiteY19" fmla="*/ 381000 h 983456"/>
                  <a:gd name="connsiteX20" fmla="*/ 1247775 w 1890817"/>
                  <a:gd name="connsiteY20" fmla="*/ 347662 h 983456"/>
                  <a:gd name="connsiteX21" fmla="*/ 1574006 w 1890817"/>
                  <a:gd name="connsiteY21" fmla="*/ 221456 h 983456"/>
                  <a:gd name="connsiteX22" fmla="*/ 1602581 w 1890817"/>
                  <a:gd name="connsiteY22" fmla="*/ 216694 h 983456"/>
                  <a:gd name="connsiteX23" fmla="*/ 1612106 w 1890817"/>
                  <a:gd name="connsiteY23" fmla="*/ 269081 h 983456"/>
                  <a:gd name="connsiteX24" fmla="*/ 1597818 w 1890817"/>
                  <a:gd name="connsiteY24" fmla="*/ 342900 h 983456"/>
                  <a:gd name="connsiteX25" fmla="*/ 1574006 w 1890817"/>
                  <a:gd name="connsiteY25" fmla="*/ 392906 h 983456"/>
                  <a:gd name="connsiteX26" fmla="*/ 1583531 w 1890817"/>
                  <a:gd name="connsiteY26" fmla="*/ 447675 h 983456"/>
                  <a:gd name="connsiteX27" fmla="*/ 1614487 w 1890817"/>
                  <a:gd name="connsiteY27" fmla="*/ 473869 h 983456"/>
                  <a:gd name="connsiteX28" fmla="*/ 1693068 w 1890817"/>
                  <a:gd name="connsiteY28" fmla="*/ 461962 h 983456"/>
                  <a:gd name="connsiteX29" fmla="*/ 1890712 w 1890817"/>
                  <a:gd name="connsiteY29" fmla="*/ 461963 h 983456"/>
                  <a:gd name="connsiteX30" fmla="*/ 1888331 w 1890817"/>
                  <a:gd name="connsiteY30" fmla="*/ 840581 h 983456"/>
                  <a:gd name="connsiteX31" fmla="*/ 1385887 w 1890817"/>
                  <a:gd name="connsiteY31" fmla="*/ 983456 h 983456"/>
                  <a:gd name="connsiteX32" fmla="*/ 969168 w 1890817"/>
                  <a:gd name="connsiteY32" fmla="*/ 912019 h 983456"/>
                  <a:gd name="connsiteX33" fmla="*/ 654843 w 1890817"/>
                  <a:gd name="connsiteY33" fmla="*/ 695325 h 983456"/>
                  <a:gd name="connsiteX34" fmla="*/ 0 w 1890817"/>
                  <a:gd name="connsiteY34" fmla="*/ 57150 h 983456"/>
                  <a:gd name="connsiteX35" fmla="*/ 2382 w 1890817"/>
                  <a:gd name="connsiteY35" fmla="*/ 0 h 983456"/>
                  <a:gd name="connsiteX36" fmla="*/ 495300 w 1890817"/>
                  <a:gd name="connsiteY36" fmla="*/ 247650 h 983456"/>
                  <a:gd name="connsiteX0" fmla="*/ 495300 w 1890817"/>
                  <a:gd name="connsiteY0" fmla="*/ 247650 h 983456"/>
                  <a:gd name="connsiteX1" fmla="*/ 571500 w 1890817"/>
                  <a:gd name="connsiteY1" fmla="*/ 278606 h 983456"/>
                  <a:gd name="connsiteX2" fmla="*/ 623887 w 1890817"/>
                  <a:gd name="connsiteY2" fmla="*/ 290512 h 983456"/>
                  <a:gd name="connsiteX3" fmla="*/ 683418 w 1890817"/>
                  <a:gd name="connsiteY3" fmla="*/ 354806 h 983456"/>
                  <a:gd name="connsiteX4" fmla="*/ 709612 w 1890817"/>
                  <a:gd name="connsiteY4" fmla="*/ 445294 h 983456"/>
                  <a:gd name="connsiteX5" fmla="*/ 745331 w 1890817"/>
                  <a:gd name="connsiteY5" fmla="*/ 471487 h 983456"/>
                  <a:gd name="connsiteX6" fmla="*/ 781050 w 1890817"/>
                  <a:gd name="connsiteY6" fmla="*/ 438150 h 983456"/>
                  <a:gd name="connsiteX7" fmla="*/ 797718 w 1890817"/>
                  <a:gd name="connsiteY7" fmla="*/ 361950 h 983456"/>
                  <a:gd name="connsiteX8" fmla="*/ 840581 w 1890817"/>
                  <a:gd name="connsiteY8" fmla="*/ 290512 h 983456"/>
                  <a:gd name="connsiteX9" fmla="*/ 897731 w 1890817"/>
                  <a:gd name="connsiteY9" fmla="*/ 245269 h 983456"/>
                  <a:gd name="connsiteX10" fmla="*/ 1026318 w 1890817"/>
                  <a:gd name="connsiteY10" fmla="*/ 247650 h 983456"/>
                  <a:gd name="connsiteX11" fmla="*/ 1128712 w 1890817"/>
                  <a:gd name="connsiteY11" fmla="*/ 326231 h 983456"/>
                  <a:gd name="connsiteX12" fmla="*/ 1159668 w 1890817"/>
                  <a:gd name="connsiteY12" fmla="*/ 345281 h 983456"/>
                  <a:gd name="connsiteX13" fmla="*/ 1181100 w 1890817"/>
                  <a:gd name="connsiteY13" fmla="*/ 388144 h 983456"/>
                  <a:gd name="connsiteX14" fmla="*/ 1178718 w 1890817"/>
                  <a:gd name="connsiteY14" fmla="*/ 469106 h 983456"/>
                  <a:gd name="connsiteX15" fmla="*/ 1181100 w 1890817"/>
                  <a:gd name="connsiteY15" fmla="*/ 516731 h 983456"/>
                  <a:gd name="connsiteX16" fmla="*/ 1219200 w 1890817"/>
                  <a:gd name="connsiteY16" fmla="*/ 502444 h 983456"/>
                  <a:gd name="connsiteX17" fmla="*/ 1257300 w 1890817"/>
                  <a:gd name="connsiteY17" fmla="*/ 447675 h 983456"/>
                  <a:gd name="connsiteX18" fmla="*/ 1276350 w 1890817"/>
                  <a:gd name="connsiteY18" fmla="*/ 404812 h 983456"/>
                  <a:gd name="connsiteX19" fmla="*/ 1252537 w 1890817"/>
                  <a:gd name="connsiteY19" fmla="*/ 381000 h 983456"/>
                  <a:gd name="connsiteX20" fmla="*/ 1247775 w 1890817"/>
                  <a:gd name="connsiteY20" fmla="*/ 347662 h 983456"/>
                  <a:gd name="connsiteX21" fmla="*/ 1574006 w 1890817"/>
                  <a:gd name="connsiteY21" fmla="*/ 221456 h 983456"/>
                  <a:gd name="connsiteX22" fmla="*/ 1602581 w 1890817"/>
                  <a:gd name="connsiteY22" fmla="*/ 216694 h 983456"/>
                  <a:gd name="connsiteX23" fmla="*/ 1612106 w 1890817"/>
                  <a:gd name="connsiteY23" fmla="*/ 269081 h 983456"/>
                  <a:gd name="connsiteX24" fmla="*/ 1597818 w 1890817"/>
                  <a:gd name="connsiteY24" fmla="*/ 342900 h 983456"/>
                  <a:gd name="connsiteX25" fmla="*/ 1574006 w 1890817"/>
                  <a:gd name="connsiteY25" fmla="*/ 392906 h 983456"/>
                  <a:gd name="connsiteX26" fmla="*/ 1583531 w 1890817"/>
                  <a:gd name="connsiteY26" fmla="*/ 447675 h 983456"/>
                  <a:gd name="connsiteX27" fmla="*/ 1614487 w 1890817"/>
                  <a:gd name="connsiteY27" fmla="*/ 473869 h 983456"/>
                  <a:gd name="connsiteX28" fmla="*/ 1693068 w 1890817"/>
                  <a:gd name="connsiteY28" fmla="*/ 461962 h 983456"/>
                  <a:gd name="connsiteX29" fmla="*/ 1890712 w 1890817"/>
                  <a:gd name="connsiteY29" fmla="*/ 461963 h 983456"/>
                  <a:gd name="connsiteX30" fmla="*/ 1888331 w 1890817"/>
                  <a:gd name="connsiteY30" fmla="*/ 840581 h 983456"/>
                  <a:gd name="connsiteX31" fmla="*/ 1385887 w 1890817"/>
                  <a:gd name="connsiteY31" fmla="*/ 983456 h 983456"/>
                  <a:gd name="connsiteX32" fmla="*/ 969168 w 1890817"/>
                  <a:gd name="connsiteY32" fmla="*/ 912019 h 983456"/>
                  <a:gd name="connsiteX33" fmla="*/ 654843 w 1890817"/>
                  <a:gd name="connsiteY33" fmla="*/ 695325 h 983456"/>
                  <a:gd name="connsiteX34" fmla="*/ 0 w 1890817"/>
                  <a:gd name="connsiteY34" fmla="*/ 57150 h 983456"/>
                  <a:gd name="connsiteX35" fmla="*/ 2382 w 1890817"/>
                  <a:gd name="connsiteY35" fmla="*/ 0 h 983456"/>
                  <a:gd name="connsiteX36" fmla="*/ 297657 w 1890817"/>
                  <a:gd name="connsiteY36" fmla="*/ 150019 h 983456"/>
                  <a:gd name="connsiteX37" fmla="*/ 495300 w 1890817"/>
                  <a:gd name="connsiteY37" fmla="*/ 247650 h 983456"/>
                  <a:gd name="connsiteX0" fmla="*/ 495300 w 1890817"/>
                  <a:gd name="connsiteY0" fmla="*/ 247650 h 983456"/>
                  <a:gd name="connsiteX1" fmla="*/ 571500 w 1890817"/>
                  <a:gd name="connsiteY1" fmla="*/ 278606 h 983456"/>
                  <a:gd name="connsiteX2" fmla="*/ 623887 w 1890817"/>
                  <a:gd name="connsiteY2" fmla="*/ 290512 h 983456"/>
                  <a:gd name="connsiteX3" fmla="*/ 683418 w 1890817"/>
                  <a:gd name="connsiteY3" fmla="*/ 354806 h 983456"/>
                  <a:gd name="connsiteX4" fmla="*/ 709612 w 1890817"/>
                  <a:gd name="connsiteY4" fmla="*/ 445294 h 983456"/>
                  <a:gd name="connsiteX5" fmla="*/ 745331 w 1890817"/>
                  <a:gd name="connsiteY5" fmla="*/ 471487 h 983456"/>
                  <a:gd name="connsiteX6" fmla="*/ 781050 w 1890817"/>
                  <a:gd name="connsiteY6" fmla="*/ 438150 h 983456"/>
                  <a:gd name="connsiteX7" fmla="*/ 797718 w 1890817"/>
                  <a:gd name="connsiteY7" fmla="*/ 361950 h 983456"/>
                  <a:gd name="connsiteX8" fmla="*/ 840581 w 1890817"/>
                  <a:gd name="connsiteY8" fmla="*/ 290512 h 983456"/>
                  <a:gd name="connsiteX9" fmla="*/ 897731 w 1890817"/>
                  <a:gd name="connsiteY9" fmla="*/ 245269 h 983456"/>
                  <a:gd name="connsiteX10" fmla="*/ 1026318 w 1890817"/>
                  <a:gd name="connsiteY10" fmla="*/ 247650 h 983456"/>
                  <a:gd name="connsiteX11" fmla="*/ 1128712 w 1890817"/>
                  <a:gd name="connsiteY11" fmla="*/ 326231 h 983456"/>
                  <a:gd name="connsiteX12" fmla="*/ 1159668 w 1890817"/>
                  <a:gd name="connsiteY12" fmla="*/ 345281 h 983456"/>
                  <a:gd name="connsiteX13" fmla="*/ 1181100 w 1890817"/>
                  <a:gd name="connsiteY13" fmla="*/ 388144 h 983456"/>
                  <a:gd name="connsiteX14" fmla="*/ 1178718 w 1890817"/>
                  <a:gd name="connsiteY14" fmla="*/ 469106 h 983456"/>
                  <a:gd name="connsiteX15" fmla="*/ 1181100 w 1890817"/>
                  <a:gd name="connsiteY15" fmla="*/ 516731 h 983456"/>
                  <a:gd name="connsiteX16" fmla="*/ 1219200 w 1890817"/>
                  <a:gd name="connsiteY16" fmla="*/ 502444 h 983456"/>
                  <a:gd name="connsiteX17" fmla="*/ 1257300 w 1890817"/>
                  <a:gd name="connsiteY17" fmla="*/ 447675 h 983456"/>
                  <a:gd name="connsiteX18" fmla="*/ 1276350 w 1890817"/>
                  <a:gd name="connsiteY18" fmla="*/ 404812 h 983456"/>
                  <a:gd name="connsiteX19" fmla="*/ 1252537 w 1890817"/>
                  <a:gd name="connsiteY19" fmla="*/ 381000 h 983456"/>
                  <a:gd name="connsiteX20" fmla="*/ 1247775 w 1890817"/>
                  <a:gd name="connsiteY20" fmla="*/ 347662 h 983456"/>
                  <a:gd name="connsiteX21" fmla="*/ 1574006 w 1890817"/>
                  <a:gd name="connsiteY21" fmla="*/ 221456 h 983456"/>
                  <a:gd name="connsiteX22" fmla="*/ 1602581 w 1890817"/>
                  <a:gd name="connsiteY22" fmla="*/ 216694 h 983456"/>
                  <a:gd name="connsiteX23" fmla="*/ 1612106 w 1890817"/>
                  <a:gd name="connsiteY23" fmla="*/ 269081 h 983456"/>
                  <a:gd name="connsiteX24" fmla="*/ 1597818 w 1890817"/>
                  <a:gd name="connsiteY24" fmla="*/ 342900 h 983456"/>
                  <a:gd name="connsiteX25" fmla="*/ 1574006 w 1890817"/>
                  <a:gd name="connsiteY25" fmla="*/ 392906 h 983456"/>
                  <a:gd name="connsiteX26" fmla="*/ 1583531 w 1890817"/>
                  <a:gd name="connsiteY26" fmla="*/ 447675 h 983456"/>
                  <a:gd name="connsiteX27" fmla="*/ 1614487 w 1890817"/>
                  <a:gd name="connsiteY27" fmla="*/ 473869 h 983456"/>
                  <a:gd name="connsiteX28" fmla="*/ 1693068 w 1890817"/>
                  <a:gd name="connsiteY28" fmla="*/ 461962 h 983456"/>
                  <a:gd name="connsiteX29" fmla="*/ 1890712 w 1890817"/>
                  <a:gd name="connsiteY29" fmla="*/ 461963 h 983456"/>
                  <a:gd name="connsiteX30" fmla="*/ 1888331 w 1890817"/>
                  <a:gd name="connsiteY30" fmla="*/ 840581 h 983456"/>
                  <a:gd name="connsiteX31" fmla="*/ 1385887 w 1890817"/>
                  <a:gd name="connsiteY31" fmla="*/ 983456 h 983456"/>
                  <a:gd name="connsiteX32" fmla="*/ 969168 w 1890817"/>
                  <a:gd name="connsiteY32" fmla="*/ 912019 h 983456"/>
                  <a:gd name="connsiteX33" fmla="*/ 654843 w 1890817"/>
                  <a:gd name="connsiteY33" fmla="*/ 695325 h 983456"/>
                  <a:gd name="connsiteX34" fmla="*/ 0 w 1890817"/>
                  <a:gd name="connsiteY34" fmla="*/ 57150 h 983456"/>
                  <a:gd name="connsiteX35" fmla="*/ 2382 w 1890817"/>
                  <a:gd name="connsiteY35" fmla="*/ 0 h 983456"/>
                  <a:gd name="connsiteX36" fmla="*/ 204788 w 1890817"/>
                  <a:gd name="connsiteY36" fmla="*/ 7144 h 983456"/>
                  <a:gd name="connsiteX37" fmla="*/ 495300 w 1890817"/>
                  <a:gd name="connsiteY37" fmla="*/ 247650 h 983456"/>
                  <a:gd name="connsiteX0" fmla="*/ 495300 w 1890817"/>
                  <a:gd name="connsiteY0" fmla="*/ 247650 h 983456"/>
                  <a:gd name="connsiteX1" fmla="*/ 571500 w 1890817"/>
                  <a:gd name="connsiteY1" fmla="*/ 278606 h 983456"/>
                  <a:gd name="connsiteX2" fmla="*/ 623887 w 1890817"/>
                  <a:gd name="connsiteY2" fmla="*/ 290512 h 983456"/>
                  <a:gd name="connsiteX3" fmla="*/ 683418 w 1890817"/>
                  <a:gd name="connsiteY3" fmla="*/ 354806 h 983456"/>
                  <a:gd name="connsiteX4" fmla="*/ 709612 w 1890817"/>
                  <a:gd name="connsiteY4" fmla="*/ 445294 h 983456"/>
                  <a:gd name="connsiteX5" fmla="*/ 745331 w 1890817"/>
                  <a:gd name="connsiteY5" fmla="*/ 471487 h 983456"/>
                  <a:gd name="connsiteX6" fmla="*/ 781050 w 1890817"/>
                  <a:gd name="connsiteY6" fmla="*/ 438150 h 983456"/>
                  <a:gd name="connsiteX7" fmla="*/ 797718 w 1890817"/>
                  <a:gd name="connsiteY7" fmla="*/ 361950 h 983456"/>
                  <a:gd name="connsiteX8" fmla="*/ 840581 w 1890817"/>
                  <a:gd name="connsiteY8" fmla="*/ 290512 h 983456"/>
                  <a:gd name="connsiteX9" fmla="*/ 897731 w 1890817"/>
                  <a:gd name="connsiteY9" fmla="*/ 245269 h 983456"/>
                  <a:gd name="connsiteX10" fmla="*/ 1026318 w 1890817"/>
                  <a:gd name="connsiteY10" fmla="*/ 247650 h 983456"/>
                  <a:gd name="connsiteX11" fmla="*/ 1128712 w 1890817"/>
                  <a:gd name="connsiteY11" fmla="*/ 326231 h 983456"/>
                  <a:gd name="connsiteX12" fmla="*/ 1159668 w 1890817"/>
                  <a:gd name="connsiteY12" fmla="*/ 345281 h 983456"/>
                  <a:gd name="connsiteX13" fmla="*/ 1181100 w 1890817"/>
                  <a:gd name="connsiteY13" fmla="*/ 388144 h 983456"/>
                  <a:gd name="connsiteX14" fmla="*/ 1178718 w 1890817"/>
                  <a:gd name="connsiteY14" fmla="*/ 469106 h 983456"/>
                  <a:gd name="connsiteX15" fmla="*/ 1181100 w 1890817"/>
                  <a:gd name="connsiteY15" fmla="*/ 516731 h 983456"/>
                  <a:gd name="connsiteX16" fmla="*/ 1219200 w 1890817"/>
                  <a:gd name="connsiteY16" fmla="*/ 502444 h 983456"/>
                  <a:gd name="connsiteX17" fmla="*/ 1257300 w 1890817"/>
                  <a:gd name="connsiteY17" fmla="*/ 447675 h 983456"/>
                  <a:gd name="connsiteX18" fmla="*/ 1276350 w 1890817"/>
                  <a:gd name="connsiteY18" fmla="*/ 404812 h 983456"/>
                  <a:gd name="connsiteX19" fmla="*/ 1252537 w 1890817"/>
                  <a:gd name="connsiteY19" fmla="*/ 381000 h 983456"/>
                  <a:gd name="connsiteX20" fmla="*/ 1247775 w 1890817"/>
                  <a:gd name="connsiteY20" fmla="*/ 347662 h 983456"/>
                  <a:gd name="connsiteX21" fmla="*/ 1574006 w 1890817"/>
                  <a:gd name="connsiteY21" fmla="*/ 221456 h 983456"/>
                  <a:gd name="connsiteX22" fmla="*/ 1602581 w 1890817"/>
                  <a:gd name="connsiteY22" fmla="*/ 216694 h 983456"/>
                  <a:gd name="connsiteX23" fmla="*/ 1612106 w 1890817"/>
                  <a:gd name="connsiteY23" fmla="*/ 269081 h 983456"/>
                  <a:gd name="connsiteX24" fmla="*/ 1597818 w 1890817"/>
                  <a:gd name="connsiteY24" fmla="*/ 342900 h 983456"/>
                  <a:gd name="connsiteX25" fmla="*/ 1574006 w 1890817"/>
                  <a:gd name="connsiteY25" fmla="*/ 392906 h 983456"/>
                  <a:gd name="connsiteX26" fmla="*/ 1583531 w 1890817"/>
                  <a:gd name="connsiteY26" fmla="*/ 447675 h 983456"/>
                  <a:gd name="connsiteX27" fmla="*/ 1614487 w 1890817"/>
                  <a:gd name="connsiteY27" fmla="*/ 473869 h 983456"/>
                  <a:gd name="connsiteX28" fmla="*/ 1693068 w 1890817"/>
                  <a:gd name="connsiteY28" fmla="*/ 461962 h 983456"/>
                  <a:gd name="connsiteX29" fmla="*/ 1890712 w 1890817"/>
                  <a:gd name="connsiteY29" fmla="*/ 461963 h 983456"/>
                  <a:gd name="connsiteX30" fmla="*/ 1888331 w 1890817"/>
                  <a:gd name="connsiteY30" fmla="*/ 840581 h 983456"/>
                  <a:gd name="connsiteX31" fmla="*/ 1385887 w 1890817"/>
                  <a:gd name="connsiteY31" fmla="*/ 983456 h 983456"/>
                  <a:gd name="connsiteX32" fmla="*/ 969168 w 1890817"/>
                  <a:gd name="connsiteY32" fmla="*/ 912019 h 983456"/>
                  <a:gd name="connsiteX33" fmla="*/ 654843 w 1890817"/>
                  <a:gd name="connsiteY33" fmla="*/ 695325 h 983456"/>
                  <a:gd name="connsiteX34" fmla="*/ 0 w 1890817"/>
                  <a:gd name="connsiteY34" fmla="*/ 57150 h 983456"/>
                  <a:gd name="connsiteX35" fmla="*/ 2382 w 1890817"/>
                  <a:gd name="connsiteY35" fmla="*/ 0 h 983456"/>
                  <a:gd name="connsiteX36" fmla="*/ 204788 w 1890817"/>
                  <a:gd name="connsiteY36" fmla="*/ 7144 h 983456"/>
                  <a:gd name="connsiteX37" fmla="*/ 373857 w 1890817"/>
                  <a:gd name="connsiteY37" fmla="*/ 150019 h 983456"/>
                  <a:gd name="connsiteX38" fmla="*/ 495300 w 1890817"/>
                  <a:gd name="connsiteY38" fmla="*/ 247650 h 983456"/>
                  <a:gd name="connsiteX0" fmla="*/ 495300 w 1890817"/>
                  <a:gd name="connsiteY0" fmla="*/ 247650 h 983456"/>
                  <a:gd name="connsiteX1" fmla="*/ 571500 w 1890817"/>
                  <a:gd name="connsiteY1" fmla="*/ 278606 h 983456"/>
                  <a:gd name="connsiteX2" fmla="*/ 623887 w 1890817"/>
                  <a:gd name="connsiteY2" fmla="*/ 290512 h 983456"/>
                  <a:gd name="connsiteX3" fmla="*/ 683418 w 1890817"/>
                  <a:gd name="connsiteY3" fmla="*/ 354806 h 983456"/>
                  <a:gd name="connsiteX4" fmla="*/ 709612 w 1890817"/>
                  <a:gd name="connsiteY4" fmla="*/ 445294 h 983456"/>
                  <a:gd name="connsiteX5" fmla="*/ 745331 w 1890817"/>
                  <a:gd name="connsiteY5" fmla="*/ 471487 h 983456"/>
                  <a:gd name="connsiteX6" fmla="*/ 781050 w 1890817"/>
                  <a:gd name="connsiteY6" fmla="*/ 438150 h 983456"/>
                  <a:gd name="connsiteX7" fmla="*/ 797718 w 1890817"/>
                  <a:gd name="connsiteY7" fmla="*/ 361950 h 983456"/>
                  <a:gd name="connsiteX8" fmla="*/ 840581 w 1890817"/>
                  <a:gd name="connsiteY8" fmla="*/ 290512 h 983456"/>
                  <a:gd name="connsiteX9" fmla="*/ 897731 w 1890817"/>
                  <a:gd name="connsiteY9" fmla="*/ 245269 h 983456"/>
                  <a:gd name="connsiteX10" fmla="*/ 1026318 w 1890817"/>
                  <a:gd name="connsiteY10" fmla="*/ 247650 h 983456"/>
                  <a:gd name="connsiteX11" fmla="*/ 1128712 w 1890817"/>
                  <a:gd name="connsiteY11" fmla="*/ 326231 h 983456"/>
                  <a:gd name="connsiteX12" fmla="*/ 1159668 w 1890817"/>
                  <a:gd name="connsiteY12" fmla="*/ 345281 h 983456"/>
                  <a:gd name="connsiteX13" fmla="*/ 1181100 w 1890817"/>
                  <a:gd name="connsiteY13" fmla="*/ 388144 h 983456"/>
                  <a:gd name="connsiteX14" fmla="*/ 1178718 w 1890817"/>
                  <a:gd name="connsiteY14" fmla="*/ 469106 h 983456"/>
                  <a:gd name="connsiteX15" fmla="*/ 1181100 w 1890817"/>
                  <a:gd name="connsiteY15" fmla="*/ 516731 h 983456"/>
                  <a:gd name="connsiteX16" fmla="*/ 1219200 w 1890817"/>
                  <a:gd name="connsiteY16" fmla="*/ 502444 h 983456"/>
                  <a:gd name="connsiteX17" fmla="*/ 1257300 w 1890817"/>
                  <a:gd name="connsiteY17" fmla="*/ 447675 h 983456"/>
                  <a:gd name="connsiteX18" fmla="*/ 1276350 w 1890817"/>
                  <a:gd name="connsiteY18" fmla="*/ 404812 h 983456"/>
                  <a:gd name="connsiteX19" fmla="*/ 1252537 w 1890817"/>
                  <a:gd name="connsiteY19" fmla="*/ 381000 h 983456"/>
                  <a:gd name="connsiteX20" fmla="*/ 1247775 w 1890817"/>
                  <a:gd name="connsiteY20" fmla="*/ 347662 h 983456"/>
                  <a:gd name="connsiteX21" fmla="*/ 1574006 w 1890817"/>
                  <a:gd name="connsiteY21" fmla="*/ 221456 h 983456"/>
                  <a:gd name="connsiteX22" fmla="*/ 1602581 w 1890817"/>
                  <a:gd name="connsiteY22" fmla="*/ 216694 h 983456"/>
                  <a:gd name="connsiteX23" fmla="*/ 1612106 w 1890817"/>
                  <a:gd name="connsiteY23" fmla="*/ 269081 h 983456"/>
                  <a:gd name="connsiteX24" fmla="*/ 1597818 w 1890817"/>
                  <a:gd name="connsiteY24" fmla="*/ 342900 h 983456"/>
                  <a:gd name="connsiteX25" fmla="*/ 1574006 w 1890817"/>
                  <a:gd name="connsiteY25" fmla="*/ 392906 h 983456"/>
                  <a:gd name="connsiteX26" fmla="*/ 1583531 w 1890817"/>
                  <a:gd name="connsiteY26" fmla="*/ 447675 h 983456"/>
                  <a:gd name="connsiteX27" fmla="*/ 1614487 w 1890817"/>
                  <a:gd name="connsiteY27" fmla="*/ 473869 h 983456"/>
                  <a:gd name="connsiteX28" fmla="*/ 1693068 w 1890817"/>
                  <a:gd name="connsiteY28" fmla="*/ 461962 h 983456"/>
                  <a:gd name="connsiteX29" fmla="*/ 1890712 w 1890817"/>
                  <a:gd name="connsiteY29" fmla="*/ 461963 h 983456"/>
                  <a:gd name="connsiteX30" fmla="*/ 1888331 w 1890817"/>
                  <a:gd name="connsiteY30" fmla="*/ 840581 h 983456"/>
                  <a:gd name="connsiteX31" fmla="*/ 1385887 w 1890817"/>
                  <a:gd name="connsiteY31" fmla="*/ 983456 h 983456"/>
                  <a:gd name="connsiteX32" fmla="*/ 969168 w 1890817"/>
                  <a:gd name="connsiteY32" fmla="*/ 912019 h 983456"/>
                  <a:gd name="connsiteX33" fmla="*/ 654843 w 1890817"/>
                  <a:gd name="connsiteY33" fmla="*/ 695325 h 983456"/>
                  <a:gd name="connsiteX34" fmla="*/ 0 w 1890817"/>
                  <a:gd name="connsiteY34" fmla="*/ 57150 h 983456"/>
                  <a:gd name="connsiteX35" fmla="*/ 2382 w 1890817"/>
                  <a:gd name="connsiteY35" fmla="*/ 0 h 983456"/>
                  <a:gd name="connsiteX36" fmla="*/ 204788 w 1890817"/>
                  <a:gd name="connsiteY36" fmla="*/ 7144 h 983456"/>
                  <a:gd name="connsiteX37" fmla="*/ 319088 w 1890817"/>
                  <a:gd name="connsiteY37" fmla="*/ 21431 h 983456"/>
                  <a:gd name="connsiteX38" fmla="*/ 495300 w 1890817"/>
                  <a:gd name="connsiteY38" fmla="*/ 247650 h 983456"/>
                  <a:gd name="connsiteX0" fmla="*/ 495300 w 1890817"/>
                  <a:gd name="connsiteY0" fmla="*/ 247650 h 983456"/>
                  <a:gd name="connsiteX1" fmla="*/ 571500 w 1890817"/>
                  <a:gd name="connsiteY1" fmla="*/ 278606 h 983456"/>
                  <a:gd name="connsiteX2" fmla="*/ 623887 w 1890817"/>
                  <a:gd name="connsiteY2" fmla="*/ 290512 h 983456"/>
                  <a:gd name="connsiteX3" fmla="*/ 683418 w 1890817"/>
                  <a:gd name="connsiteY3" fmla="*/ 354806 h 983456"/>
                  <a:gd name="connsiteX4" fmla="*/ 709612 w 1890817"/>
                  <a:gd name="connsiteY4" fmla="*/ 445294 h 983456"/>
                  <a:gd name="connsiteX5" fmla="*/ 745331 w 1890817"/>
                  <a:gd name="connsiteY5" fmla="*/ 471487 h 983456"/>
                  <a:gd name="connsiteX6" fmla="*/ 781050 w 1890817"/>
                  <a:gd name="connsiteY6" fmla="*/ 438150 h 983456"/>
                  <a:gd name="connsiteX7" fmla="*/ 797718 w 1890817"/>
                  <a:gd name="connsiteY7" fmla="*/ 361950 h 983456"/>
                  <a:gd name="connsiteX8" fmla="*/ 840581 w 1890817"/>
                  <a:gd name="connsiteY8" fmla="*/ 290512 h 983456"/>
                  <a:gd name="connsiteX9" fmla="*/ 897731 w 1890817"/>
                  <a:gd name="connsiteY9" fmla="*/ 245269 h 983456"/>
                  <a:gd name="connsiteX10" fmla="*/ 1026318 w 1890817"/>
                  <a:gd name="connsiteY10" fmla="*/ 247650 h 983456"/>
                  <a:gd name="connsiteX11" fmla="*/ 1128712 w 1890817"/>
                  <a:gd name="connsiteY11" fmla="*/ 326231 h 983456"/>
                  <a:gd name="connsiteX12" fmla="*/ 1159668 w 1890817"/>
                  <a:gd name="connsiteY12" fmla="*/ 345281 h 983456"/>
                  <a:gd name="connsiteX13" fmla="*/ 1181100 w 1890817"/>
                  <a:gd name="connsiteY13" fmla="*/ 388144 h 983456"/>
                  <a:gd name="connsiteX14" fmla="*/ 1178718 w 1890817"/>
                  <a:gd name="connsiteY14" fmla="*/ 469106 h 983456"/>
                  <a:gd name="connsiteX15" fmla="*/ 1181100 w 1890817"/>
                  <a:gd name="connsiteY15" fmla="*/ 516731 h 983456"/>
                  <a:gd name="connsiteX16" fmla="*/ 1219200 w 1890817"/>
                  <a:gd name="connsiteY16" fmla="*/ 502444 h 983456"/>
                  <a:gd name="connsiteX17" fmla="*/ 1257300 w 1890817"/>
                  <a:gd name="connsiteY17" fmla="*/ 447675 h 983456"/>
                  <a:gd name="connsiteX18" fmla="*/ 1276350 w 1890817"/>
                  <a:gd name="connsiteY18" fmla="*/ 404812 h 983456"/>
                  <a:gd name="connsiteX19" fmla="*/ 1252537 w 1890817"/>
                  <a:gd name="connsiteY19" fmla="*/ 381000 h 983456"/>
                  <a:gd name="connsiteX20" fmla="*/ 1247775 w 1890817"/>
                  <a:gd name="connsiteY20" fmla="*/ 347662 h 983456"/>
                  <a:gd name="connsiteX21" fmla="*/ 1574006 w 1890817"/>
                  <a:gd name="connsiteY21" fmla="*/ 221456 h 983456"/>
                  <a:gd name="connsiteX22" fmla="*/ 1602581 w 1890817"/>
                  <a:gd name="connsiteY22" fmla="*/ 216694 h 983456"/>
                  <a:gd name="connsiteX23" fmla="*/ 1612106 w 1890817"/>
                  <a:gd name="connsiteY23" fmla="*/ 269081 h 983456"/>
                  <a:gd name="connsiteX24" fmla="*/ 1597818 w 1890817"/>
                  <a:gd name="connsiteY24" fmla="*/ 342900 h 983456"/>
                  <a:gd name="connsiteX25" fmla="*/ 1574006 w 1890817"/>
                  <a:gd name="connsiteY25" fmla="*/ 392906 h 983456"/>
                  <a:gd name="connsiteX26" fmla="*/ 1583531 w 1890817"/>
                  <a:gd name="connsiteY26" fmla="*/ 447675 h 983456"/>
                  <a:gd name="connsiteX27" fmla="*/ 1614487 w 1890817"/>
                  <a:gd name="connsiteY27" fmla="*/ 473869 h 983456"/>
                  <a:gd name="connsiteX28" fmla="*/ 1693068 w 1890817"/>
                  <a:gd name="connsiteY28" fmla="*/ 461962 h 983456"/>
                  <a:gd name="connsiteX29" fmla="*/ 1890712 w 1890817"/>
                  <a:gd name="connsiteY29" fmla="*/ 461963 h 983456"/>
                  <a:gd name="connsiteX30" fmla="*/ 1888331 w 1890817"/>
                  <a:gd name="connsiteY30" fmla="*/ 840581 h 983456"/>
                  <a:gd name="connsiteX31" fmla="*/ 1385887 w 1890817"/>
                  <a:gd name="connsiteY31" fmla="*/ 983456 h 983456"/>
                  <a:gd name="connsiteX32" fmla="*/ 969168 w 1890817"/>
                  <a:gd name="connsiteY32" fmla="*/ 912019 h 983456"/>
                  <a:gd name="connsiteX33" fmla="*/ 654843 w 1890817"/>
                  <a:gd name="connsiteY33" fmla="*/ 695325 h 983456"/>
                  <a:gd name="connsiteX34" fmla="*/ 0 w 1890817"/>
                  <a:gd name="connsiteY34" fmla="*/ 57150 h 983456"/>
                  <a:gd name="connsiteX35" fmla="*/ 2382 w 1890817"/>
                  <a:gd name="connsiteY35" fmla="*/ 0 h 983456"/>
                  <a:gd name="connsiteX36" fmla="*/ 204788 w 1890817"/>
                  <a:gd name="connsiteY36" fmla="*/ 7144 h 983456"/>
                  <a:gd name="connsiteX37" fmla="*/ 319088 w 1890817"/>
                  <a:gd name="connsiteY37" fmla="*/ 21431 h 983456"/>
                  <a:gd name="connsiteX38" fmla="*/ 433388 w 1890817"/>
                  <a:gd name="connsiteY38" fmla="*/ 173831 h 983456"/>
                  <a:gd name="connsiteX39" fmla="*/ 495300 w 1890817"/>
                  <a:gd name="connsiteY39" fmla="*/ 247650 h 983456"/>
                  <a:gd name="connsiteX0" fmla="*/ 495300 w 1890817"/>
                  <a:gd name="connsiteY0" fmla="*/ 247650 h 983456"/>
                  <a:gd name="connsiteX1" fmla="*/ 571500 w 1890817"/>
                  <a:gd name="connsiteY1" fmla="*/ 278606 h 983456"/>
                  <a:gd name="connsiteX2" fmla="*/ 623887 w 1890817"/>
                  <a:gd name="connsiteY2" fmla="*/ 290512 h 983456"/>
                  <a:gd name="connsiteX3" fmla="*/ 683418 w 1890817"/>
                  <a:gd name="connsiteY3" fmla="*/ 354806 h 983456"/>
                  <a:gd name="connsiteX4" fmla="*/ 709612 w 1890817"/>
                  <a:gd name="connsiteY4" fmla="*/ 445294 h 983456"/>
                  <a:gd name="connsiteX5" fmla="*/ 745331 w 1890817"/>
                  <a:gd name="connsiteY5" fmla="*/ 471487 h 983456"/>
                  <a:gd name="connsiteX6" fmla="*/ 781050 w 1890817"/>
                  <a:gd name="connsiteY6" fmla="*/ 438150 h 983456"/>
                  <a:gd name="connsiteX7" fmla="*/ 797718 w 1890817"/>
                  <a:gd name="connsiteY7" fmla="*/ 361950 h 983456"/>
                  <a:gd name="connsiteX8" fmla="*/ 840581 w 1890817"/>
                  <a:gd name="connsiteY8" fmla="*/ 290512 h 983456"/>
                  <a:gd name="connsiteX9" fmla="*/ 897731 w 1890817"/>
                  <a:gd name="connsiteY9" fmla="*/ 245269 h 983456"/>
                  <a:gd name="connsiteX10" fmla="*/ 1026318 w 1890817"/>
                  <a:gd name="connsiteY10" fmla="*/ 247650 h 983456"/>
                  <a:gd name="connsiteX11" fmla="*/ 1128712 w 1890817"/>
                  <a:gd name="connsiteY11" fmla="*/ 326231 h 983456"/>
                  <a:gd name="connsiteX12" fmla="*/ 1159668 w 1890817"/>
                  <a:gd name="connsiteY12" fmla="*/ 345281 h 983456"/>
                  <a:gd name="connsiteX13" fmla="*/ 1181100 w 1890817"/>
                  <a:gd name="connsiteY13" fmla="*/ 388144 h 983456"/>
                  <a:gd name="connsiteX14" fmla="*/ 1178718 w 1890817"/>
                  <a:gd name="connsiteY14" fmla="*/ 469106 h 983456"/>
                  <a:gd name="connsiteX15" fmla="*/ 1181100 w 1890817"/>
                  <a:gd name="connsiteY15" fmla="*/ 516731 h 983456"/>
                  <a:gd name="connsiteX16" fmla="*/ 1219200 w 1890817"/>
                  <a:gd name="connsiteY16" fmla="*/ 502444 h 983456"/>
                  <a:gd name="connsiteX17" fmla="*/ 1257300 w 1890817"/>
                  <a:gd name="connsiteY17" fmla="*/ 447675 h 983456"/>
                  <a:gd name="connsiteX18" fmla="*/ 1276350 w 1890817"/>
                  <a:gd name="connsiteY18" fmla="*/ 404812 h 983456"/>
                  <a:gd name="connsiteX19" fmla="*/ 1252537 w 1890817"/>
                  <a:gd name="connsiteY19" fmla="*/ 381000 h 983456"/>
                  <a:gd name="connsiteX20" fmla="*/ 1247775 w 1890817"/>
                  <a:gd name="connsiteY20" fmla="*/ 347662 h 983456"/>
                  <a:gd name="connsiteX21" fmla="*/ 1574006 w 1890817"/>
                  <a:gd name="connsiteY21" fmla="*/ 221456 h 983456"/>
                  <a:gd name="connsiteX22" fmla="*/ 1602581 w 1890817"/>
                  <a:gd name="connsiteY22" fmla="*/ 216694 h 983456"/>
                  <a:gd name="connsiteX23" fmla="*/ 1612106 w 1890817"/>
                  <a:gd name="connsiteY23" fmla="*/ 269081 h 983456"/>
                  <a:gd name="connsiteX24" fmla="*/ 1597818 w 1890817"/>
                  <a:gd name="connsiteY24" fmla="*/ 342900 h 983456"/>
                  <a:gd name="connsiteX25" fmla="*/ 1574006 w 1890817"/>
                  <a:gd name="connsiteY25" fmla="*/ 392906 h 983456"/>
                  <a:gd name="connsiteX26" fmla="*/ 1583531 w 1890817"/>
                  <a:gd name="connsiteY26" fmla="*/ 447675 h 983456"/>
                  <a:gd name="connsiteX27" fmla="*/ 1614487 w 1890817"/>
                  <a:gd name="connsiteY27" fmla="*/ 473869 h 983456"/>
                  <a:gd name="connsiteX28" fmla="*/ 1693068 w 1890817"/>
                  <a:gd name="connsiteY28" fmla="*/ 461962 h 983456"/>
                  <a:gd name="connsiteX29" fmla="*/ 1890712 w 1890817"/>
                  <a:gd name="connsiteY29" fmla="*/ 461963 h 983456"/>
                  <a:gd name="connsiteX30" fmla="*/ 1888331 w 1890817"/>
                  <a:gd name="connsiteY30" fmla="*/ 840581 h 983456"/>
                  <a:gd name="connsiteX31" fmla="*/ 1385887 w 1890817"/>
                  <a:gd name="connsiteY31" fmla="*/ 983456 h 983456"/>
                  <a:gd name="connsiteX32" fmla="*/ 969168 w 1890817"/>
                  <a:gd name="connsiteY32" fmla="*/ 912019 h 983456"/>
                  <a:gd name="connsiteX33" fmla="*/ 654843 w 1890817"/>
                  <a:gd name="connsiteY33" fmla="*/ 695325 h 983456"/>
                  <a:gd name="connsiteX34" fmla="*/ 0 w 1890817"/>
                  <a:gd name="connsiteY34" fmla="*/ 57150 h 983456"/>
                  <a:gd name="connsiteX35" fmla="*/ 2382 w 1890817"/>
                  <a:gd name="connsiteY35" fmla="*/ 0 h 983456"/>
                  <a:gd name="connsiteX36" fmla="*/ 204788 w 1890817"/>
                  <a:gd name="connsiteY36" fmla="*/ 7144 h 983456"/>
                  <a:gd name="connsiteX37" fmla="*/ 319088 w 1890817"/>
                  <a:gd name="connsiteY37" fmla="*/ 21431 h 983456"/>
                  <a:gd name="connsiteX38" fmla="*/ 442913 w 1890817"/>
                  <a:gd name="connsiteY38" fmla="*/ 23812 h 983456"/>
                  <a:gd name="connsiteX39" fmla="*/ 495300 w 1890817"/>
                  <a:gd name="connsiteY39" fmla="*/ 247650 h 983456"/>
                  <a:gd name="connsiteX0" fmla="*/ 495300 w 1890817"/>
                  <a:gd name="connsiteY0" fmla="*/ 247650 h 983456"/>
                  <a:gd name="connsiteX1" fmla="*/ 571500 w 1890817"/>
                  <a:gd name="connsiteY1" fmla="*/ 278606 h 983456"/>
                  <a:gd name="connsiteX2" fmla="*/ 623887 w 1890817"/>
                  <a:gd name="connsiteY2" fmla="*/ 290512 h 983456"/>
                  <a:gd name="connsiteX3" fmla="*/ 683418 w 1890817"/>
                  <a:gd name="connsiteY3" fmla="*/ 354806 h 983456"/>
                  <a:gd name="connsiteX4" fmla="*/ 709612 w 1890817"/>
                  <a:gd name="connsiteY4" fmla="*/ 445294 h 983456"/>
                  <a:gd name="connsiteX5" fmla="*/ 745331 w 1890817"/>
                  <a:gd name="connsiteY5" fmla="*/ 471487 h 983456"/>
                  <a:gd name="connsiteX6" fmla="*/ 781050 w 1890817"/>
                  <a:gd name="connsiteY6" fmla="*/ 438150 h 983456"/>
                  <a:gd name="connsiteX7" fmla="*/ 797718 w 1890817"/>
                  <a:gd name="connsiteY7" fmla="*/ 361950 h 983456"/>
                  <a:gd name="connsiteX8" fmla="*/ 840581 w 1890817"/>
                  <a:gd name="connsiteY8" fmla="*/ 290512 h 983456"/>
                  <a:gd name="connsiteX9" fmla="*/ 897731 w 1890817"/>
                  <a:gd name="connsiteY9" fmla="*/ 245269 h 983456"/>
                  <a:gd name="connsiteX10" fmla="*/ 1026318 w 1890817"/>
                  <a:gd name="connsiteY10" fmla="*/ 247650 h 983456"/>
                  <a:gd name="connsiteX11" fmla="*/ 1128712 w 1890817"/>
                  <a:gd name="connsiteY11" fmla="*/ 326231 h 983456"/>
                  <a:gd name="connsiteX12" fmla="*/ 1159668 w 1890817"/>
                  <a:gd name="connsiteY12" fmla="*/ 345281 h 983456"/>
                  <a:gd name="connsiteX13" fmla="*/ 1181100 w 1890817"/>
                  <a:gd name="connsiteY13" fmla="*/ 388144 h 983456"/>
                  <a:gd name="connsiteX14" fmla="*/ 1178718 w 1890817"/>
                  <a:gd name="connsiteY14" fmla="*/ 469106 h 983456"/>
                  <a:gd name="connsiteX15" fmla="*/ 1181100 w 1890817"/>
                  <a:gd name="connsiteY15" fmla="*/ 516731 h 983456"/>
                  <a:gd name="connsiteX16" fmla="*/ 1219200 w 1890817"/>
                  <a:gd name="connsiteY16" fmla="*/ 502444 h 983456"/>
                  <a:gd name="connsiteX17" fmla="*/ 1257300 w 1890817"/>
                  <a:gd name="connsiteY17" fmla="*/ 447675 h 983456"/>
                  <a:gd name="connsiteX18" fmla="*/ 1276350 w 1890817"/>
                  <a:gd name="connsiteY18" fmla="*/ 404812 h 983456"/>
                  <a:gd name="connsiteX19" fmla="*/ 1252537 w 1890817"/>
                  <a:gd name="connsiteY19" fmla="*/ 381000 h 983456"/>
                  <a:gd name="connsiteX20" fmla="*/ 1247775 w 1890817"/>
                  <a:gd name="connsiteY20" fmla="*/ 347662 h 983456"/>
                  <a:gd name="connsiteX21" fmla="*/ 1574006 w 1890817"/>
                  <a:gd name="connsiteY21" fmla="*/ 221456 h 983456"/>
                  <a:gd name="connsiteX22" fmla="*/ 1602581 w 1890817"/>
                  <a:gd name="connsiteY22" fmla="*/ 216694 h 983456"/>
                  <a:gd name="connsiteX23" fmla="*/ 1612106 w 1890817"/>
                  <a:gd name="connsiteY23" fmla="*/ 269081 h 983456"/>
                  <a:gd name="connsiteX24" fmla="*/ 1597818 w 1890817"/>
                  <a:gd name="connsiteY24" fmla="*/ 342900 h 983456"/>
                  <a:gd name="connsiteX25" fmla="*/ 1574006 w 1890817"/>
                  <a:gd name="connsiteY25" fmla="*/ 392906 h 983456"/>
                  <a:gd name="connsiteX26" fmla="*/ 1583531 w 1890817"/>
                  <a:gd name="connsiteY26" fmla="*/ 447675 h 983456"/>
                  <a:gd name="connsiteX27" fmla="*/ 1614487 w 1890817"/>
                  <a:gd name="connsiteY27" fmla="*/ 473869 h 983456"/>
                  <a:gd name="connsiteX28" fmla="*/ 1693068 w 1890817"/>
                  <a:gd name="connsiteY28" fmla="*/ 461962 h 983456"/>
                  <a:gd name="connsiteX29" fmla="*/ 1890712 w 1890817"/>
                  <a:gd name="connsiteY29" fmla="*/ 461963 h 983456"/>
                  <a:gd name="connsiteX30" fmla="*/ 1888331 w 1890817"/>
                  <a:gd name="connsiteY30" fmla="*/ 840581 h 983456"/>
                  <a:gd name="connsiteX31" fmla="*/ 1385887 w 1890817"/>
                  <a:gd name="connsiteY31" fmla="*/ 983456 h 983456"/>
                  <a:gd name="connsiteX32" fmla="*/ 969168 w 1890817"/>
                  <a:gd name="connsiteY32" fmla="*/ 912019 h 983456"/>
                  <a:gd name="connsiteX33" fmla="*/ 654843 w 1890817"/>
                  <a:gd name="connsiteY33" fmla="*/ 695325 h 983456"/>
                  <a:gd name="connsiteX34" fmla="*/ 0 w 1890817"/>
                  <a:gd name="connsiteY34" fmla="*/ 57150 h 983456"/>
                  <a:gd name="connsiteX35" fmla="*/ 2382 w 1890817"/>
                  <a:gd name="connsiteY35" fmla="*/ 0 h 983456"/>
                  <a:gd name="connsiteX36" fmla="*/ 204788 w 1890817"/>
                  <a:gd name="connsiteY36" fmla="*/ 7144 h 983456"/>
                  <a:gd name="connsiteX37" fmla="*/ 319088 w 1890817"/>
                  <a:gd name="connsiteY37" fmla="*/ 21431 h 983456"/>
                  <a:gd name="connsiteX38" fmla="*/ 442913 w 1890817"/>
                  <a:gd name="connsiteY38" fmla="*/ 23812 h 983456"/>
                  <a:gd name="connsiteX39" fmla="*/ 471488 w 1890817"/>
                  <a:gd name="connsiteY39" fmla="*/ 161925 h 983456"/>
                  <a:gd name="connsiteX40" fmla="*/ 495300 w 1890817"/>
                  <a:gd name="connsiteY40" fmla="*/ 247650 h 983456"/>
                  <a:gd name="connsiteX0" fmla="*/ 495300 w 1890817"/>
                  <a:gd name="connsiteY0" fmla="*/ 247650 h 983456"/>
                  <a:gd name="connsiteX1" fmla="*/ 571500 w 1890817"/>
                  <a:gd name="connsiteY1" fmla="*/ 278606 h 983456"/>
                  <a:gd name="connsiteX2" fmla="*/ 623887 w 1890817"/>
                  <a:gd name="connsiteY2" fmla="*/ 290512 h 983456"/>
                  <a:gd name="connsiteX3" fmla="*/ 683418 w 1890817"/>
                  <a:gd name="connsiteY3" fmla="*/ 354806 h 983456"/>
                  <a:gd name="connsiteX4" fmla="*/ 709612 w 1890817"/>
                  <a:gd name="connsiteY4" fmla="*/ 445294 h 983456"/>
                  <a:gd name="connsiteX5" fmla="*/ 745331 w 1890817"/>
                  <a:gd name="connsiteY5" fmla="*/ 471487 h 983456"/>
                  <a:gd name="connsiteX6" fmla="*/ 781050 w 1890817"/>
                  <a:gd name="connsiteY6" fmla="*/ 438150 h 983456"/>
                  <a:gd name="connsiteX7" fmla="*/ 797718 w 1890817"/>
                  <a:gd name="connsiteY7" fmla="*/ 361950 h 983456"/>
                  <a:gd name="connsiteX8" fmla="*/ 840581 w 1890817"/>
                  <a:gd name="connsiteY8" fmla="*/ 290512 h 983456"/>
                  <a:gd name="connsiteX9" fmla="*/ 897731 w 1890817"/>
                  <a:gd name="connsiteY9" fmla="*/ 245269 h 983456"/>
                  <a:gd name="connsiteX10" fmla="*/ 1026318 w 1890817"/>
                  <a:gd name="connsiteY10" fmla="*/ 247650 h 983456"/>
                  <a:gd name="connsiteX11" fmla="*/ 1128712 w 1890817"/>
                  <a:gd name="connsiteY11" fmla="*/ 326231 h 983456"/>
                  <a:gd name="connsiteX12" fmla="*/ 1159668 w 1890817"/>
                  <a:gd name="connsiteY12" fmla="*/ 345281 h 983456"/>
                  <a:gd name="connsiteX13" fmla="*/ 1181100 w 1890817"/>
                  <a:gd name="connsiteY13" fmla="*/ 388144 h 983456"/>
                  <a:gd name="connsiteX14" fmla="*/ 1178718 w 1890817"/>
                  <a:gd name="connsiteY14" fmla="*/ 469106 h 983456"/>
                  <a:gd name="connsiteX15" fmla="*/ 1181100 w 1890817"/>
                  <a:gd name="connsiteY15" fmla="*/ 516731 h 983456"/>
                  <a:gd name="connsiteX16" fmla="*/ 1219200 w 1890817"/>
                  <a:gd name="connsiteY16" fmla="*/ 502444 h 983456"/>
                  <a:gd name="connsiteX17" fmla="*/ 1257300 w 1890817"/>
                  <a:gd name="connsiteY17" fmla="*/ 447675 h 983456"/>
                  <a:gd name="connsiteX18" fmla="*/ 1276350 w 1890817"/>
                  <a:gd name="connsiteY18" fmla="*/ 404812 h 983456"/>
                  <a:gd name="connsiteX19" fmla="*/ 1252537 w 1890817"/>
                  <a:gd name="connsiteY19" fmla="*/ 381000 h 983456"/>
                  <a:gd name="connsiteX20" fmla="*/ 1247775 w 1890817"/>
                  <a:gd name="connsiteY20" fmla="*/ 347662 h 983456"/>
                  <a:gd name="connsiteX21" fmla="*/ 1574006 w 1890817"/>
                  <a:gd name="connsiteY21" fmla="*/ 221456 h 983456"/>
                  <a:gd name="connsiteX22" fmla="*/ 1602581 w 1890817"/>
                  <a:gd name="connsiteY22" fmla="*/ 216694 h 983456"/>
                  <a:gd name="connsiteX23" fmla="*/ 1612106 w 1890817"/>
                  <a:gd name="connsiteY23" fmla="*/ 269081 h 983456"/>
                  <a:gd name="connsiteX24" fmla="*/ 1597818 w 1890817"/>
                  <a:gd name="connsiteY24" fmla="*/ 342900 h 983456"/>
                  <a:gd name="connsiteX25" fmla="*/ 1574006 w 1890817"/>
                  <a:gd name="connsiteY25" fmla="*/ 392906 h 983456"/>
                  <a:gd name="connsiteX26" fmla="*/ 1583531 w 1890817"/>
                  <a:gd name="connsiteY26" fmla="*/ 447675 h 983456"/>
                  <a:gd name="connsiteX27" fmla="*/ 1614487 w 1890817"/>
                  <a:gd name="connsiteY27" fmla="*/ 473869 h 983456"/>
                  <a:gd name="connsiteX28" fmla="*/ 1693068 w 1890817"/>
                  <a:gd name="connsiteY28" fmla="*/ 461962 h 983456"/>
                  <a:gd name="connsiteX29" fmla="*/ 1890712 w 1890817"/>
                  <a:gd name="connsiteY29" fmla="*/ 461963 h 983456"/>
                  <a:gd name="connsiteX30" fmla="*/ 1888331 w 1890817"/>
                  <a:gd name="connsiteY30" fmla="*/ 840581 h 983456"/>
                  <a:gd name="connsiteX31" fmla="*/ 1385887 w 1890817"/>
                  <a:gd name="connsiteY31" fmla="*/ 983456 h 983456"/>
                  <a:gd name="connsiteX32" fmla="*/ 969168 w 1890817"/>
                  <a:gd name="connsiteY32" fmla="*/ 912019 h 983456"/>
                  <a:gd name="connsiteX33" fmla="*/ 654843 w 1890817"/>
                  <a:gd name="connsiteY33" fmla="*/ 695325 h 983456"/>
                  <a:gd name="connsiteX34" fmla="*/ 0 w 1890817"/>
                  <a:gd name="connsiteY34" fmla="*/ 57150 h 983456"/>
                  <a:gd name="connsiteX35" fmla="*/ 2382 w 1890817"/>
                  <a:gd name="connsiteY35" fmla="*/ 0 h 983456"/>
                  <a:gd name="connsiteX36" fmla="*/ 204788 w 1890817"/>
                  <a:gd name="connsiteY36" fmla="*/ 7144 h 983456"/>
                  <a:gd name="connsiteX37" fmla="*/ 319088 w 1890817"/>
                  <a:gd name="connsiteY37" fmla="*/ 21431 h 983456"/>
                  <a:gd name="connsiteX38" fmla="*/ 442913 w 1890817"/>
                  <a:gd name="connsiteY38" fmla="*/ 23812 h 983456"/>
                  <a:gd name="connsiteX39" fmla="*/ 485775 w 1890817"/>
                  <a:gd name="connsiteY39" fmla="*/ 59532 h 983456"/>
                  <a:gd name="connsiteX40" fmla="*/ 495300 w 1890817"/>
                  <a:gd name="connsiteY40" fmla="*/ 247650 h 983456"/>
                  <a:gd name="connsiteX0" fmla="*/ 495300 w 1890817"/>
                  <a:gd name="connsiteY0" fmla="*/ 247650 h 983456"/>
                  <a:gd name="connsiteX1" fmla="*/ 571500 w 1890817"/>
                  <a:gd name="connsiteY1" fmla="*/ 278606 h 983456"/>
                  <a:gd name="connsiteX2" fmla="*/ 623887 w 1890817"/>
                  <a:gd name="connsiteY2" fmla="*/ 290512 h 983456"/>
                  <a:gd name="connsiteX3" fmla="*/ 683418 w 1890817"/>
                  <a:gd name="connsiteY3" fmla="*/ 354806 h 983456"/>
                  <a:gd name="connsiteX4" fmla="*/ 709612 w 1890817"/>
                  <a:gd name="connsiteY4" fmla="*/ 445294 h 983456"/>
                  <a:gd name="connsiteX5" fmla="*/ 745331 w 1890817"/>
                  <a:gd name="connsiteY5" fmla="*/ 471487 h 983456"/>
                  <a:gd name="connsiteX6" fmla="*/ 781050 w 1890817"/>
                  <a:gd name="connsiteY6" fmla="*/ 438150 h 983456"/>
                  <a:gd name="connsiteX7" fmla="*/ 797718 w 1890817"/>
                  <a:gd name="connsiteY7" fmla="*/ 361950 h 983456"/>
                  <a:gd name="connsiteX8" fmla="*/ 840581 w 1890817"/>
                  <a:gd name="connsiteY8" fmla="*/ 290512 h 983456"/>
                  <a:gd name="connsiteX9" fmla="*/ 897731 w 1890817"/>
                  <a:gd name="connsiteY9" fmla="*/ 245269 h 983456"/>
                  <a:gd name="connsiteX10" fmla="*/ 1026318 w 1890817"/>
                  <a:gd name="connsiteY10" fmla="*/ 247650 h 983456"/>
                  <a:gd name="connsiteX11" fmla="*/ 1128712 w 1890817"/>
                  <a:gd name="connsiteY11" fmla="*/ 326231 h 983456"/>
                  <a:gd name="connsiteX12" fmla="*/ 1159668 w 1890817"/>
                  <a:gd name="connsiteY12" fmla="*/ 345281 h 983456"/>
                  <a:gd name="connsiteX13" fmla="*/ 1181100 w 1890817"/>
                  <a:gd name="connsiteY13" fmla="*/ 388144 h 983456"/>
                  <a:gd name="connsiteX14" fmla="*/ 1178718 w 1890817"/>
                  <a:gd name="connsiteY14" fmla="*/ 469106 h 983456"/>
                  <a:gd name="connsiteX15" fmla="*/ 1181100 w 1890817"/>
                  <a:gd name="connsiteY15" fmla="*/ 516731 h 983456"/>
                  <a:gd name="connsiteX16" fmla="*/ 1219200 w 1890817"/>
                  <a:gd name="connsiteY16" fmla="*/ 502444 h 983456"/>
                  <a:gd name="connsiteX17" fmla="*/ 1257300 w 1890817"/>
                  <a:gd name="connsiteY17" fmla="*/ 447675 h 983456"/>
                  <a:gd name="connsiteX18" fmla="*/ 1276350 w 1890817"/>
                  <a:gd name="connsiteY18" fmla="*/ 404812 h 983456"/>
                  <a:gd name="connsiteX19" fmla="*/ 1252537 w 1890817"/>
                  <a:gd name="connsiteY19" fmla="*/ 381000 h 983456"/>
                  <a:gd name="connsiteX20" fmla="*/ 1247775 w 1890817"/>
                  <a:gd name="connsiteY20" fmla="*/ 347662 h 983456"/>
                  <a:gd name="connsiteX21" fmla="*/ 1574006 w 1890817"/>
                  <a:gd name="connsiteY21" fmla="*/ 221456 h 983456"/>
                  <a:gd name="connsiteX22" fmla="*/ 1602581 w 1890817"/>
                  <a:gd name="connsiteY22" fmla="*/ 216694 h 983456"/>
                  <a:gd name="connsiteX23" fmla="*/ 1612106 w 1890817"/>
                  <a:gd name="connsiteY23" fmla="*/ 269081 h 983456"/>
                  <a:gd name="connsiteX24" fmla="*/ 1597818 w 1890817"/>
                  <a:gd name="connsiteY24" fmla="*/ 342900 h 983456"/>
                  <a:gd name="connsiteX25" fmla="*/ 1574006 w 1890817"/>
                  <a:gd name="connsiteY25" fmla="*/ 392906 h 983456"/>
                  <a:gd name="connsiteX26" fmla="*/ 1583531 w 1890817"/>
                  <a:gd name="connsiteY26" fmla="*/ 447675 h 983456"/>
                  <a:gd name="connsiteX27" fmla="*/ 1614487 w 1890817"/>
                  <a:gd name="connsiteY27" fmla="*/ 473869 h 983456"/>
                  <a:gd name="connsiteX28" fmla="*/ 1693068 w 1890817"/>
                  <a:gd name="connsiteY28" fmla="*/ 461962 h 983456"/>
                  <a:gd name="connsiteX29" fmla="*/ 1890712 w 1890817"/>
                  <a:gd name="connsiteY29" fmla="*/ 461963 h 983456"/>
                  <a:gd name="connsiteX30" fmla="*/ 1888331 w 1890817"/>
                  <a:gd name="connsiteY30" fmla="*/ 840581 h 983456"/>
                  <a:gd name="connsiteX31" fmla="*/ 1385887 w 1890817"/>
                  <a:gd name="connsiteY31" fmla="*/ 983456 h 983456"/>
                  <a:gd name="connsiteX32" fmla="*/ 969168 w 1890817"/>
                  <a:gd name="connsiteY32" fmla="*/ 912019 h 983456"/>
                  <a:gd name="connsiteX33" fmla="*/ 654843 w 1890817"/>
                  <a:gd name="connsiteY33" fmla="*/ 695325 h 983456"/>
                  <a:gd name="connsiteX34" fmla="*/ 0 w 1890817"/>
                  <a:gd name="connsiteY34" fmla="*/ 57150 h 983456"/>
                  <a:gd name="connsiteX35" fmla="*/ 2382 w 1890817"/>
                  <a:gd name="connsiteY35" fmla="*/ 0 h 983456"/>
                  <a:gd name="connsiteX36" fmla="*/ 204788 w 1890817"/>
                  <a:gd name="connsiteY36" fmla="*/ 7144 h 983456"/>
                  <a:gd name="connsiteX37" fmla="*/ 319088 w 1890817"/>
                  <a:gd name="connsiteY37" fmla="*/ 21431 h 983456"/>
                  <a:gd name="connsiteX38" fmla="*/ 442913 w 1890817"/>
                  <a:gd name="connsiteY38" fmla="*/ 23812 h 983456"/>
                  <a:gd name="connsiteX39" fmla="*/ 485775 w 1890817"/>
                  <a:gd name="connsiteY39" fmla="*/ 59532 h 983456"/>
                  <a:gd name="connsiteX40" fmla="*/ 490538 w 1890817"/>
                  <a:gd name="connsiteY40" fmla="*/ 161925 h 983456"/>
                  <a:gd name="connsiteX41" fmla="*/ 495300 w 1890817"/>
                  <a:gd name="connsiteY41" fmla="*/ 247650 h 983456"/>
                  <a:gd name="connsiteX0" fmla="*/ 495300 w 1890817"/>
                  <a:gd name="connsiteY0" fmla="*/ 247650 h 983456"/>
                  <a:gd name="connsiteX1" fmla="*/ 571500 w 1890817"/>
                  <a:gd name="connsiteY1" fmla="*/ 278606 h 983456"/>
                  <a:gd name="connsiteX2" fmla="*/ 623887 w 1890817"/>
                  <a:gd name="connsiteY2" fmla="*/ 290512 h 983456"/>
                  <a:gd name="connsiteX3" fmla="*/ 683418 w 1890817"/>
                  <a:gd name="connsiteY3" fmla="*/ 354806 h 983456"/>
                  <a:gd name="connsiteX4" fmla="*/ 709612 w 1890817"/>
                  <a:gd name="connsiteY4" fmla="*/ 445294 h 983456"/>
                  <a:gd name="connsiteX5" fmla="*/ 745331 w 1890817"/>
                  <a:gd name="connsiteY5" fmla="*/ 471487 h 983456"/>
                  <a:gd name="connsiteX6" fmla="*/ 781050 w 1890817"/>
                  <a:gd name="connsiteY6" fmla="*/ 438150 h 983456"/>
                  <a:gd name="connsiteX7" fmla="*/ 797718 w 1890817"/>
                  <a:gd name="connsiteY7" fmla="*/ 361950 h 983456"/>
                  <a:gd name="connsiteX8" fmla="*/ 840581 w 1890817"/>
                  <a:gd name="connsiteY8" fmla="*/ 290512 h 983456"/>
                  <a:gd name="connsiteX9" fmla="*/ 897731 w 1890817"/>
                  <a:gd name="connsiteY9" fmla="*/ 245269 h 983456"/>
                  <a:gd name="connsiteX10" fmla="*/ 1026318 w 1890817"/>
                  <a:gd name="connsiteY10" fmla="*/ 247650 h 983456"/>
                  <a:gd name="connsiteX11" fmla="*/ 1128712 w 1890817"/>
                  <a:gd name="connsiteY11" fmla="*/ 326231 h 983456"/>
                  <a:gd name="connsiteX12" fmla="*/ 1159668 w 1890817"/>
                  <a:gd name="connsiteY12" fmla="*/ 345281 h 983456"/>
                  <a:gd name="connsiteX13" fmla="*/ 1181100 w 1890817"/>
                  <a:gd name="connsiteY13" fmla="*/ 388144 h 983456"/>
                  <a:gd name="connsiteX14" fmla="*/ 1178718 w 1890817"/>
                  <a:gd name="connsiteY14" fmla="*/ 469106 h 983456"/>
                  <a:gd name="connsiteX15" fmla="*/ 1181100 w 1890817"/>
                  <a:gd name="connsiteY15" fmla="*/ 516731 h 983456"/>
                  <a:gd name="connsiteX16" fmla="*/ 1219200 w 1890817"/>
                  <a:gd name="connsiteY16" fmla="*/ 502444 h 983456"/>
                  <a:gd name="connsiteX17" fmla="*/ 1257300 w 1890817"/>
                  <a:gd name="connsiteY17" fmla="*/ 447675 h 983456"/>
                  <a:gd name="connsiteX18" fmla="*/ 1276350 w 1890817"/>
                  <a:gd name="connsiteY18" fmla="*/ 404812 h 983456"/>
                  <a:gd name="connsiteX19" fmla="*/ 1252537 w 1890817"/>
                  <a:gd name="connsiteY19" fmla="*/ 381000 h 983456"/>
                  <a:gd name="connsiteX20" fmla="*/ 1247775 w 1890817"/>
                  <a:gd name="connsiteY20" fmla="*/ 347662 h 983456"/>
                  <a:gd name="connsiteX21" fmla="*/ 1574006 w 1890817"/>
                  <a:gd name="connsiteY21" fmla="*/ 221456 h 983456"/>
                  <a:gd name="connsiteX22" fmla="*/ 1602581 w 1890817"/>
                  <a:gd name="connsiteY22" fmla="*/ 216694 h 983456"/>
                  <a:gd name="connsiteX23" fmla="*/ 1612106 w 1890817"/>
                  <a:gd name="connsiteY23" fmla="*/ 269081 h 983456"/>
                  <a:gd name="connsiteX24" fmla="*/ 1597818 w 1890817"/>
                  <a:gd name="connsiteY24" fmla="*/ 342900 h 983456"/>
                  <a:gd name="connsiteX25" fmla="*/ 1574006 w 1890817"/>
                  <a:gd name="connsiteY25" fmla="*/ 392906 h 983456"/>
                  <a:gd name="connsiteX26" fmla="*/ 1583531 w 1890817"/>
                  <a:gd name="connsiteY26" fmla="*/ 447675 h 983456"/>
                  <a:gd name="connsiteX27" fmla="*/ 1614487 w 1890817"/>
                  <a:gd name="connsiteY27" fmla="*/ 473869 h 983456"/>
                  <a:gd name="connsiteX28" fmla="*/ 1693068 w 1890817"/>
                  <a:gd name="connsiteY28" fmla="*/ 461962 h 983456"/>
                  <a:gd name="connsiteX29" fmla="*/ 1890712 w 1890817"/>
                  <a:gd name="connsiteY29" fmla="*/ 461963 h 983456"/>
                  <a:gd name="connsiteX30" fmla="*/ 1888331 w 1890817"/>
                  <a:gd name="connsiteY30" fmla="*/ 840581 h 983456"/>
                  <a:gd name="connsiteX31" fmla="*/ 1385887 w 1890817"/>
                  <a:gd name="connsiteY31" fmla="*/ 983456 h 983456"/>
                  <a:gd name="connsiteX32" fmla="*/ 969168 w 1890817"/>
                  <a:gd name="connsiteY32" fmla="*/ 912019 h 983456"/>
                  <a:gd name="connsiteX33" fmla="*/ 654843 w 1890817"/>
                  <a:gd name="connsiteY33" fmla="*/ 695325 h 983456"/>
                  <a:gd name="connsiteX34" fmla="*/ 0 w 1890817"/>
                  <a:gd name="connsiteY34" fmla="*/ 57150 h 983456"/>
                  <a:gd name="connsiteX35" fmla="*/ 2382 w 1890817"/>
                  <a:gd name="connsiteY35" fmla="*/ 0 h 983456"/>
                  <a:gd name="connsiteX36" fmla="*/ 204788 w 1890817"/>
                  <a:gd name="connsiteY36" fmla="*/ 7144 h 983456"/>
                  <a:gd name="connsiteX37" fmla="*/ 319088 w 1890817"/>
                  <a:gd name="connsiteY37" fmla="*/ 21431 h 983456"/>
                  <a:gd name="connsiteX38" fmla="*/ 442913 w 1890817"/>
                  <a:gd name="connsiteY38" fmla="*/ 23812 h 983456"/>
                  <a:gd name="connsiteX39" fmla="*/ 485775 w 1890817"/>
                  <a:gd name="connsiteY39" fmla="*/ 59532 h 983456"/>
                  <a:gd name="connsiteX40" fmla="*/ 504826 w 1890817"/>
                  <a:gd name="connsiteY40" fmla="*/ 161925 h 983456"/>
                  <a:gd name="connsiteX41" fmla="*/ 495300 w 1890817"/>
                  <a:gd name="connsiteY41" fmla="*/ 247650 h 983456"/>
                  <a:gd name="connsiteX0" fmla="*/ 504825 w 1890817"/>
                  <a:gd name="connsiteY0" fmla="*/ 242888 h 983456"/>
                  <a:gd name="connsiteX1" fmla="*/ 571500 w 1890817"/>
                  <a:gd name="connsiteY1" fmla="*/ 278606 h 983456"/>
                  <a:gd name="connsiteX2" fmla="*/ 623887 w 1890817"/>
                  <a:gd name="connsiteY2" fmla="*/ 290512 h 983456"/>
                  <a:gd name="connsiteX3" fmla="*/ 683418 w 1890817"/>
                  <a:gd name="connsiteY3" fmla="*/ 354806 h 983456"/>
                  <a:gd name="connsiteX4" fmla="*/ 709612 w 1890817"/>
                  <a:gd name="connsiteY4" fmla="*/ 445294 h 983456"/>
                  <a:gd name="connsiteX5" fmla="*/ 745331 w 1890817"/>
                  <a:gd name="connsiteY5" fmla="*/ 471487 h 983456"/>
                  <a:gd name="connsiteX6" fmla="*/ 781050 w 1890817"/>
                  <a:gd name="connsiteY6" fmla="*/ 438150 h 983456"/>
                  <a:gd name="connsiteX7" fmla="*/ 797718 w 1890817"/>
                  <a:gd name="connsiteY7" fmla="*/ 361950 h 983456"/>
                  <a:gd name="connsiteX8" fmla="*/ 840581 w 1890817"/>
                  <a:gd name="connsiteY8" fmla="*/ 290512 h 983456"/>
                  <a:gd name="connsiteX9" fmla="*/ 897731 w 1890817"/>
                  <a:gd name="connsiteY9" fmla="*/ 245269 h 983456"/>
                  <a:gd name="connsiteX10" fmla="*/ 1026318 w 1890817"/>
                  <a:gd name="connsiteY10" fmla="*/ 247650 h 983456"/>
                  <a:gd name="connsiteX11" fmla="*/ 1128712 w 1890817"/>
                  <a:gd name="connsiteY11" fmla="*/ 326231 h 983456"/>
                  <a:gd name="connsiteX12" fmla="*/ 1159668 w 1890817"/>
                  <a:gd name="connsiteY12" fmla="*/ 345281 h 983456"/>
                  <a:gd name="connsiteX13" fmla="*/ 1181100 w 1890817"/>
                  <a:gd name="connsiteY13" fmla="*/ 388144 h 983456"/>
                  <a:gd name="connsiteX14" fmla="*/ 1178718 w 1890817"/>
                  <a:gd name="connsiteY14" fmla="*/ 469106 h 983456"/>
                  <a:gd name="connsiteX15" fmla="*/ 1181100 w 1890817"/>
                  <a:gd name="connsiteY15" fmla="*/ 516731 h 983456"/>
                  <a:gd name="connsiteX16" fmla="*/ 1219200 w 1890817"/>
                  <a:gd name="connsiteY16" fmla="*/ 502444 h 983456"/>
                  <a:gd name="connsiteX17" fmla="*/ 1257300 w 1890817"/>
                  <a:gd name="connsiteY17" fmla="*/ 447675 h 983456"/>
                  <a:gd name="connsiteX18" fmla="*/ 1276350 w 1890817"/>
                  <a:gd name="connsiteY18" fmla="*/ 404812 h 983456"/>
                  <a:gd name="connsiteX19" fmla="*/ 1252537 w 1890817"/>
                  <a:gd name="connsiteY19" fmla="*/ 381000 h 983456"/>
                  <a:gd name="connsiteX20" fmla="*/ 1247775 w 1890817"/>
                  <a:gd name="connsiteY20" fmla="*/ 347662 h 983456"/>
                  <a:gd name="connsiteX21" fmla="*/ 1574006 w 1890817"/>
                  <a:gd name="connsiteY21" fmla="*/ 221456 h 983456"/>
                  <a:gd name="connsiteX22" fmla="*/ 1602581 w 1890817"/>
                  <a:gd name="connsiteY22" fmla="*/ 216694 h 983456"/>
                  <a:gd name="connsiteX23" fmla="*/ 1612106 w 1890817"/>
                  <a:gd name="connsiteY23" fmla="*/ 269081 h 983456"/>
                  <a:gd name="connsiteX24" fmla="*/ 1597818 w 1890817"/>
                  <a:gd name="connsiteY24" fmla="*/ 342900 h 983456"/>
                  <a:gd name="connsiteX25" fmla="*/ 1574006 w 1890817"/>
                  <a:gd name="connsiteY25" fmla="*/ 392906 h 983456"/>
                  <a:gd name="connsiteX26" fmla="*/ 1583531 w 1890817"/>
                  <a:gd name="connsiteY26" fmla="*/ 447675 h 983456"/>
                  <a:gd name="connsiteX27" fmla="*/ 1614487 w 1890817"/>
                  <a:gd name="connsiteY27" fmla="*/ 473869 h 983456"/>
                  <a:gd name="connsiteX28" fmla="*/ 1693068 w 1890817"/>
                  <a:gd name="connsiteY28" fmla="*/ 461962 h 983456"/>
                  <a:gd name="connsiteX29" fmla="*/ 1890712 w 1890817"/>
                  <a:gd name="connsiteY29" fmla="*/ 461963 h 983456"/>
                  <a:gd name="connsiteX30" fmla="*/ 1888331 w 1890817"/>
                  <a:gd name="connsiteY30" fmla="*/ 840581 h 983456"/>
                  <a:gd name="connsiteX31" fmla="*/ 1385887 w 1890817"/>
                  <a:gd name="connsiteY31" fmla="*/ 983456 h 983456"/>
                  <a:gd name="connsiteX32" fmla="*/ 969168 w 1890817"/>
                  <a:gd name="connsiteY32" fmla="*/ 912019 h 983456"/>
                  <a:gd name="connsiteX33" fmla="*/ 654843 w 1890817"/>
                  <a:gd name="connsiteY33" fmla="*/ 695325 h 983456"/>
                  <a:gd name="connsiteX34" fmla="*/ 0 w 1890817"/>
                  <a:gd name="connsiteY34" fmla="*/ 57150 h 983456"/>
                  <a:gd name="connsiteX35" fmla="*/ 2382 w 1890817"/>
                  <a:gd name="connsiteY35" fmla="*/ 0 h 983456"/>
                  <a:gd name="connsiteX36" fmla="*/ 204788 w 1890817"/>
                  <a:gd name="connsiteY36" fmla="*/ 7144 h 983456"/>
                  <a:gd name="connsiteX37" fmla="*/ 319088 w 1890817"/>
                  <a:gd name="connsiteY37" fmla="*/ 21431 h 983456"/>
                  <a:gd name="connsiteX38" fmla="*/ 442913 w 1890817"/>
                  <a:gd name="connsiteY38" fmla="*/ 23812 h 983456"/>
                  <a:gd name="connsiteX39" fmla="*/ 485775 w 1890817"/>
                  <a:gd name="connsiteY39" fmla="*/ 59532 h 983456"/>
                  <a:gd name="connsiteX40" fmla="*/ 504826 w 1890817"/>
                  <a:gd name="connsiteY40" fmla="*/ 161925 h 983456"/>
                  <a:gd name="connsiteX41" fmla="*/ 504825 w 1890817"/>
                  <a:gd name="connsiteY41" fmla="*/ 242888 h 983456"/>
                  <a:gd name="connsiteX0" fmla="*/ 504825 w 1890817"/>
                  <a:gd name="connsiteY0" fmla="*/ 242888 h 983456"/>
                  <a:gd name="connsiteX1" fmla="*/ 571500 w 1890817"/>
                  <a:gd name="connsiteY1" fmla="*/ 278606 h 983456"/>
                  <a:gd name="connsiteX2" fmla="*/ 623887 w 1890817"/>
                  <a:gd name="connsiteY2" fmla="*/ 290512 h 983456"/>
                  <a:gd name="connsiteX3" fmla="*/ 683418 w 1890817"/>
                  <a:gd name="connsiteY3" fmla="*/ 354806 h 983456"/>
                  <a:gd name="connsiteX4" fmla="*/ 709612 w 1890817"/>
                  <a:gd name="connsiteY4" fmla="*/ 445294 h 983456"/>
                  <a:gd name="connsiteX5" fmla="*/ 745331 w 1890817"/>
                  <a:gd name="connsiteY5" fmla="*/ 471487 h 983456"/>
                  <a:gd name="connsiteX6" fmla="*/ 781050 w 1890817"/>
                  <a:gd name="connsiteY6" fmla="*/ 438150 h 983456"/>
                  <a:gd name="connsiteX7" fmla="*/ 797718 w 1890817"/>
                  <a:gd name="connsiteY7" fmla="*/ 361950 h 983456"/>
                  <a:gd name="connsiteX8" fmla="*/ 840581 w 1890817"/>
                  <a:gd name="connsiteY8" fmla="*/ 290512 h 983456"/>
                  <a:gd name="connsiteX9" fmla="*/ 897731 w 1890817"/>
                  <a:gd name="connsiteY9" fmla="*/ 245269 h 983456"/>
                  <a:gd name="connsiteX10" fmla="*/ 1026318 w 1890817"/>
                  <a:gd name="connsiteY10" fmla="*/ 247650 h 983456"/>
                  <a:gd name="connsiteX11" fmla="*/ 1128712 w 1890817"/>
                  <a:gd name="connsiteY11" fmla="*/ 326231 h 983456"/>
                  <a:gd name="connsiteX12" fmla="*/ 1159668 w 1890817"/>
                  <a:gd name="connsiteY12" fmla="*/ 345281 h 983456"/>
                  <a:gd name="connsiteX13" fmla="*/ 1181100 w 1890817"/>
                  <a:gd name="connsiteY13" fmla="*/ 388144 h 983456"/>
                  <a:gd name="connsiteX14" fmla="*/ 1178718 w 1890817"/>
                  <a:gd name="connsiteY14" fmla="*/ 469106 h 983456"/>
                  <a:gd name="connsiteX15" fmla="*/ 1181100 w 1890817"/>
                  <a:gd name="connsiteY15" fmla="*/ 516731 h 983456"/>
                  <a:gd name="connsiteX16" fmla="*/ 1219200 w 1890817"/>
                  <a:gd name="connsiteY16" fmla="*/ 502444 h 983456"/>
                  <a:gd name="connsiteX17" fmla="*/ 1257300 w 1890817"/>
                  <a:gd name="connsiteY17" fmla="*/ 447675 h 983456"/>
                  <a:gd name="connsiteX18" fmla="*/ 1276350 w 1890817"/>
                  <a:gd name="connsiteY18" fmla="*/ 404812 h 983456"/>
                  <a:gd name="connsiteX19" fmla="*/ 1252537 w 1890817"/>
                  <a:gd name="connsiteY19" fmla="*/ 381000 h 983456"/>
                  <a:gd name="connsiteX20" fmla="*/ 1247775 w 1890817"/>
                  <a:gd name="connsiteY20" fmla="*/ 347662 h 983456"/>
                  <a:gd name="connsiteX21" fmla="*/ 1574006 w 1890817"/>
                  <a:gd name="connsiteY21" fmla="*/ 221456 h 983456"/>
                  <a:gd name="connsiteX22" fmla="*/ 1602581 w 1890817"/>
                  <a:gd name="connsiteY22" fmla="*/ 216694 h 983456"/>
                  <a:gd name="connsiteX23" fmla="*/ 1612106 w 1890817"/>
                  <a:gd name="connsiteY23" fmla="*/ 269081 h 983456"/>
                  <a:gd name="connsiteX24" fmla="*/ 1597818 w 1890817"/>
                  <a:gd name="connsiteY24" fmla="*/ 342900 h 983456"/>
                  <a:gd name="connsiteX25" fmla="*/ 1574006 w 1890817"/>
                  <a:gd name="connsiteY25" fmla="*/ 392906 h 983456"/>
                  <a:gd name="connsiteX26" fmla="*/ 1583531 w 1890817"/>
                  <a:gd name="connsiteY26" fmla="*/ 447675 h 983456"/>
                  <a:gd name="connsiteX27" fmla="*/ 1614487 w 1890817"/>
                  <a:gd name="connsiteY27" fmla="*/ 473869 h 983456"/>
                  <a:gd name="connsiteX28" fmla="*/ 1693068 w 1890817"/>
                  <a:gd name="connsiteY28" fmla="*/ 461962 h 983456"/>
                  <a:gd name="connsiteX29" fmla="*/ 1890712 w 1890817"/>
                  <a:gd name="connsiteY29" fmla="*/ 461963 h 983456"/>
                  <a:gd name="connsiteX30" fmla="*/ 1888331 w 1890817"/>
                  <a:gd name="connsiteY30" fmla="*/ 840581 h 983456"/>
                  <a:gd name="connsiteX31" fmla="*/ 1385887 w 1890817"/>
                  <a:gd name="connsiteY31" fmla="*/ 983456 h 983456"/>
                  <a:gd name="connsiteX32" fmla="*/ 969168 w 1890817"/>
                  <a:gd name="connsiteY32" fmla="*/ 912019 h 983456"/>
                  <a:gd name="connsiteX33" fmla="*/ 654843 w 1890817"/>
                  <a:gd name="connsiteY33" fmla="*/ 695325 h 983456"/>
                  <a:gd name="connsiteX34" fmla="*/ 0 w 1890817"/>
                  <a:gd name="connsiteY34" fmla="*/ 300038 h 983456"/>
                  <a:gd name="connsiteX35" fmla="*/ 2382 w 1890817"/>
                  <a:gd name="connsiteY35" fmla="*/ 0 h 983456"/>
                  <a:gd name="connsiteX36" fmla="*/ 204788 w 1890817"/>
                  <a:gd name="connsiteY36" fmla="*/ 7144 h 983456"/>
                  <a:gd name="connsiteX37" fmla="*/ 319088 w 1890817"/>
                  <a:gd name="connsiteY37" fmla="*/ 21431 h 983456"/>
                  <a:gd name="connsiteX38" fmla="*/ 442913 w 1890817"/>
                  <a:gd name="connsiteY38" fmla="*/ 23812 h 983456"/>
                  <a:gd name="connsiteX39" fmla="*/ 485775 w 1890817"/>
                  <a:gd name="connsiteY39" fmla="*/ 59532 h 983456"/>
                  <a:gd name="connsiteX40" fmla="*/ 504826 w 1890817"/>
                  <a:gd name="connsiteY40" fmla="*/ 161925 h 983456"/>
                  <a:gd name="connsiteX41" fmla="*/ 504825 w 1890817"/>
                  <a:gd name="connsiteY41" fmla="*/ 242888 h 983456"/>
                  <a:gd name="connsiteX0" fmla="*/ 504825 w 1890817"/>
                  <a:gd name="connsiteY0" fmla="*/ 242888 h 983456"/>
                  <a:gd name="connsiteX1" fmla="*/ 571500 w 1890817"/>
                  <a:gd name="connsiteY1" fmla="*/ 278606 h 983456"/>
                  <a:gd name="connsiteX2" fmla="*/ 623887 w 1890817"/>
                  <a:gd name="connsiteY2" fmla="*/ 290512 h 983456"/>
                  <a:gd name="connsiteX3" fmla="*/ 683418 w 1890817"/>
                  <a:gd name="connsiteY3" fmla="*/ 354806 h 983456"/>
                  <a:gd name="connsiteX4" fmla="*/ 709612 w 1890817"/>
                  <a:gd name="connsiteY4" fmla="*/ 445294 h 983456"/>
                  <a:gd name="connsiteX5" fmla="*/ 745331 w 1890817"/>
                  <a:gd name="connsiteY5" fmla="*/ 471487 h 983456"/>
                  <a:gd name="connsiteX6" fmla="*/ 781050 w 1890817"/>
                  <a:gd name="connsiteY6" fmla="*/ 438150 h 983456"/>
                  <a:gd name="connsiteX7" fmla="*/ 797718 w 1890817"/>
                  <a:gd name="connsiteY7" fmla="*/ 361950 h 983456"/>
                  <a:gd name="connsiteX8" fmla="*/ 840581 w 1890817"/>
                  <a:gd name="connsiteY8" fmla="*/ 290512 h 983456"/>
                  <a:gd name="connsiteX9" fmla="*/ 897731 w 1890817"/>
                  <a:gd name="connsiteY9" fmla="*/ 245269 h 983456"/>
                  <a:gd name="connsiteX10" fmla="*/ 1026318 w 1890817"/>
                  <a:gd name="connsiteY10" fmla="*/ 247650 h 983456"/>
                  <a:gd name="connsiteX11" fmla="*/ 1128712 w 1890817"/>
                  <a:gd name="connsiteY11" fmla="*/ 326231 h 983456"/>
                  <a:gd name="connsiteX12" fmla="*/ 1159668 w 1890817"/>
                  <a:gd name="connsiteY12" fmla="*/ 345281 h 983456"/>
                  <a:gd name="connsiteX13" fmla="*/ 1181100 w 1890817"/>
                  <a:gd name="connsiteY13" fmla="*/ 388144 h 983456"/>
                  <a:gd name="connsiteX14" fmla="*/ 1178718 w 1890817"/>
                  <a:gd name="connsiteY14" fmla="*/ 469106 h 983456"/>
                  <a:gd name="connsiteX15" fmla="*/ 1181100 w 1890817"/>
                  <a:gd name="connsiteY15" fmla="*/ 516731 h 983456"/>
                  <a:gd name="connsiteX16" fmla="*/ 1219200 w 1890817"/>
                  <a:gd name="connsiteY16" fmla="*/ 502444 h 983456"/>
                  <a:gd name="connsiteX17" fmla="*/ 1257300 w 1890817"/>
                  <a:gd name="connsiteY17" fmla="*/ 447675 h 983456"/>
                  <a:gd name="connsiteX18" fmla="*/ 1266826 w 1890817"/>
                  <a:gd name="connsiteY18" fmla="*/ 423862 h 983456"/>
                  <a:gd name="connsiteX19" fmla="*/ 1276350 w 1890817"/>
                  <a:gd name="connsiteY19" fmla="*/ 404812 h 983456"/>
                  <a:gd name="connsiteX20" fmla="*/ 1252537 w 1890817"/>
                  <a:gd name="connsiteY20" fmla="*/ 381000 h 983456"/>
                  <a:gd name="connsiteX21" fmla="*/ 1247775 w 1890817"/>
                  <a:gd name="connsiteY21" fmla="*/ 347662 h 983456"/>
                  <a:gd name="connsiteX22" fmla="*/ 1574006 w 1890817"/>
                  <a:gd name="connsiteY22" fmla="*/ 221456 h 983456"/>
                  <a:gd name="connsiteX23" fmla="*/ 1602581 w 1890817"/>
                  <a:gd name="connsiteY23" fmla="*/ 216694 h 983456"/>
                  <a:gd name="connsiteX24" fmla="*/ 1612106 w 1890817"/>
                  <a:gd name="connsiteY24" fmla="*/ 269081 h 983456"/>
                  <a:gd name="connsiteX25" fmla="*/ 1597818 w 1890817"/>
                  <a:gd name="connsiteY25" fmla="*/ 342900 h 983456"/>
                  <a:gd name="connsiteX26" fmla="*/ 1574006 w 1890817"/>
                  <a:gd name="connsiteY26" fmla="*/ 392906 h 983456"/>
                  <a:gd name="connsiteX27" fmla="*/ 1583531 w 1890817"/>
                  <a:gd name="connsiteY27" fmla="*/ 447675 h 983456"/>
                  <a:gd name="connsiteX28" fmla="*/ 1614487 w 1890817"/>
                  <a:gd name="connsiteY28" fmla="*/ 473869 h 983456"/>
                  <a:gd name="connsiteX29" fmla="*/ 1693068 w 1890817"/>
                  <a:gd name="connsiteY29" fmla="*/ 461962 h 983456"/>
                  <a:gd name="connsiteX30" fmla="*/ 1890712 w 1890817"/>
                  <a:gd name="connsiteY30" fmla="*/ 461963 h 983456"/>
                  <a:gd name="connsiteX31" fmla="*/ 1888331 w 1890817"/>
                  <a:gd name="connsiteY31" fmla="*/ 840581 h 983456"/>
                  <a:gd name="connsiteX32" fmla="*/ 1385887 w 1890817"/>
                  <a:gd name="connsiteY32" fmla="*/ 983456 h 983456"/>
                  <a:gd name="connsiteX33" fmla="*/ 969168 w 1890817"/>
                  <a:gd name="connsiteY33" fmla="*/ 912019 h 983456"/>
                  <a:gd name="connsiteX34" fmla="*/ 654843 w 1890817"/>
                  <a:gd name="connsiteY34" fmla="*/ 695325 h 983456"/>
                  <a:gd name="connsiteX35" fmla="*/ 0 w 1890817"/>
                  <a:gd name="connsiteY35" fmla="*/ 300038 h 983456"/>
                  <a:gd name="connsiteX36" fmla="*/ 2382 w 1890817"/>
                  <a:gd name="connsiteY36" fmla="*/ 0 h 983456"/>
                  <a:gd name="connsiteX37" fmla="*/ 204788 w 1890817"/>
                  <a:gd name="connsiteY37" fmla="*/ 7144 h 983456"/>
                  <a:gd name="connsiteX38" fmla="*/ 319088 w 1890817"/>
                  <a:gd name="connsiteY38" fmla="*/ 21431 h 983456"/>
                  <a:gd name="connsiteX39" fmla="*/ 442913 w 1890817"/>
                  <a:gd name="connsiteY39" fmla="*/ 23812 h 983456"/>
                  <a:gd name="connsiteX40" fmla="*/ 485775 w 1890817"/>
                  <a:gd name="connsiteY40" fmla="*/ 59532 h 983456"/>
                  <a:gd name="connsiteX41" fmla="*/ 504826 w 1890817"/>
                  <a:gd name="connsiteY41" fmla="*/ 161925 h 983456"/>
                  <a:gd name="connsiteX42" fmla="*/ 504825 w 1890817"/>
                  <a:gd name="connsiteY42" fmla="*/ 242888 h 983456"/>
                  <a:gd name="connsiteX0" fmla="*/ 504825 w 1890817"/>
                  <a:gd name="connsiteY0" fmla="*/ 242888 h 983456"/>
                  <a:gd name="connsiteX1" fmla="*/ 571500 w 1890817"/>
                  <a:gd name="connsiteY1" fmla="*/ 278606 h 983456"/>
                  <a:gd name="connsiteX2" fmla="*/ 623887 w 1890817"/>
                  <a:gd name="connsiteY2" fmla="*/ 290512 h 983456"/>
                  <a:gd name="connsiteX3" fmla="*/ 683418 w 1890817"/>
                  <a:gd name="connsiteY3" fmla="*/ 354806 h 983456"/>
                  <a:gd name="connsiteX4" fmla="*/ 709612 w 1890817"/>
                  <a:gd name="connsiteY4" fmla="*/ 445294 h 983456"/>
                  <a:gd name="connsiteX5" fmla="*/ 745331 w 1890817"/>
                  <a:gd name="connsiteY5" fmla="*/ 471487 h 983456"/>
                  <a:gd name="connsiteX6" fmla="*/ 781050 w 1890817"/>
                  <a:gd name="connsiteY6" fmla="*/ 438150 h 983456"/>
                  <a:gd name="connsiteX7" fmla="*/ 797718 w 1890817"/>
                  <a:gd name="connsiteY7" fmla="*/ 361950 h 983456"/>
                  <a:gd name="connsiteX8" fmla="*/ 840581 w 1890817"/>
                  <a:gd name="connsiteY8" fmla="*/ 290512 h 983456"/>
                  <a:gd name="connsiteX9" fmla="*/ 897731 w 1890817"/>
                  <a:gd name="connsiteY9" fmla="*/ 245269 h 983456"/>
                  <a:gd name="connsiteX10" fmla="*/ 1026318 w 1890817"/>
                  <a:gd name="connsiteY10" fmla="*/ 247650 h 983456"/>
                  <a:gd name="connsiteX11" fmla="*/ 1128712 w 1890817"/>
                  <a:gd name="connsiteY11" fmla="*/ 326231 h 983456"/>
                  <a:gd name="connsiteX12" fmla="*/ 1159668 w 1890817"/>
                  <a:gd name="connsiteY12" fmla="*/ 345281 h 983456"/>
                  <a:gd name="connsiteX13" fmla="*/ 1181100 w 1890817"/>
                  <a:gd name="connsiteY13" fmla="*/ 388144 h 983456"/>
                  <a:gd name="connsiteX14" fmla="*/ 1178718 w 1890817"/>
                  <a:gd name="connsiteY14" fmla="*/ 469106 h 983456"/>
                  <a:gd name="connsiteX15" fmla="*/ 1181100 w 1890817"/>
                  <a:gd name="connsiteY15" fmla="*/ 516731 h 983456"/>
                  <a:gd name="connsiteX16" fmla="*/ 1219200 w 1890817"/>
                  <a:gd name="connsiteY16" fmla="*/ 502444 h 983456"/>
                  <a:gd name="connsiteX17" fmla="*/ 1257300 w 1890817"/>
                  <a:gd name="connsiteY17" fmla="*/ 447675 h 983456"/>
                  <a:gd name="connsiteX18" fmla="*/ 1278733 w 1890817"/>
                  <a:gd name="connsiteY18" fmla="*/ 431006 h 983456"/>
                  <a:gd name="connsiteX19" fmla="*/ 1276350 w 1890817"/>
                  <a:gd name="connsiteY19" fmla="*/ 404812 h 983456"/>
                  <a:gd name="connsiteX20" fmla="*/ 1252537 w 1890817"/>
                  <a:gd name="connsiteY20" fmla="*/ 381000 h 983456"/>
                  <a:gd name="connsiteX21" fmla="*/ 1247775 w 1890817"/>
                  <a:gd name="connsiteY21" fmla="*/ 347662 h 983456"/>
                  <a:gd name="connsiteX22" fmla="*/ 1574006 w 1890817"/>
                  <a:gd name="connsiteY22" fmla="*/ 221456 h 983456"/>
                  <a:gd name="connsiteX23" fmla="*/ 1602581 w 1890817"/>
                  <a:gd name="connsiteY23" fmla="*/ 216694 h 983456"/>
                  <a:gd name="connsiteX24" fmla="*/ 1612106 w 1890817"/>
                  <a:gd name="connsiteY24" fmla="*/ 269081 h 983456"/>
                  <a:gd name="connsiteX25" fmla="*/ 1597818 w 1890817"/>
                  <a:gd name="connsiteY25" fmla="*/ 342900 h 983456"/>
                  <a:gd name="connsiteX26" fmla="*/ 1574006 w 1890817"/>
                  <a:gd name="connsiteY26" fmla="*/ 392906 h 983456"/>
                  <a:gd name="connsiteX27" fmla="*/ 1583531 w 1890817"/>
                  <a:gd name="connsiteY27" fmla="*/ 447675 h 983456"/>
                  <a:gd name="connsiteX28" fmla="*/ 1614487 w 1890817"/>
                  <a:gd name="connsiteY28" fmla="*/ 473869 h 983456"/>
                  <a:gd name="connsiteX29" fmla="*/ 1693068 w 1890817"/>
                  <a:gd name="connsiteY29" fmla="*/ 461962 h 983456"/>
                  <a:gd name="connsiteX30" fmla="*/ 1890712 w 1890817"/>
                  <a:gd name="connsiteY30" fmla="*/ 461963 h 983456"/>
                  <a:gd name="connsiteX31" fmla="*/ 1888331 w 1890817"/>
                  <a:gd name="connsiteY31" fmla="*/ 840581 h 983456"/>
                  <a:gd name="connsiteX32" fmla="*/ 1385887 w 1890817"/>
                  <a:gd name="connsiteY32" fmla="*/ 983456 h 983456"/>
                  <a:gd name="connsiteX33" fmla="*/ 969168 w 1890817"/>
                  <a:gd name="connsiteY33" fmla="*/ 912019 h 983456"/>
                  <a:gd name="connsiteX34" fmla="*/ 654843 w 1890817"/>
                  <a:gd name="connsiteY34" fmla="*/ 695325 h 983456"/>
                  <a:gd name="connsiteX35" fmla="*/ 0 w 1890817"/>
                  <a:gd name="connsiteY35" fmla="*/ 300038 h 983456"/>
                  <a:gd name="connsiteX36" fmla="*/ 2382 w 1890817"/>
                  <a:gd name="connsiteY36" fmla="*/ 0 h 983456"/>
                  <a:gd name="connsiteX37" fmla="*/ 204788 w 1890817"/>
                  <a:gd name="connsiteY37" fmla="*/ 7144 h 983456"/>
                  <a:gd name="connsiteX38" fmla="*/ 319088 w 1890817"/>
                  <a:gd name="connsiteY38" fmla="*/ 21431 h 983456"/>
                  <a:gd name="connsiteX39" fmla="*/ 442913 w 1890817"/>
                  <a:gd name="connsiteY39" fmla="*/ 23812 h 983456"/>
                  <a:gd name="connsiteX40" fmla="*/ 485775 w 1890817"/>
                  <a:gd name="connsiteY40" fmla="*/ 59532 h 983456"/>
                  <a:gd name="connsiteX41" fmla="*/ 504826 w 1890817"/>
                  <a:gd name="connsiteY41" fmla="*/ 161925 h 983456"/>
                  <a:gd name="connsiteX42" fmla="*/ 504825 w 1890817"/>
                  <a:gd name="connsiteY42" fmla="*/ 242888 h 983456"/>
                  <a:gd name="connsiteX0" fmla="*/ 504825 w 1890817"/>
                  <a:gd name="connsiteY0" fmla="*/ 242888 h 983456"/>
                  <a:gd name="connsiteX1" fmla="*/ 571500 w 1890817"/>
                  <a:gd name="connsiteY1" fmla="*/ 278606 h 983456"/>
                  <a:gd name="connsiteX2" fmla="*/ 623887 w 1890817"/>
                  <a:gd name="connsiteY2" fmla="*/ 290512 h 983456"/>
                  <a:gd name="connsiteX3" fmla="*/ 683418 w 1890817"/>
                  <a:gd name="connsiteY3" fmla="*/ 354806 h 983456"/>
                  <a:gd name="connsiteX4" fmla="*/ 709612 w 1890817"/>
                  <a:gd name="connsiteY4" fmla="*/ 445294 h 983456"/>
                  <a:gd name="connsiteX5" fmla="*/ 745331 w 1890817"/>
                  <a:gd name="connsiteY5" fmla="*/ 471487 h 983456"/>
                  <a:gd name="connsiteX6" fmla="*/ 781050 w 1890817"/>
                  <a:gd name="connsiteY6" fmla="*/ 438150 h 983456"/>
                  <a:gd name="connsiteX7" fmla="*/ 797718 w 1890817"/>
                  <a:gd name="connsiteY7" fmla="*/ 361950 h 983456"/>
                  <a:gd name="connsiteX8" fmla="*/ 840581 w 1890817"/>
                  <a:gd name="connsiteY8" fmla="*/ 290512 h 983456"/>
                  <a:gd name="connsiteX9" fmla="*/ 897731 w 1890817"/>
                  <a:gd name="connsiteY9" fmla="*/ 245269 h 983456"/>
                  <a:gd name="connsiteX10" fmla="*/ 1026318 w 1890817"/>
                  <a:gd name="connsiteY10" fmla="*/ 247650 h 983456"/>
                  <a:gd name="connsiteX11" fmla="*/ 1128712 w 1890817"/>
                  <a:gd name="connsiteY11" fmla="*/ 326231 h 983456"/>
                  <a:gd name="connsiteX12" fmla="*/ 1159668 w 1890817"/>
                  <a:gd name="connsiteY12" fmla="*/ 345281 h 983456"/>
                  <a:gd name="connsiteX13" fmla="*/ 1181100 w 1890817"/>
                  <a:gd name="connsiteY13" fmla="*/ 388144 h 983456"/>
                  <a:gd name="connsiteX14" fmla="*/ 1178718 w 1890817"/>
                  <a:gd name="connsiteY14" fmla="*/ 469106 h 983456"/>
                  <a:gd name="connsiteX15" fmla="*/ 1181100 w 1890817"/>
                  <a:gd name="connsiteY15" fmla="*/ 516731 h 983456"/>
                  <a:gd name="connsiteX16" fmla="*/ 1219200 w 1890817"/>
                  <a:gd name="connsiteY16" fmla="*/ 502444 h 983456"/>
                  <a:gd name="connsiteX17" fmla="*/ 1252538 w 1890817"/>
                  <a:gd name="connsiteY17" fmla="*/ 459581 h 983456"/>
                  <a:gd name="connsiteX18" fmla="*/ 1278733 w 1890817"/>
                  <a:gd name="connsiteY18" fmla="*/ 431006 h 983456"/>
                  <a:gd name="connsiteX19" fmla="*/ 1276350 w 1890817"/>
                  <a:gd name="connsiteY19" fmla="*/ 404812 h 983456"/>
                  <a:gd name="connsiteX20" fmla="*/ 1252537 w 1890817"/>
                  <a:gd name="connsiteY20" fmla="*/ 381000 h 983456"/>
                  <a:gd name="connsiteX21" fmla="*/ 1247775 w 1890817"/>
                  <a:gd name="connsiteY21" fmla="*/ 347662 h 983456"/>
                  <a:gd name="connsiteX22" fmla="*/ 1574006 w 1890817"/>
                  <a:gd name="connsiteY22" fmla="*/ 221456 h 983456"/>
                  <a:gd name="connsiteX23" fmla="*/ 1602581 w 1890817"/>
                  <a:gd name="connsiteY23" fmla="*/ 216694 h 983456"/>
                  <a:gd name="connsiteX24" fmla="*/ 1612106 w 1890817"/>
                  <a:gd name="connsiteY24" fmla="*/ 269081 h 983456"/>
                  <a:gd name="connsiteX25" fmla="*/ 1597818 w 1890817"/>
                  <a:gd name="connsiteY25" fmla="*/ 342900 h 983456"/>
                  <a:gd name="connsiteX26" fmla="*/ 1574006 w 1890817"/>
                  <a:gd name="connsiteY26" fmla="*/ 392906 h 983456"/>
                  <a:gd name="connsiteX27" fmla="*/ 1583531 w 1890817"/>
                  <a:gd name="connsiteY27" fmla="*/ 447675 h 983456"/>
                  <a:gd name="connsiteX28" fmla="*/ 1614487 w 1890817"/>
                  <a:gd name="connsiteY28" fmla="*/ 473869 h 983456"/>
                  <a:gd name="connsiteX29" fmla="*/ 1693068 w 1890817"/>
                  <a:gd name="connsiteY29" fmla="*/ 461962 h 983456"/>
                  <a:gd name="connsiteX30" fmla="*/ 1890712 w 1890817"/>
                  <a:gd name="connsiteY30" fmla="*/ 461963 h 983456"/>
                  <a:gd name="connsiteX31" fmla="*/ 1888331 w 1890817"/>
                  <a:gd name="connsiteY31" fmla="*/ 840581 h 983456"/>
                  <a:gd name="connsiteX32" fmla="*/ 1385887 w 1890817"/>
                  <a:gd name="connsiteY32" fmla="*/ 983456 h 983456"/>
                  <a:gd name="connsiteX33" fmla="*/ 969168 w 1890817"/>
                  <a:gd name="connsiteY33" fmla="*/ 912019 h 983456"/>
                  <a:gd name="connsiteX34" fmla="*/ 654843 w 1890817"/>
                  <a:gd name="connsiteY34" fmla="*/ 695325 h 983456"/>
                  <a:gd name="connsiteX35" fmla="*/ 0 w 1890817"/>
                  <a:gd name="connsiteY35" fmla="*/ 300038 h 983456"/>
                  <a:gd name="connsiteX36" fmla="*/ 2382 w 1890817"/>
                  <a:gd name="connsiteY36" fmla="*/ 0 h 983456"/>
                  <a:gd name="connsiteX37" fmla="*/ 204788 w 1890817"/>
                  <a:gd name="connsiteY37" fmla="*/ 7144 h 983456"/>
                  <a:gd name="connsiteX38" fmla="*/ 319088 w 1890817"/>
                  <a:gd name="connsiteY38" fmla="*/ 21431 h 983456"/>
                  <a:gd name="connsiteX39" fmla="*/ 442913 w 1890817"/>
                  <a:gd name="connsiteY39" fmla="*/ 23812 h 983456"/>
                  <a:gd name="connsiteX40" fmla="*/ 485775 w 1890817"/>
                  <a:gd name="connsiteY40" fmla="*/ 59532 h 983456"/>
                  <a:gd name="connsiteX41" fmla="*/ 504826 w 1890817"/>
                  <a:gd name="connsiteY41" fmla="*/ 161925 h 983456"/>
                  <a:gd name="connsiteX42" fmla="*/ 504825 w 1890817"/>
                  <a:gd name="connsiteY42" fmla="*/ 242888 h 983456"/>
                  <a:gd name="connsiteX0" fmla="*/ 504825 w 1890817"/>
                  <a:gd name="connsiteY0" fmla="*/ 242888 h 983456"/>
                  <a:gd name="connsiteX1" fmla="*/ 571500 w 1890817"/>
                  <a:gd name="connsiteY1" fmla="*/ 278606 h 983456"/>
                  <a:gd name="connsiteX2" fmla="*/ 623887 w 1890817"/>
                  <a:gd name="connsiteY2" fmla="*/ 290512 h 983456"/>
                  <a:gd name="connsiteX3" fmla="*/ 683418 w 1890817"/>
                  <a:gd name="connsiteY3" fmla="*/ 354806 h 983456"/>
                  <a:gd name="connsiteX4" fmla="*/ 709612 w 1890817"/>
                  <a:gd name="connsiteY4" fmla="*/ 445294 h 983456"/>
                  <a:gd name="connsiteX5" fmla="*/ 745331 w 1890817"/>
                  <a:gd name="connsiteY5" fmla="*/ 471487 h 983456"/>
                  <a:gd name="connsiteX6" fmla="*/ 781050 w 1890817"/>
                  <a:gd name="connsiteY6" fmla="*/ 438150 h 983456"/>
                  <a:gd name="connsiteX7" fmla="*/ 797718 w 1890817"/>
                  <a:gd name="connsiteY7" fmla="*/ 361950 h 983456"/>
                  <a:gd name="connsiteX8" fmla="*/ 840581 w 1890817"/>
                  <a:gd name="connsiteY8" fmla="*/ 290512 h 983456"/>
                  <a:gd name="connsiteX9" fmla="*/ 897731 w 1890817"/>
                  <a:gd name="connsiteY9" fmla="*/ 245269 h 983456"/>
                  <a:gd name="connsiteX10" fmla="*/ 1026318 w 1890817"/>
                  <a:gd name="connsiteY10" fmla="*/ 247650 h 983456"/>
                  <a:gd name="connsiteX11" fmla="*/ 1128712 w 1890817"/>
                  <a:gd name="connsiteY11" fmla="*/ 326231 h 983456"/>
                  <a:gd name="connsiteX12" fmla="*/ 1159668 w 1890817"/>
                  <a:gd name="connsiteY12" fmla="*/ 345281 h 983456"/>
                  <a:gd name="connsiteX13" fmla="*/ 1181100 w 1890817"/>
                  <a:gd name="connsiteY13" fmla="*/ 388144 h 983456"/>
                  <a:gd name="connsiteX14" fmla="*/ 1178718 w 1890817"/>
                  <a:gd name="connsiteY14" fmla="*/ 469106 h 983456"/>
                  <a:gd name="connsiteX15" fmla="*/ 1181100 w 1890817"/>
                  <a:gd name="connsiteY15" fmla="*/ 516731 h 983456"/>
                  <a:gd name="connsiteX16" fmla="*/ 1219200 w 1890817"/>
                  <a:gd name="connsiteY16" fmla="*/ 502444 h 983456"/>
                  <a:gd name="connsiteX17" fmla="*/ 1252538 w 1890817"/>
                  <a:gd name="connsiteY17" fmla="*/ 459581 h 983456"/>
                  <a:gd name="connsiteX18" fmla="*/ 1278733 w 1890817"/>
                  <a:gd name="connsiteY18" fmla="*/ 431006 h 983456"/>
                  <a:gd name="connsiteX19" fmla="*/ 1276350 w 1890817"/>
                  <a:gd name="connsiteY19" fmla="*/ 404812 h 983456"/>
                  <a:gd name="connsiteX20" fmla="*/ 1252537 w 1890817"/>
                  <a:gd name="connsiteY20" fmla="*/ 381000 h 983456"/>
                  <a:gd name="connsiteX21" fmla="*/ 1247775 w 1890817"/>
                  <a:gd name="connsiteY21" fmla="*/ 347662 h 983456"/>
                  <a:gd name="connsiteX22" fmla="*/ 1574006 w 1890817"/>
                  <a:gd name="connsiteY22" fmla="*/ 221456 h 983456"/>
                  <a:gd name="connsiteX23" fmla="*/ 1602581 w 1890817"/>
                  <a:gd name="connsiteY23" fmla="*/ 216694 h 983456"/>
                  <a:gd name="connsiteX24" fmla="*/ 1612106 w 1890817"/>
                  <a:gd name="connsiteY24" fmla="*/ 269081 h 983456"/>
                  <a:gd name="connsiteX25" fmla="*/ 1597818 w 1890817"/>
                  <a:gd name="connsiteY25" fmla="*/ 342900 h 983456"/>
                  <a:gd name="connsiteX26" fmla="*/ 1574006 w 1890817"/>
                  <a:gd name="connsiteY26" fmla="*/ 392906 h 983456"/>
                  <a:gd name="connsiteX27" fmla="*/ 1576388 w 1890817"/>
                  <a:gd name="connsiteY27" fmla="*/ 416719 h 983456"/>
                  <a:gd name="connsiteX28" fmla="*/ 1583531 w 1890817"/>
                  <a:gd name="connsiteY28" fmla="*/ 447675 h 983456"/>
                  <a:gd name="connsiteX29" fmla="*/ 1614487 w 1890817"/>
                  <a:gd name="connsiteY29" fmla="*/ 473869 h 983456"/>
                  <a:gd name="connsiteX30" fmla="*/ 1693068 w 1890817"/>
                  <a:gd name="connsiteY30" fmla="*/ 461962 h 983456"/>
                  <a:gd name="connsiteX31" fmla="*/ 1890712 w 1890817"/>
                  <a:gd name="connsiteY31" fmla="*/ 461963 h 983456"/>
                  <a:gd name="connsiteX32" fmla="*/ 1888331 w 1890817"/>
                  <a:gd name="connsiteY32" fmla="*/ 840581 h 983456"/>
                  <a:gd name="connsiteX33" fmla="*/ 1385887 w 1890817"/>
                  <a:gd name="connsiteY33" fmla="*/ 983456 h 983456"/>
                  <a:gd name="connsiteX34" fmla="*/ 969168 w 1890817"/>
                  <a:gd name="connsiteY34" fmla="*/ 912019 h 983456"/>
                  <a:gd name="connsiteX35" fmla="*/ 654843 w 1890817"/>
                  <a:gd name="connsiteY35" fmla="*/ 695325 h 983456"/>
                  <a:gd name="connsiteX36" fmla="*/ 0 w 1890817"/>
                  <a:gd name="connsiteY36" fmla="*/ 300038 h 983456"/>
                  <a:gd name="connsiteX37" fmla="*/ 2382 w 1890817"/>
                  <a:gd name="connsiteY37" fmla="*/ 0 h 983456"/>
                  <a:gd name="connsiteX38" fmla="*/ 204788 w 1890817"/>
                  <a:gd name="connsiteY38" fmla="*/ 7144 h 983456"/>
                  <a:gd name="connsiteX39" fmla="*/ 319088 w 1890817"/>
                  <a:gd name="connsiteY39" fmla="*/ 21431 h 983456"/>
                  <a:gd name="connsiteX40" fmla="*/ 442913 w 1890817"/>
                  <a:gd name="connsiteY40" fmla="*/ 23812 h 983456"/>
                  <a:gd name="connsiteX41" fmla="*/ 485775 w 1890817"/>
                  <a:gd name="connsiteY41" fmla="*/ 59532 h 983456"/>
                  <a:gd name="connsiteX42" fmla="*/ 504826 w 1890817"/>
                  <a:gd name="connsiteY42" fmla="*/ 161925 h 983456"/>
                  <a:gd name="connsiteX43" fmla="*/ 504825 w 1890817"/>
                  <a:gd name="connsiteY43" fmla="*/ 242888 h 983456"/>
                  <a:gd name="connsiteX0" fmla="*/ 504825 w 1890817"/>
                  <a:gd name="connsiteY0" fmla="*/ 242888 h 983456"/>
                  <a:gd name="connsiteX1" fmla="*/ 571500 w 1890817"/>
                  <a:gd name="connsiteY1" fmla="*/ 278606 h 983456"/>
                  <a:gd name="connsiteX2" fmla="*/ 623887 w 1890817"/>
                  <a:gd name="connsiteY2" fmla="*/ 290512 h 983456"/>
                  <a:gd name="connsiteX3" fmla="*/ 683418 w 1890817"/>
                  <a:gd name="connsiteY3" fmla="*/ 354806 h 983456"/>
                  <a:gd name="connsiteX4" fmla="*/ 709612 w 1890817"/>
                  <a:gd name="connsiteY4" fmla="*/ 445294 h 983456"/>
                  <a:gd name="connsiteX5" fmla="*/ 745331 w 1890817"/>
                  <a:gd name="connsiteY5" fmla="*/ 471487 h 983456"/>
                  <a:gd name="connsiteX6" fmla="*/ 781050 w 1890817"/>
                  <a:gd name="connsiteY6" fmla="*/ 438150 h 983456"/>
                  <a:gd name="connsiteX7" fmla="*/ 797718 w 1890817"/>
                  <a:gd name="connsiteY7" fmla="*/ 361950 h 983456"/>
                  <a:gd name="connsiteX8" fmla="*/ 840581 w 1890817"/>
                  <a:gd name="connsiteY8" fmla="*/ 290512 h 983456"/>
                  <a:gd name="connsiteX9" fmla="*/ 897731 w 1890817"/>
                  <a:gd name="connsiteY9" fmla="*/ 245269 h 983456"/>
                  <a:gd name="connsiteX10" fmla="*/ 1026318 w 1890817"/>
                  <a:gd name="connsiteY10" fmla="*/ 247650 h 983456"/>
                  <a:gd name="connsiteX11" fmla="*/ 1128712 w 1890817"/>
                  <a:gd name="connsiteY11" fmla="*/ 326231 h 983456"/>
                  <a:gd name="connsiteX12" fmla="*/ 1159668 w 1890817"/>
                  <a:gd name="connsiteY12" fmla="*/ 345281 h 983456"/>
                  <a:gd name="connsiteX13" fmla="*/ 1181100 w 1890817"/>
                  <a:gd name="connsiteY13" fmla="*/ 388144 h 983456"/>
                  <a:gd name="connsiteX14" fmla="*/ 1178718 w 1890817"/>
                  <a:gd name="connsiteY14" fmla="*/ 469106 h 983456"/>
                  <a:gd name="connsiteX15" fmla="*/ 1181100 w 1890817"/>
                  <a:gd name="connsiteY15" fmla="*/ 516731 h 983456"/>
                  <a:gd name="connsiteX16" fmla="*/ 1219200 w 1890817"/>
                  <a:gd name="connsiteY16" fmla="*/ 502444 h 983456"/>
                  <a:gd name="connsiteX17" fmla="*/ 1252538 w 1890817"/>
                  <a:gd name="connsiteY17" fmla="*/ 459581 h 983456"/>
                  <a:gd name="connsiteX18" fmla="*/ 1278733 w 1890817"/>
                  <a:gd name="connsiteY18" fmla="*/ 431006 h 983456"/>
                  <a:gd name="connsiteX19" fmla="*/ 1276350 w 1890817"/>
                  <a:gd name="connsiteY19" fmla="*/ 404812 h 983456"/>
                  <a:gd name="connsiteX20" fmla="*/ 1252537 w 1890817"/>
                  <a:gd name="connsiteY20" fmla="*/ 381000 h 983456"/>
                  <a:gd name="connsiteX21" fmla="*/ 1247775 w 1890817"/>
                  <a:gd name="connsiteY21" fmla="*/ 347662 h 983456"/>
                  <a:gd name="connsiteX22" fmla="*/ 1574006 w 1890817"/>
                  <a:gd name="connsiteY22" fmla="*/ 221456 h 983456"/>
                  <a:gd name="connsiteX23" fmla="*/ 1602581 w 1890817"/>
                  <a:gd name="connsiteY23" fmla="*/ 216694 h 983456"/>
                  <a:gd name="connsiteX24" fmla="*/ 1612106 w 1890817"/>
                  <a:gd name="connsiteY24" fmla="*/ 269081 h 983456"/>
                  <a:gd name="connsiteX25" fmla="*/ 1597818 w 1890817"/>
                  <a:gd name="connsiteY25" fmla="*/ 342900 h 983456"/>
                  <a:gd name="connsiteX26" fmla="*/ 1574006 w 1890817"/>
                  <a:gd name="connsiteY26" fmla="*/ 392906 h 983456"/>
                  <a:gd name="connsiteX27" fmla="*/ 1571625 w 1890817"/>
                  <a:gd name="connsiteY27" fmla="*/ 421482 h 983456"/>
                  <a:gd name="connsiteX28" fmla="*/ 1583531 w 1890817"/>
                  <a:gd name="connsiteY28" fmla="*/ 447675 h 983456"/>
                  <a:gd name="connsiteX29" fmla="*/ 1614487 w 1890817"/>
                  <a:gd name="connsiteY29" fmla="*/ 473869 h 983456"/>
                  <a:gd name="connsiteX30" fmla="*/ 1693068 w 1890817"/>
                  <a:gd name="connsiteY30" fmla="*/ 461962 h 983456"/>
                  <a:gd name="connsiteX31" fmla="*/ 1890712 w 1890817"/>
                  <a:gd name="connsiteY31" fmla="*/ 461963 h 983456"/>
                  <a:gd name="connsiteX32" fmla="*/ 1888331 w 1890817"/>
                  <a:gd name="connsiteY32" fmla="*/ 840581 h 983456"/>
                  <a:gd name="connsiteX33" fmla="*/ 1385887 w 1890817"/>
                  <a:gd name="connsiteY33" fmla="*/ 983456 h 983456"/>
                  <a:gd name="connsiteX34" fmla="*/ 969168 w 1890817"/>
                  <a:gd name="connsiteY34" fmla="*/ 912019 h 983456"/>
                  <a:gd name="connsiteX35" fmla="*/ 654843 w 1890817"/>
                  <a:gd name="connsiteY35" fmla="*/ 695325 h 983456"/>
                  <a:gd name="connsiteX36" fmla="*/ 0 w 1890817"/>
                  <a:gd name="connsiteY36" fmla="*/ 300038 h 983456"/>
                  <a:gd name="connsiteX37" fmla="*/ 2382 w 1890817"/>
                  <a:gd name="connsiteY37" fmla="*/ 0 h 983456"/>
                  <a:gd name="connsiteX38" fmla="*/ 204788 w 1890817"/>
                  <a:gd name="connsiteY38" fmla="*/ 7144 h 983456"/>
                  <a:gd name="connsiteX39" fmla="*/ 319088 w 1890817"/>
                  <a:gd name="connsiteY39" fmla="*/ 21431 h 983456"/>
                  <a:gd name="connsiteX40" fmla="*/ 442913 w 1890817"/>
                  <a:gd name="connsiteY40" fmla="*/ 23812 h 983456"/>
                  <a:gd name="connsiteX41" fmla="*/ 485775 w 1890817"/>
                  <a:gd name="connsiteY41" fmla="*/ 59532 h 983456"/>
                  <a:gd name="connsiteX42" fmla="*/ 504826 w 1890817"/>
                  <a:gd name="connsiteY42" fmla="*/ 161925 h 983456"/>
                  <a:gd name="connsiteX43" fmla="*/ 504825 w 1890817"/>
                  <a:gd name="connsiteY43" fmla="*/ 242888 h 983456"/>
                  <a:gd name="connsiteX0" fmla="*/ 504825 w 1890817"/>
                  <a:gd name="connsiteY0" fmla="*/ 235744 h 976312"/>
                  <a:gd name="connsiteX1" fmla="*/ 571500 w 1890817"/>
                  <a:gd name="connsiteY1" fmla="*/ 271462 h 976312"/>
                  <a:gd name="connsiteX2" fmla="*/ 623887 w 1890817"/>
                  <a:gd name="connsiteY2" fmla="*/ 283368 h 976312"/>
                  <a:gd name="connsiteX3" fmla="*/ 683418 w 1890817"/>
                  <a:gd name="connsiteY3" fmla="*/ 347662 h 976312"/>
                  <a:gd name="connsiteX4" fmla="*/ 709612 w 1890817"/>
                  <a:gd name="connsiteY4" fmla="*/ 438150 h 976312"/>
                  <a:gd name="connsiteX5" fmla="*/ 745331 w 1890817"/>
                  <a:gd name="connsiteY5" fmla="*/ 464343 h 976312"/>
                  <a:gd name="connsiteX6" fmla="*/ 781050 w 1890817"/>
                  <a:gd name="connsiteY6" fmla="*/ 431006 h 976312"/>
                  <a:gd name="connsiteX7" fmla="*/ 797718 w 1890817"/>
                  <a:gd name="connsiteY7" fmla="*/ 354806 h 976312"/>
                  <a:gd name="connsiteX8" fmla="*/ 840581 w 1890817"/>
                  <a:gd name="connsiteY8" fmla="*/ 283368 h 976312"/>
                  <a:gd name="connsiteX9" fmla="*/ 897731 w 1890817"/>
                  <a:gd name="connsiteY9" fmla="*/ 238125 h 976312"/>
                  <a:gd name="connsiteX10" fmla="*/ 1026318 w 1890817"/>
                  <a:gd name="connsiteY10" fmla="*/ 240506 h 976312"/>
                  <a:gd name="connsiteX11" fmla="*/ 1128712 w 1890817"/>
                  <a:gd name="connsiteY11" fmla="*/ 319087 h 976312"/>
                  <a:gd name="connsiteX12" fmla="*/ 1159668 w 1890817"/>
                  <a:gd name="connsiteY12" fmla="*/ 338137 h 976312"/>
                  <a:gd name="connsiteX13" fmla="*/ 1181100 w 1890817"/>
                  <a:gd name="connsiteY13" fmla="*/ 381000 h 976312"/>
                  <a:gd name="connsiteX14" fmla="*/ 1178718 w 1890817"/>
                  <a:gd name="connsiteY14" fmla="*/ 461962 h 976312"/>
                  <a:gd name="connsiteX15" fmla="*/ 1181100 w 1890817"/>
                  <a:gd name="connsiteY15" fmla="*/ 509587 h 976312"/>
                  <a:gd name="connsiteX16" fmla="*/ 1219200 w 1890817"/>
                  <a:gd name="connsiteY16" fmla="*/ 495300 h 976312"/>
                  <a:gd name="connsiteX17" fmla="*/ 1252538 w 1890817"/>
                  <a:gd name="connsiteY17" fmla="*/ 452437 h 976312"/>
                  <a:gd name="connsiteX18" fmla="*/ 1278733 w 1890817"/>
                  <a:gd name="connsiteY18" fmla="*/ 423862 h 976312"/>
                  <a:gd name="connsiteX19" fmla="*/ 1276350 w 1890817"/>
                  <a:gd name="connsiteY19" fmla="*/ 397668 h 976312"/>
                  <a:gd name="connsiteX20" fmla="*/ 1252537 w 1890817"/>
                  <a:gd name="connsiteY20" fmla="*/ 373856 h 976312"/>
                  <a:gd name="connsiteX21" fmla="*/ 1247775 w 1890817"/>
                  <a:gd name="connsiteY21" fmla="*/ 340518 h 976312"/>
                  <a:gd name="connsiteX22" fmla="*/ 1574006 w 1890817"/>
                  <a:gd name="connsiteY22" fmla="*/ 214312 h 976312"/>
                  <a:gd name="connsiteX23" fmla="*/ 1602581 w 1890817"/>
                  <a:gd name="connsiteY23" fmla="*/ 209550 h 976312"/>
                  <a:gd name="connsiteX24" fmla="*/ 1612106 w 1890817"/>
                  <a:gd name="connsiteY24" fmla="*/ 261937 h 976312"/>
                  <a:gd name="connsiteX25" fmla="*/ 1597818 w 1890817"/>
                  <a:gd name="connsiteY25" fmla="*/ 335756 h 976312"/>
                  <a:gd name="connsiteX26" fmla="*/ 1574006 w 1890817"/>
                  <a:gd name="connsiteY26" fmla="*/ 385762 h 976312"/>
                  <a:gd name="connsiteX27" fmla="*/ 1571625 w 1890817"/>
                  <a:gd name="connsiteY27" fmla="*/ 414338 h 976312"/>
                  <a:gd name="connsiteX28" fmla="*/ 1583531 w 1890817"/>
                  <a:gd name="connsiteY28" fmla="*/ 440531 h 976312"/>
                  <a:gd name="connsiteX29" fmla="*/ 1614487 w 1890817"/>
                  <a:gd name="connsiteY29" fmla="*/ 466725 h 976312"/>
                  <a:gd name="connsiteX30" fmla="*/ 1693068 w 1890817"/>
                  <a:gd name="connsiteY30" fmla="*/ 454818 h 976312"/>
                  <a:gd name="connsiteX31" fmla="*/ 1890712 w 1890817"/>
                  <a:gd name="connsiteY31" fmla="*/ 454819 h 976312"/>
                  <a:gd name="connsiteX32" fmla="*/ 1888331 w 1890817"/>
                  <a:gd name="connsiteY32" fmla="*/ 833437 h 976312"/>
                  <a:gd name="connsiteX33" fmla="*/ 1385887 w 1890817"/>
                  <a:gd name="connsiteY33" fmla="*/ 976312 h 976312"/>
                  <a:gd name="connsiteX34" fmla="*/ 969168 w 1890817"/>
                  <a:gd name="connsiteY34" fmla="*/ 904875 h 976312"/>
                  <a:gd name="connsiteX35" fmla="*/ 654843 w 1890817"/>
                  <a:gd name="connsiteY35" fmla="*/ 688181 h 976312"/>
                  <a:gd name="connsiteX36" fmla="*/ 0 w 1890817"/>
                  <a:gd name="connsiteY36" fmla="*/ 292894 h 976312"/>
                  <a:gd name="connsiteX37" fmla="*/ 204788 w 1890817"/>
                  <a:gd name="connsiteY37" fmla="*/ 0 h 976312"/>
                  <a:gd name="connsiteX38" fmla="*/ 319088 w 1890817"/>
                  <a:gd name="connsiteY38" fmla="*/ 14287 h 976312"/>
                  <a:gd name="connsiteX39" fmla="*/ 442913 w 1890817"/>
                  <a:gd name="connsiteY39" fmla="*/ 16668 h 976312"/>
                  <a:gd name="connsiteX40" fmla="*/ 485775 w 1890817"/>
                  <a:gd name="connsiteY40" fmla="*/ 52388 h 976312"/>
                  <a:gd name="connsiteX41" fmla="*/ 504826 w 1890817"/>
                  <a:gd name="connsiteY41" fmla="*/ 154781 h 976312"/>
                  <a:gd name="connsiteX42" fmla="*/ 504825 w 1890817"/>
                  <a:gd name="connsiteY42" fmla="*/ 235744 h 976312"/>
                  <a:gd name="connsiteX0" fmla="*/ 504825 w 1890817"/>
                  <a:gd name="connsiteY0" fmla="*/ 221457 h 962025"/>
                  <a:gd name="connsiteX1" fmla="*/ 571500 w 1890817"/>
                  <a:gd name="connsiteY1" fmla="*/ 257175 h 962025"/>
                  <a:gd name="connsiteX2" fmla="*/ 623887 w 1890817"/>
                  <a:gd name="connsiteY2" fmla="*/ 269081 h 962025"/>
                  <a:gd name="connsiteX3" fmla="*/ 683418 w 1890817"/>
                  <a:gd name="connsiteY3" fmla="*/ 333375 h 962025"/>
                  <a:gd name="connsiteX4" fmla="*/ 709612 w 1890817"/>
                  <a:gd name="connsiteY4" fmla="*/ 423863 h 962025"/>
                  <a:gd name="connsiteX5" fmla="*/ 745331 w 1890817"/>
                  <a:gd name="connsiteY5" fmla="*/ 450056 h 962025"/>
                  <a:gd name="connsiteX6" fmla="*/ 781050 w 1890817"/>
                  <a:gd name="connsiteY6" fmla="*/ 416719 h 962025"/>
                  <a:gd name="connsiteX7" fmla="*/ 797718 w 1890817"/>
                  <a:gd name="connsiteY7" fmla="*/ 340519 h 962025"/>
                  <a:gd name="connsiteX8" fmla="*/ 840581 w 1890817"/>
                  <a:gd name="connsiteY8" fmla="*/ 269081 h 962025"/>
                  <a:gd name="connsiteX9" fmla="*/ 897731 w 1890817"/>
                  <a:gd name="connsiteY9" fmla="*/ 223838 h 962025"/>
                  <a:gd name="connsiteX10" fmla="*/ 1026318 w 1890817"/>
                  <a:gd name="connsiteY10" fmla="*/ 226219 h 962025"/>
                  <a:gd name="connsiteX11" fmla="*/ 1128712 w 1890817"/>
                  <a:gd name="connsiteY11" fmla="*/ 304800 h 962025"/>
                  <a:gd name="connsiteX12" fmla="*/ 1159668 w 1890817"/>
                  <a:gd name="connsiteY12" fmla="*/ 323850 h 962025"/>
                  <a:gd name="connsiteX13" fmla="*/ 1181100 w 1890817"/>
                  <a:gd name="connsiteY13" fmla="*/ 366713 h 962025"/>
                  <a:gd name="connsiteX14" fmla="*/ 1178718 w 1890817"/>
                  <a:gd name="connsiteY14" fmla="*/ 447675 h 962025"/>
                  <a:gd name="connsiteX15" fmla="*/ 1181100 w 1890817"/>
                  <a:gd name="connsiteY15" fmla="*/ 495300 h 962025"/>
                  <a:gd name="connsiteX16" fmla="*/ 1219200 w 1890817"/>
                  <a:gd name="connsiteY16" fmla="*/ 481013 h 962025"/>
                  <a:gd name="connsiteX17" fmla="*/ 1252538 w 1890817"/>
                  <a:gd name="connsiteY17" fmla="*/ 438150 h 962025"/>
                  <a:gd name="connsiteX18" fmla="*/ 1278733 w 1890817"/>
                  <a:gd name="connsiteY18" fmla="*/ 409575 h 962025"/>
                  <a:gd name="connsiteX19" fmla="*/ 1276350 w 1890817"/>
                  <a:gd name="connsiteY19" fmla="*/ 383381 h 962025"/>
                  <a:gd name="connsiteX20" fmla="*/ 1252537 w 1890817"/>
                  <a:gd name="connsiteY20" fmla="*/ 359569 h 962025"/>
                  <a:gd name="connsiteX21" fmla="*/ 1247775 w 1890817"/>
                  <a:gd name="connsiteY21" fmla="*/ 326231 h 962025"/>
                  <a:gd name="connsiteX22" fmla="*/ 1574006 w 1890817"/>
                  <a:gd name="connsiteY22" fmla="*/ 200025 h 962025"/>
                  <a:gd name="connsiteX23" fmla="*/ 1602581 w 1890817"/>
                  <a:gd name="connsiteY23" fmla="*/ 195263 h 962025"/>
                  <a:gd name="connsiteX24" fmla="*/ 1612106 w 1890817"/>
                  <a:gd name="connsiteY24" fmla="*/ 247650 h 962025"/>
                  <a:gd name="connsiteX25" fmla="*/ 1597818 w 1890817"/>
                  <a:gd name="connsiteY25" fmla="*/ 321469 h 962025"/>
                  <a:gd name="connsiteX26" fmla="*/ 1574006 w 1890817"/>
                  <a:gd name="connsiteY26" fmla="*/ 371475 h 962025"/>
                  <a:gd name="connsiteX27" fmla="*/ 1571625 w 1890817"/>
                  <a:gd name="connsiteY27" fmla="*/ 400051 h 962025"/>
                  <a:gd name="connsiteX28" fmla="*/ 1583531 w 1890817"/>
                  <a:gd name="connsiteY28" fmla="*/ 426244 h 962025"/>
                  <a:gd name="connsiteX29" fmla="*/ 1614487 w 1890817"/>
                  <a:gd name="connsiteY29" fmla="*/ 452438 h 962025"/>
                  <a:gd name="connsiteX30" fmla="*/ 1693068 w 1890817"/>
                  <a:gd name="connsiteY30" fmla="*/ 440531 h 962025"/>
                  <a:gd name="connsiteX31" fmla="*/ 1890712 w 1890817"/>
                  <a:gd name="connsiteY31" fmla="*/ 440532 h 962025"/>
                  <a:gd name="connsiteX32" fmla="*/ 1888331 w 1890817"/>
                  <a:gd name="connsiteY32" fmla="*/ 819150 h 962025"/>
                  <a:gd name="connsiteX33" fmla="*/ 1385887 w 1890817"/>
                  <a:gd name="connsiteY33" fmla="*/ 962025 h 962025"/>
                  <a:gd name="connsiteX34" fmla="*/ 969168 w 1890817"/>
                  <a:gd name="connsiteY34" fmla="*/ 890588 h 962025"/>
                  <a:gd name="connsiteX35" fmla="*/ 654843 w 1890817"/>
                  <a:gd name="connsiteY35" fmla="*/ 673894 h 962025"/>
                  <a:gd name="connsiteX36" fmla="*/ 0 w 1890817"/>
                  <a:gd name="connsiteY36" fmla="*/ 278607 h 962025"/>
                  <a:gd name="connsiteX37" fmla="*/ 319088 w 1890817"/>
                  <a:gd name="connsiteY37" fmla="*/ 0 h 962025"/>
                  <a:gd name="connsiteX38" fmla="*/ 442913 w 1890817"/>
                  <a:gd name="connsiteY38" fmla="*/ 2381 h 962025"/>
                  <a:gd name="connsiteX39" fmla="*/ 485775 w 1890817"/>
                  <a:gd name="connsiteY39" fmla="*/ 38101 h 962025"/>
                  <a:gd name="connsiteX40" fmla="*/ 504826 w 1890817"/>
                  <a:gd name="connsiteY40" fmla="*/ 140494 h 962025"/>
                  <a:gd name="connsiteX41" fmla="*/ 504825 w 1890817"/>
                  <a:gd name="connsiteY41" fmla="*/ 221457 h 962025"/>
                  <a:gd name="connsiteX0" fmla="*/ 504825 w 1890817"/>
                  <a:gd name="connsiteY0" fmla="*/ 219076 h 959644"/>
                  <a:gd name="connsiteX1" fmla="*/ 571500 w 1890817"/>
                  <a:gd name="connsiteY1" fmla="*/ 254794 h 959644"/>
                  <a:gd name="connsiteX2" fmla="*/ 623887 w 1890817"/>
                  <a:gd name="connsiteY2" fmla="*/ 266700 h 959644"/>
                  <a:gd name="connsiteX3" fmla="*/ 683418 w 1890817"/>
                  <a:gd name="connsiteY3" fmla="*/ 330994 h 959644"/>
                  <a:gd name="connsiteX4" fmla="*/ 709612 w 1890817"/>
                  <a:gd name="connsiteY4" fmla="*/ 421482 h 959644"/>
                  <a:gd name="connsiteX5" fmla="*/ 745331 w 1890817"/>
                  <a:gd name="connsiteY5" fmla="*/ 447675 h 959644"/>
                  <a:gd name="connsiteX6" fmla="*/ 781050 w 1890817"/>
                  <a:gd name="connsiteY6" fmla="*/ 414338 h 959644"/>
                  <a:gd name="connsiteX7" fmla="*/ 797718 w 1890817"/>
                  <a:gd name="connsiteY7" fmla="*/ 338138 h 959644"/>
                  <a:gd name="connsiteX8" fmla="*/ 840581 w 1890817"/>
                  <a:gd name="connsiteY8" fmla="*/ 266700 h 959644"/>
                  <a:gd name="connsiteX9" fmla="*/ 897731 w 1890817"/>
                  <a:gd name="connsiteY9" fmla="*/ 221457 h 959644"/>
                  <a:gd name="connsiteX10" fmla="*/ 1026318 w 1890817"/>
                  <a:gd name="connsiteY10" fmla="*/ 223838 h 959644"/>
                  <a:gd name="connsiteX11" fmla="*/ 1128712 w 1890817"/>
                  <a:gd name="connsiteY11" fmla="*/ 302419 h 959644"/>
                  <a:gd name="connsiteX12" fmla="*/ 1159668 w 1890817"/>
                  <a:gd name="connsiteY12" fmla="*/ 321469 h 959644"/>
                  <a:gd name="connsiteX13" fmla="*/ 1181100 w 1890817"/>
                  <a:gd name="connsiteY13" fmla="*/ 364332 h 959644"/>
                  <a:gd name="connsiteX14" fmla="*/ 1178718 w 1890817"/>
                  <a:gd name="connsiteY14" fmla="*/ 445294 h 959644"/>
                  <a:gd name="connsiteX15" fmla="*/ 1181100 w 1890817"/>
                  <a:gd name="connsiteY15" fmla="*/ 492919 h 959644"/>
                  <a:gd name="connsiteX16" fmla="*/ 1219200 w 1890817"/>
                  <a:gd name="connsiteY16" fmla="*/ 478632 h 959644"/>
                  <a:gd name="connsiteX17" fmla="*/ 1252538 w 1890817"/>
                  <a:gd name="connsiteY17" fmla="*/ 435769 h 959644"/>
                  <a:gd name="connsiteX18" fmla="*/ 1278733 w 1890817"/>
                  <a:gd name="connsiteY18" fmla="*/ 407194 h 959644"/>
                  <a:gd name="connsiteX19" fmla="*/ 1276350 w 1890817"/>
                  <a:gd name="connsiteY19" fmla="*/ 381000 h 959644"/>
                  <a:gd name="connsiteX20" fmla="*/ 1252537 w 1890817"/>
                  <a:gd name="connsiteY20" fmla="*/ 357188 h 959644"/>
                  <a:gd name="connsiteX21" fmla="*/ 1247775 w 1890817"/>
                  <a:gd name="connsiteY21" fmla="*/ 323850 h 959644"/>
                  <a:gd name="connsiteX22" fmla="*/ 1574006 w 1890817"/>
                  <a:gd name="connsiteY22" fmla="*/ 197644 h 959644"/>
                  <a:gd name="connsiteX23" fmla="*/ 1602581 w 1890817"/>
                  <a:gd name="connsiteY23" fmla="*/ 192882 h 959644"/>
                  <a:gd name="connsiteX24" fmla="*/ 1612106 w 1890817"/>
                  <a:gd name="connsiteY24" fmla="*/ 245269 h 959644"/>
                  <a:gd name="connsiteX25" fmla="*/ 1597818 w 1890817"/>
                  <a:gd name="connsiteY25" fmla="*/ 319088 h 959644"/>
                  <a:gd name="connsiteX26" fmla="*/ 1574006 w 1890817"/>
                  <a:gd name="connsiteY26" fmla="*/ 369094 h 959644"/>
                  <a:gd name="connsiteX27" fmla="*/ 1571625 w 1890817"/>
                  <a:gd name="connsiteY27" fmla="*/ 397670 h 959644"/>
                  <a:gd name="connsiteX28" fmla="*/ 1583531 w 1890817"/>
                  <a:gd name="connsiteY28" fmla="*/ 423863 h 959644"/>
                  <a:gd name="connsiteX29" fmla="*/ 1614487 w 1890817"/>
                  <a:gd name="connsiteY29" fmla="*/ 450057 h 959644"/>
                  <a:gd name="connsiteX30" fmla="*/ 1693068 w 1890817"/>
                  <a:gd name="connsiteY30" fmla="*/ 438150 h 959644"/>
                  <a:gd name="connsiteX31" fmla="*/ 1890712 w 1890817"/>
                  <a:gd name="connsiteY31" fmla="*/ 438151 h 959644"/>
                  <a:gd name="connsiteX32" fmla="*/ 1888331 w 1890817"/>
                  <a:gd name="connsiteY32" fmla="*/ 816769 h 959644"/>
                  <a:gd name="connsiteX33" fmla="*/ 1385887 w 1890817"/>
                  <a:gd name="connsiteY33" fmla="*/ 959644 h 959644"/>
                  <a:gd name="connsiteX34" fmla="*/ 969168 w 1890817"/>
                  <a:gd name="connsiteY34" fmla="*/ 888207 h 959644"/>
                  <a:gd name="connsiteX35" fmla="*/ 654843 w 1890817"/>
                  <a:gd name="connsiteY35" fmla="*/ 671513 h 959644"/>
                  <a:gd name="connsiteX36" fmla="*/ 0 w 1890817"/>
                  <a:gd name="connsiteY36" fmla="*/ 276226 h 959644"/>
                  <a:gd name="connsiteX37" fmla="*/ 442913 w 1890817"/>
                  <a:gd name="connsiteY37" fmla="*/ 0 h 959644"/>
                  <a:gd name="connsiteX38" fmla="*/ 485775 w 1890817"/>
                  <a:gd name="connsiteY38" fmla="*/ 35720 h 959644"/>
                  <a:gd name="connsiteX39" fmla="*/ 504826 w 1890817"/>
                  <a:gd name="connsiteY39" fmla="*/ 138113 h 959644"/>
                  <a:gd name="connsiteX40" fmla="*/ 504825 w 1890817"/>
                  <a:gd name="connsiteY40" fmla="*/ 219076 h 959644"/>
                  <a:gd name="connsiteX0" fmla="*/ 504825 w 1890817"/>
                  <a:gd name="connsiteY0" fmla="*/ 183356 h 923924"/>
                  <a:gd name="connsiteX1" fmla="*/ 571500 w 1890817"/>
                  <a:gd name="connsiteY1" fmla="*/ 219074 h 923924"/>
                  <a:gd name="connsiteX2" fmla="*/ 623887 w 1890817"/>
                  <a:gd name="connsiteY2" fmla="*/ 230980 h 923924"/>
                  <a:gd name="connsiteX3" fmla="*/ 683418 w 1890817"/>
                  <a:gd name="connsiteY3" fmla="*/ 295274 h 923924"/>
                  <a:gd name="connsiteX4" fmla="*/ 709612 w 1890817"/>
                  <a:gd name="connsiteY4" fmla="*/ 385762 h 923924"/>
                  <a:gd name="connsiteX5" fmla="*/ 745331 w 1890817"/>
                  <a:gd name="connsiteY5" fmla="*/ 411955 h 923924"/>
                  <a:gd name="connsiteX6" fmla="*/ 781050 w 1890817"/>
                  <a:gd name="connsiteY6" fmla="*/ 378618 h 923924"/>
                  <a:gd name="connsiteX7" fmla="*/ 797718 w 1890817"/>
                  <a:gd name="connsiteY7" fmla="*/ 302418 h 923924"/>
                  <a:gd name="connsiteX8" fmla="*/ 840581 w 1890817"/>
                  <a:gd name="connsiteY8" fmla="*/ 230980 h 923924"/>
                  <a:gd name="connsiteX9" fmla="*/ 897731 w 1890817"/>
                  <a:gd name="connsiteY9" fmla="*/ 185737 h 923924"/>
                  <a:gd name="connsiteX10" fmla="*/ 1026318 w 1890817"/>
                  <a:gd name="connsiteY10" fmla="*/ 188118 h 923924"/>
                  <a:gd name="connsiteX11" fmla="*/ 1128712 w 1890817"/>
                  <a:gd name="connsiteY11" fmla="*/ 266699 h 923924"/>
                  <a:gd name="connsiteX12" fmla="*/ 1159668 w 1890817"/>
                  <a:gd name="connsiteY12" fmla="*/ 285749 h 923924"/>
                  <a:gd name="connsiteX13" fmla="*/ 1181100 w 1890817"/>
                  <a:gd name="connsiteY13" fmla="*/ 328612 h 923924"/>
                  <a:gd name="connsiteX14" fmla="*/ 1178718 w 1890817"/>
                  <a:gd name="connsiteY14" fmla="*/ 409574 h 923924"/>
                  <a:gd name="connsiteX15" fmla="*/ 1181100 w 1890817"/>
                  <a:gd name="connsiteY15" fmla="*/ 457199 h 923924"/>
                  <a:gd name="connsiteX16" fmla="*/ 1219200 w 1890817"/>
                  <a:gd name="connsiteY16" fmla="*/ 442912 h 923924"/>
                  <a:gd name="connsiteX17" fmla="*/ 1252538 w 1890817"/>
                  <a:gd name="connsiteY17" fmla="*/ 400049 h 923924"/>
                  <a:gd name="connsiteX18" fmla="*/ 1278733 w 1890817"/>
                  <a:gd name="connsiteY18" fmla="*/ 371474 h 923924"/>
                  <a:gd name="connsiteX19" fmla="*/ 1276350 w 1890817"/>
                  <a:gd name="connsiteY19" fmla="*/ 345280 h 923924"/>
                  <a:gd name="connsiteX20" fmla="*/ 1252537 w 1890817"/>
                  <a:gd name="connsiteY20" fmla="*/ 321468 h 923924"/>
                  <a:gd name="connsiteX21" fmla="*/ 1247775 w 1890817"/>
                  <a:gd name="connsiteY21" fmla="*/ 288130 h 923924"/>
                  <a:gd name="connsiteX22" fmla="*/ 1574006 w 1890817"/>
                  <a:gd name="connsiteY22" fmla="*/ 161924 h 923924"/>
                  <a:gd name="connsiteX23" fmla="*/ 1602581 w 1890817"/>
                  <a:gd name="connsiteY23" fmla="*/ 157162 h 923924"/>
                  <a:gd name="connsiteX24" fmla="*/ 1612106 w 1890817"/>
                  <a:gd name="connsiteY24" fmla="*/ 209549 h 923924"/>
                  <a:gd name="connsiteX25" fmla="*/ 1597818 w 1890817"/>
                  <a:gd name="connsiteY25" fmla="*/ 283368 h 923924"/>
                  <a:gd name="connsiteX26" fmla="*/ 1574006 w 1890817"/>
                  <a:gd name="connsiteY26" fmla="*/ 333374 h 923924"/>
                  <a:gd name="connsiteX27" fmla="*/ 1571625 w 1890817"/>
                  <a:gd name="connsiteY27" fmla="*/ 361950 h 923924"/>
                  <a:gd name="connsiteX28" fmla="*/ 1583531 w 1890817"/>
                  <a:gd name="connsiteY28" fmla="*/ 388143 h 923924"/>
                  <a:gd name="connsiteX29" fmla="*/ 1614487 w 1890817"/>
                  <a:gd name="connsiteY29" fmla="*/ 414337 h 923924"/>
                  <a:gd name="connsiteX30" fmla="*/ 1693068 w 1890817"/>
                  <a:gd name="connsiteY30" fmla="*/ 402430 h 923924"/>
                  <a:gd name="connsiteX31" fmla="*/ 1890712 w 1890817"/>
                  <a:gd name="connsiteY31" fmla="*/ 402431 h 923924"/>
                  <a:gd name="connsiteX32" fmla="*/ 1888331 w 1890817"/>
                  <a:gd name="connsiteY32" fmla="*/ 781049 h 923924"/>
                  <a:gd name="connsiteX33" fmla="*/ 1385887 w 1890817"/>
                  <a:gd name="connsiteY33" fmla="*/ 923924 h 923924"/>
                  <a:gd name="connsiteX34" fmla="*/ 969168 w 1890817"/>
                  <a:gd name="connsiteY34" fmla="*/ 852487 h 923924"/>
                  <a:gd name="connsiteX35" fmla="*/ 654843 w 1890817"/>
                  <a:gd name="connsiteY35" fmla="*/ 635793 h 923924"/>
                  <a:gd name="connsiteX36" fmla="*/ 0 w 1890817"/>
                  <a:gd name="connsiteY36" fmla="*/ 240506 h 923924"/>
                  <a:gd name="connsiteX37" fmla="*/ 485775 w 1890817"/>
                  <a:gd name="connsiteY37" fmla="*/ 0 h 923924"/>
                  <a:gd name="connsiteX38" fmla="*/ 504826 w 1890817"/>
                  <a:gd name="connsiteY38" fmla="*/ 102393 h 923924"/>
                  <a:gd name="connsiteX39" fmla="*/ 504825 w 1890817"/>
                  <a:gd name="connsiteY39" fmla="*/ 183356 h 923924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81050 w 1890817"/>
                  <a:gd name="connsiteY6" fmla="*/ 276225 h 821531"/>
                  <a:gd name="connsiteX7" fmla="*/ 797718 w 1890817"/>
                  <a:gd name="connsiteY7" fmla="*/ 200025 h 821531"/>
                  <a:gd name="connsiteX8" fmla="*/ 840581 w 1890817"/>
                  <a:gd name="connsiteY8" fmla="*/ 128587 h 821531"/>
                  <a:gd name="connsiteX9" fmla="*/ 897731 w 1890817"/>
                  <a:gd name="connsiteY9" fmla="*/ 83344 h 821531"/>
                  <a:gd name="connsiteX10" fmla="*/ 1026318 w 1890817"/>
                  <a:gd name="connsiteY10" fmla="*/ 85725 h 821531"/>
                  <a:gd name="connsiteX11" fmla="*/ 1128712 w 1890817"/>
                  <a:gd name="connsiteY11" fmla="*/ 164306 h 821531"/>
                  <a:gd name="connsiteX12" fmla="*/ 1159668 w 1890817"/>
                  <a:gd name="connsiteY12" fmla="*/ 183356 h 821531"/>
                  <a:gd name="connsiteX13" fmla="*/ 1181100 w 1890817"/>
                  <a:gd name="connsiteY13" fmla="*/ 226219 h 821531"/>
                  <a:gd name="connsiteX14" fmla="*/ 1178718 w 1890817"/>
                  <a:gd name="connsiteY14" fmla="*/ 307181 h 821531"/>
                  <a:gd name="connsiteX15" fmla="*/ 1181100 w 1890817"/>
                  <a:gd name="connsiteY15" fmla="*/ 354806 h 821531"/>
                  <a:gd name="connsiteX16" fmla="*/ 1219200 w 1890817"/>
                  <a:gd name="connsiteY16" fmla="*/ 340519 h 821531"/>
                  <a:gd name="connsiteX17" fmla="*/ 1252538 w 1890817"/>
                  <a:gd name="connsiteY17" fmla="*/ 297656 h 821531"/>
                  <a:gd name="connsiteX18" fmla="*/ 1278733 w 1890817"/>
                  <a:gd name="connsiteY18" fmla="*/ 269081 h 821531"/>
                  <a:gd name="connsiteX19" fmla="*/ 1276350 w 1890817"/>
                  <a:gd name="connsiteY19" fmla="*/ 242887 h 821531"/>
                  <a:gd name="connsiteX20" fmla="*/ 1252537 w 1890817"/>
                  <a:gd name="connsiteY20" fmla="*/ 219075 h 821531"/>
                  <a:gd name="connsiteX21" fmla="*/ 1247775 w 1890817"/>
                  <a:gd name="connsiteY21" fmla="*/ 185737 h 821531"/>
                  <a:gd name="connsiteX22" fmla="*/ 1574006 w 1890817"/>
                  <a:gd name="connsiteY22" fmla="*/ 59531 h 821531"/>
                  <a:gd name="connsiteX23" fmla="*/ 1602581 w 1890817"/>
                  <a:gd name="connsiteY23" fmla="*/ 54769 h 821531"/>
                  <a:gd name="connsiteX24" fmla="*/ 1612106 w 1890817"/>
                  <a:gd name="connsiteY24" fmla="*/ 107156 h 821531"/>
                  <a:gd name="connsiteX25" fmla="*/ 1597818 w 1890817"/>
                  <a:gd name="connsiteY25" fmla="*/ 180975 h 821531"/>
                  <a:gd name="connsiteX26" fmla="*/ 1574006 w 1890817"/>
                  <a:gd name="connsiteY26" fmla="*/ 230981 h 821531"/>
                  <a:gd name="connsiteX27" fmla="*/ 1571625 w 1890817"/>
                  <a:gd name="connsiteY27" fmla="*/ 259557 h 821531"/>
                  <a:gd name="connsiteX28" fmla="*/ 1583531 w 1890817"/>
                  <a:gd name="connsiteY28" fmla="*/ 285750 h 821531"/>
                  <a:gd name="connsiteX29" fmla="*/ 1614487 w 1890817"/>
                  <a:gd name="connsiteY29" fmla="*/ 311944 h 821531"/>
                  <a:gd name="connsiteX30" fmla="*/ 1693068 w 1890817"/>
                  <a:gd name="connsiteY30" fmla="*/ 300037 h 821531"/>
                  <a:gd name="connsiteX31" fmla="*/ 1890712 w 1890817"/>
                  <a:gd name="connsiteY31" fmla="*/ 300038 h 821531"/>
                  <a:gd name="connsiteX32" fmla="*/ 1888331 w 1890817"/>
                  <a:gd name="connsiteY32" fmla="*/ 678656 h 821531"/>
                  <a:gd name="connsiteX33" fmla="*/ 1385887 w 1890817"/>
                  <a:gd name="connsiteY33" fmla="*/ 821531 h 821531"/>
                  <a:gd name="connsiteX34" fmla="*/ 969168 w 1890817"/>
                  <a:gd name="connsiteY34" fmla="*/ 750094 h 821531"/>
                  <a:gd name="connsiteX35" fmla="*/ 654843 w 1890817"/>
                  <a:gd name="connsiteY35" fmla="*/ 533400 h 821531"/>
                  <a:gd name="connsiteX36" fmla="*/ 0 w 1890817"/>
                  <a:gd name="connsiteY36" fmla="*/ 138113 h 821531"/>
                  <a:gd name="connsiteX37" fmla="*/ 504826 w 1890817"/>
                  <a:gd name="connsiteY37" fmla="*/ 0 h 821531"/>
                  <a:gd name="connsiteX38" fmla="*/ 504825 w 1890817"/>
                  <a:gd name="connsiteY38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81050 w 1890817"/>
                  <a:gd name="connsiteY6" fmla="*/ 276225 h 821531"/>
                  <a:gd name="connsiteX7" fmla="*/ 797718 w 1890817"/>
                  <a:gd name="connsiteY7" fmla="*/ 200025 h 821531"/>
                  <a:gd name="connsiteX8" fmla="*/ 840581 w 1890817"/>
                  <a:gd name="connsiteY8" fmla="*/ 128587 h 821531"/>
                  <a:gd name="connsiteX9" fmla="*/ 897731 w 1890817"/>
                  <a:gd name="connsiteY9" fmla="*/ 83344 h 821531"/>
                  <a:gd name="connsiteX10" fmla="*/ 1026318 w 1890817"/>
                  <a:gd name="connsiteY10" fmla="*/ 85725 h 821531"/>
                  <a:gd name="connsiteX11" fmla="*/ 1128712 w 1890817"/>
                  <a:gd name="connsiteY11" fmla="*/ 164306 h 821531"/>
                  <a:gd name="connsiteX12" fmla="*/ 1159668 w 1890817"/>
                  <a:gd name="connsiteY12" fmla="*/ 183356 h 821531"/>
                  <a:gd name="connsiteX13" fmla="*/ 1181100 w 1890817"/>
                  <a:gd name="connsiteY13" fmla="*/ 226219 h 821531"/>
                  <a:gd name="connsiteX14" fmla="*/ 1178718 w 1890817"/>
                  <a:gd name="connsiteY14" fmla="*/ 307181 h 821531"/>
                  <a:gd name="connsiteX15" fmla="*/ 1181100 w 1890817"/>
                  <a:gd name="connsiteY15" fmla="*/ 354806 h 821531"/>
                  <a:gd name="connsiteX16" fmla="*/ 1219200 w 1890817"/>
                  <a:gd name="connsiteY16" fmla="*/ 340519 h 821531"/>
                  <a:gd name="connsiteX17" fmla="*/ 1252538 w 1890817"/>
                  <a:gd name="connsiteY17" fmla="*/ 297656 h 821531"/>
                  <a:gd name="connsiteX18" fmla="*/ 1278733 w 1890817"/>
                  <a:gd name="connsiteY18" fmla="*/ 269081 h 821531"/>
                  <a:gd name="connsiteX19" fmla="*/ 1276350 w 1890817"/>
                  <a:gd name="connsiteY19" fmla="*/ 242887 h 821531"/>
                  <a:gd name="connsiteX20" fmla="*/ 1252537 w 1890817"/>
                  <a:gd name="connsiteY20" fmla="*/ 219075 h 821531"/>
                  <a:gd name="connsiteX21" fmla="*/ 1247775 w 1890817"/>
                  <a:gd name="connsiteY21" fmla="*/ 185737 h 821531"/>
                  <a:gd name="connsiteX22" fmla="*/ 1574006 w 1890817"/>
                  <a:gd name="connsiteY22" fmla="*/ 59531 h 821531"/>
                  <a:gd name="connsiteX23" fmla="*/ 1602581 w 1890817"/>
                  <a:gd name="connsiteY23" fmla="*/ 54769 h 821531"/>
                  <a:gd name="connsiteX24" fmla="*/ 1612106 w 1890817"/>
                  <a:gd name="connsiteY24" fmla="*/ 107156 h 821531"/>
                  <a:gd name="connsiteX25" fmla="*/ 1597818 w 1890817"/>
                  <a:gd name="connsiteY25" fmla="*/ 180975 h 821531"/>
                  <a:gd name="connsiteX26" fmla="*/ 1574006 w 1890817"/>
                  <a:gd name="connsiteY26" fmla="*/ 230981 h 821531"/>
                  <a:gd name="connsiteX27" fmla="*/ 1571625 w 1890817"/>
                  <a:gd name="connsiteY27" fmla="*/ 259557 h 821531"/>
                  <a:gd name="connsiteX28" fmla="*/ 1583531 w 1890817"/>
                  <a:gd name="connsiteY28" fmla="*/ 285750 h 821531"/>
                  <a:gd name="connsiteX29" fmla="*/ 1614487 w 1890817"/>
                  <a:gd name="connsiteY29" fmla="*/ 311944 h 821531"/>
                  <a:gd name="connsiteX30" fmla="*/ 1693068 w 1890817"/>
                  <a:gd name="connsiteY30" fmla="*/ 300037 h 821531"/>
                  <a:gd name="connsiteX31" fmla="*/ 1890712 w 1890817"/>
                  <a:gd name="connsiteY31" fmla="*/ 300038 h 821531"/>
                  <a:gd name="connsiteX32" fmla="*/ 1888331 w 1890817"/>
                  <a:gd name="connsiteY32" fmla="*/ 678656 h 821531"/>
                  <a:gd name="connsiteX33" fmla="*/ 1385887 w 1890817"/>
                  <a:gd name="connsiteY33" fmla="*/ 821531 h 821531"/>
                  <a:gd name="connsiteX34" fmla="*/ 969168 w 1890817"/>
                  <a:gd name="connsiteY34" fmla="*/ 750094 h 821531"/>
                  <a:gd name="connsiteX35" fmla="*/ 654843 w 1890817"/>
                  <a:gd name="connsiteY35" fmla="*/ 533400 h 821531"/>
                  <a:gd name="connsiteX36" fmla="*/ 0 w 1890817"/>
                  <a:gd name="connsiteY36" fmla="*/ 138113 h 821531"/>
                  <a:gd name="connsiteX37" fmla="*/ 488157 w 1890817"/>
                  <a:gd name="connsiteY37" fmla="*/ 0 h 821531"/>
                  <a:gd name="connsiteX38" fmla="*/ 504825 w 1890817"/>
                  <a:gd name="connsiteY38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797718 w 1890817"/>
                  <a:gd name="connsiteY7" fmla="*/ 200025 h 821531"/>
                  <a:gd name="connsiteX8" fmla="*/ 840581 w 1890817"/>
                  <a:gd name="connsiteY8" fmla="*/ 128587 h 821531"/>
                  <a:gd name="connsiteX9" fmla="*/ 897731 w 1890817"/>
                  <a:gd name="connsiteY9" fmla="*/ 83344 h 821531"/>
                  <a:gd name="connsiteX10" fmla="*/ 1026318 w 1890817"/>
                  <a:gd name="connsiteY10" fmla="*/ 85725 h 821531"/>
                  <a:gd name="connsiteX11" fmla="*/ 1128712 w 1890817"/>
                  <a:gd name="connsiteY11" fmla="*/ 164306 h 821531"/>
                  <a:gd name="connsiteX12" fmla="*/ 1159668 w 1890817"/>
                  <a:gd name="connsiteY12" fmla="*/ 183356 h 821531"/>
                  <a:gd name="connsiteX13" fmla="*/ 1181100 w 1890817"/>
                  <a:gd name="connsiteY13" fmla="*/ 226219 h 821531"/>
                  <a:gd name="connsiteX14" fmla="*/ 1178718 w 1890817"/>
                  <a:gd name="connsiteY14" fmla="*/ 307181 h 821531"/>
                  <a:gd name="connsiteX15" fmla="*/ 1181100 w 1890817"/>
                  <a:gd name="connsiteY15" fmla="*/ 354806 h 821531"/>
                  <a:gd name="connsiteX16" fmla="*/ 1219200 w 1890817"/>
                  <a:gd name="connsiteY16" fmla="*/ 340519 h 821531"/>
                  <a:gd name="connsiteX17" fmla="*/ 1252538 w 1890817"/>
                  <a:gd name="connsiteY17" fmla="*/ 297656 h 821531"/>
                  <a:gd name="connsiteX18" fmla="*/ 1278733 w 1890817"/>
                  <a:gd name="connsiteY18" fmla="*/ 269081 h 821531"/>
                  <a:gd name="connsiteX19" fmla="*/ 1276350 w 1890817"/>
                  <a:gd name="connsiteY19" fmla="*/ 242887 h 821531"/>
                  <a:gd name="connsiteX20" fmla="*/ 1252537 w 1890817"/>
                  <a:gd name="connsiteY20" fmla="*/ 219075 h 821531"/>
                  <a:gd name="connsiteX21" fmla="*/ 1247775 w 1890817"/>
                  <a:gd name="connsiteY21" fmla="*/ 185737 h 821531"/>
                  <a:gd name="connsiteX22" fmla="*/ 1574006 w 1890817"/>
                  <a:gd name="connsiteY22" fmla="*/ 59531 h 821531"/>
                  <a:gd name="connsiteX23" fmla="*/ 1602581 w 1890817"/>
                  <a:gd name="connsiteY23" fmla="*/ 54769 h 821531"/>
                  <a:gd name="connsiteX24" fmla="*/ 1612106 w 1890817"/>
                  <a:gd name="connsiteY24" fmla="*/ 107156 h 821531"/>
                  <a:gd name="connsiteX25" fmla="*/ 1597818 w 1890817"/>
                  <a:gd name="connsiteY25" fmla="*/ 180975 h 821531"/>
                  <a:gd name="connsiteX26" fmla="*/ 1574006 w 1890817"/>
                  <a:gd name="connsiteY26" fmla="*/ 230981 h 821531"/>
                  <a:gd name="connsiteX27" fmla="*/ 1571625 w 1890817"/>
                  <a:gd name="connsiteY27" fmla="*/ 259557 h 821531"/>
                  <a:gd name="connsiteX28" fmla="*/ 1583531 w 1890817"/>
                  <a:gd name="connsiteY28" fmla="*/ 285750 h 821531"/>
                  <a:gd name="connsiteX29" fmla="*/ 1614487 w 1890817"/>
                  <a:gd name="connsiteY29" fmla="*/ 311944 h 821531"/>
                  <a:gd name="connsiteX30" fmla="*/ 1693068 w 1890817"/>
                  <a:gd name="connsiteY30" fmla="*/ 300037 h 821531"/>
                  <a:gd name="connsiteX31" fmla="*/ 1890712 w 1890817"/>
                  <a:gd name="connsiteY31" fmla="*/ 300038 h 821531"/>
                  <a:gd name="connsiteX32" fmla="*/ 1888331 w 1890817"/>
                  <a:gd name="connsiteY32" fmla="*/ 678656 h 821531"/>
                  <a:gd name="connsiteX33" fmla="*/ 1385887 w 1890817"/>
                  <a:gd name="connsiteY33" fmla="*/ 821531 h 821531"/>
                  <a:gd name="connsiteX34" fmla="*/ 969168 w 1890817"/>
                  <a:gd name="connsiteY34" fmla="*/ 750094 h 821531"/>
                  <a:gd name="connsiteX35" fmla="*/ 654843 w 1890817"/>
                  <a:gd name="connsiteY35" fmla="*/ 533400 h 821531"/>
                  <a:gd name="connsiteX36" fmla="*/ 0 w 1890817"/>
                  <a:gd name="connsiteY36" fmla="*/ 138113 h 821531"/>
                  <a:gd name="connsiteX37" fmla="*/ 488157 w 1890817"/>
                  <a:gd name="connsiteY37" fmla="*/ 0 h 821531"/>
                  <a:gd name="connsiteX38" fmla="*/ 504825 w 1890817"/>
                  <a:gd name="connsiteY38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852487 w 1890817"/>
                  <a:gd name="connsiteY7" fmla="*/ 381000 h 821531"/>
                  <a:gd name="connsiteX8" fmla="*/ 840581 w 1890817"/>
                  <a:gd name="connsiteY8" fmla="*/ 128587 h 821531"/>
                  <a:gd name="connsiteX9" fmla="*/ 897731 w 1890817"/>
                  <a:gd name="connsiteY9" fmla="*/ 83344 h 821531"/>
                  <a:gd name="connsiteX10" fmla="*/ 1026318 w 1890817"/>
                  <a:gd name="connsiteY10" fmla="*/ 85725 h 821531"/>
                  <a:gd name="connsiteX11" fmla="*/ 1128712 w 1890817"/>
                  <a:gd name="connsiteY11" fmla="*/ 164306 h 821531"/>
                  <a:gd name="connsiteX12" fmla="*/ 1159668 w 1890817"/>
                  <a:gd name="connsiteY12" fmla="*/ 183356 h 821531"/>
                  <a:gd name="connsiteX13" fmla="*/ 1181100 w 1890817"/>
                  <a:gd name="connsiteY13" fmla="*/ 226219 h 821531"/>
                  <a:gd name="connsiteX14" fmla="*/ 1178718 w 1890817"/>
                  <a:gd name="connsiteY14" fmla="*/ 307181 h 821531"/>
                  <a:gd name="connsiteX15" fmla="*/ 1181100 w 1890817"/>
                  <a:gd name="connsiteY15" fmla="*/ 354806 h 821531"/>
                  <a:gd name="connsiteX16" fmla="*/ 1219200 w 1890817"/>
                  <a:gd name="connsiteY16" fmla="*/ 340519 h 821531"/>
                  <a:gd name="connsiteX17" fmla="*/ 1252538 w 1890817"/>
                  <a:gd name="connsiteY17" fmla="*/ 297656 h 821531"/>
                  <a:gd name="connsiteX18" fmla="*/ 1278733 w 1890817"/>
                  <a:gd name="connsiteY18" fmla="*/ 269081 h 821531"/>
                  <a:gd name="connsiteX19" fmla="*/ 1276350 w 1890817"/>
                  <a:gd name="connsiteY19" fmla="*/ 242887 h 821531"/>
                  <a:gd name="connsiteX20" fmla="*/ 1252537 w 1890817"/>
                  <a:gd name="connsiteY20" fmla="*/ 219075 h 821531"/>
                  <a:gd name="connsiteX21" fmla="*/ 1247775 w 1890817"/>
                  <a:gd name="connsiteY21" fmla="*/ 185737 h 821531"/>
                  <a:gd name="connsiteX22" fmla="*/ 1574006 w 1890817"/>
                  <a:gd name="connsiteY22" fmla="*/ 59531 h 821531"/>
                  <a:gd name="connsiteX23" fmla="*/ 1602581 w 1890817"/>
                  <a:gd name="connsiteY23" fmla="*/ 54769 h 821531"/>
                  <a:gd name="connsiteX24" fmla="*/ 1612106 w 1890817"/>
                  <a:gd name="connsiteY24" fmla="*/ 107156 h 821531"/>
                  <a:gd name="connsiteX25" fmla="*/ 1597818 w 1890817"/>
                  <a:gd name="connsiteY25" fmla="*/ 180975 h 821531"/>
                  <a:gd name="connsiteX26" fmla="*/ 1574006 w 1890817"/>
                  <a:gd name="connsiteY26" fmla="*/ 230981 h 821531"/>
                  <a:gd name="connsiteX27" fmla="*/ 1571625 w 1890817"/>
                  <a:gd name="connsiteY27" fmla="*/ 259557 h 821531"/>
                  <a:gd name="connsiteX28" fmla="*/ 1583531 w 1890817"/>
                  <a:gd name="connsiteY28" fmla="*/ 285750 h 821531"/>
                  <a:gd name="connsiteX29" fmla="*/ 1614487 w 1890817"/>
                  <a:gd name="connsiteY29" fmla="*/ 311944 h 821531"/>
                  <a:gd name="connsiteX30" fmla="*/ 1693068 w 1890817"/>
                  <a:gd name="connsiteY30" fmla="*/ 300037 h 821531"/>
                  <a:gd name="connsiteX31" fmla="*/ 1890712 w 1890817"/>
                  <a:gd name="connsiteY31" fmla="*/ 300038 h 821531"/>
                  <a:gd name="connsiteX32" fmla="*/ 1888331 w 1890817"/>
                  <a:gd name="connsiteY32" fmla="*/ 678656 h 821531"/>
                  <a:gd name="connsiteX33" fmla="*/ 1385887 w 1890817"/>
                  <a:gd name="connsiteY33" fmla="*/ 821531 h 821531"/>
                  <a:gd name="connsiteX34" fmla="*/ 969168 w 1890817"/>
                  <a:gd name="connsiteY34" fmla="*/ 750094 h 821531"/>
                  <a:gd name="connsiteX35" fmla="*/ 654843 w 1890817"/>
                  <a:gd name="connsiteY35" fmla="*/ 533400 h 821531"/>
                  <a:gd name="connsiteX36" fmla="*/ 0 w 1890817"/>
                  <a:gd name="connsiteY36" fmla="*/ 138113 h 821531"/>
                  <a:gd name="connsiteX37" fmla="*/ 488157 w 1890817"/>
                  <a:gd name="connsiteY37" fmla="*/ 0 h 821531"/>
                  <a:gd name="connsiteX38" fmla="*/ 504825 w 1890817"/>
                  <a:gd name="connsiteY38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840581 w 1890817"/>
                  <a:gd name="connsiteY7" fmla="*/ 128587 h 821531"/>
                  <a:gd name="connsiteX8" fmla="*/ 897731 w 1890817"/>
                  <a:gd name="connsiteY8" fmla="*/ 83344 h 821531"/>
                  <a:gd name="connsiteX9" fmla="*/ 1026318 w 1890817"/>
                  <a:gd name="connsiteY9" fmla="*/ 85725 h 821531"/>
                  <a:gd name="connsiteX10" fmla="*/ 1128712 w 1890817"/>
                  <a:gd name="connsiteY10" fmla="*/ 164306 h 821531"/>
                  <a:gd name="connsiteX11" fmla="*/ 1159668 w 1890817"/>
                  <a:gd name="connsiteY11" fmla="*/ 183356 h 821531"/>
                  <a:gd name="connsiteX12" fmla="*/ 1181100 w 1890817"/>
                  <a:gd name="connsiteY12" fmla="*/ 226219 h 821531"/>
                  <a:gd name="connsiteX13" fmla="*/ 1178718 w 1890817"/>
                  <a:gd name="connsiteY13" fmla="*/ 307181 h 821531"/>
                  <a:gd name="connsiteX14" fmla="*/ 1181100 w 1890817"/>
                  <a:gd name="connsiteY14" fmla="*/ 354806 h 821531"/>
                  <a:gd name="connsiteX15" fmla="*/ 1219200 w 1890817"/>
                  <a:gd name="connsiteY15" fmla="*/ 340519 h 821531"/>
                  <a:gd name="connsiteX16" fmla="*/ 1252538 w 1890817"/>
                  <a:gd name="connsiteY16" fmla="*/ 297656 h 821531"/>
                  <a:gd name="connsiteX17" fmla="*/ 1278733 w 1890817"/>
                  <a:gd name="connsiteY17" fmla="*/ 269081 h 821531"/>
                  <a:gd name="connsiteX18" fmla="*/ 1276350 w 1890817"/>
                  <a:gd name="connsiteY18" fmla="*/ 242887 h 821531"/>
                  <a:gd name="connsiteX19" fmla="*/ 1252537 w 1890817"/>
                  <a:gd name="connsiteY19" fmla="*/ 219075 h 821531"/>
                  <a:gd name="connsiteX20" fmla="*/ 1247775 w 1890817"/>
                  <a:gd name="connsiteY20" fmla="*/ 185737 h 821531"/>
                  <a:gd name="connsiteX21" fmla="*/ 1574006 w 1890817"/>
                  <a:gd name="connsiteY21" fmla="*/ 59531 h 821531"/>
                  <a:gd name="connsiteX22" fmla="*/ 1602581 w 1890817"/>
                  <a:gd name="connsiteY22" fmla="*/ 54769 h 821531"/>
                  <a:gd name="connsiteX23" fmla="*/ 1612106 w 1890817"/>
                  <a:gd name="connsiteY23" fmla="*/ 107156 h 821531"/>
                  <a:gd name="connsiteX24" fmla="*/ 1597818 w 1890817"/>
                  <a:gd name="connsiteY24" fmla="*/ 180975 h 821531"/>
                  <a:gd name="connsiteX25" fmla="*/ 1574006 w 1890817"/>
                  <a:gd name="connsiteY25" fmla="*/ 230981 h 821531"/>
                  <a:gd name="connsiteX26" fmla="*/ 1571625 w 1890817"/>
                  <a:gd name="connsiteY26" fmla="*/ 259557 h 821531"/>
                  <a:gd name="connsiteX27" fmla="*/ 1583531 w 1890817"/>
                  <a:gd name="connsiteY27" fmla="*/ 285750 h 821531"/>
                  <a:gd name="connsiteX28" fmla="*/ 1614487 w 1890817"/>
                  <a:gd name="connsiteY28" fmla="*/ 311944 h 821531"/>
                  <a:gd name="connsiteX29" fmla="*/ 1693068 w 1890817"/>
                  <a:gd name="connsiteY29" fmla="*/ 300037 h 821531"/>
                  <a:gd name="connsiteX30" fmla="*/ 1890712 w 1890817"/>
                  <a:gd name="connsiteY30" fmla="*/ 300038 h 821531"/>
                  <a:gd name="connsiteX31" fmla="*/ 1888331 w 1890817"/>
                  <a:gd name="connsiteY31" fmla="*/ 678656 h 821531"/>
                  <a:gd name="connsiteX32" fmla="*/ 1385887 w 1890817"/>
                  <a:gd name="connsiteY32" fmla="*/ 821531 h 821531"/>
                  <a:gd name="connsiteX33" fmla="*/ 969168 w 1890817"/>
                  <a:gd name="connsiteY33" fmla="*/ 750094 h 821531"/>
                  <a:gd name="connsiteX34" fmla="*/ 654843 w 1890817"/>
                  <a:gd name="connsiteY34" fmla="*/ 533400 h 821531"/>
                  <a:gd name="connsiteX35" fmla="*/ 0 w 1890817"/>
                  <a:gd name="connsiteY35" fmla="*/ 138113 h 821531"/>
                  <a:gd name="connsiteX36" fmla="*/ 488157 w 1890817"/>
                  <a:gd name="connsiteY36" fmla="*/ 0 h 821531"/>
                  <a:gd name="connsiteX37" fmla="*/ 504825 w 1890817"/>
                  <a:gd name="connsiteY37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912019 w 1890817"/>
                  <a:gd name="connsiteY7" fmla="*/ 300037 h 821531"/>
                  <a:gd name="connsiteX8" fmla="*/ 897731 w 1890817"/>
                  <a:gd name="connsiteY8" fmla="*/ 83344 h 821531"/>
                  <a:gd name="connsiteX9" fmla="*/ 1026318 w 1890817"/>
                  <a:gd name="connsiteY9" fmla="*/ 85725 h 821531"/>
                  <a:gd name="connsiteX10" fmla="*/ 1128712 w 1890817"/>
                  <a:gd name="connsiteY10" fmla="*/ 164306 h 821531"/>
                  <a:gd name="connsiteX11" fmla="*/ 1159668 w 1890817"/>
                  <a:gd name="connsiteY11" fmla="*/ 183356 h 821531"/>
                  <a:gd name="connsiteX12" fmla="*/ 1181100 w 1890817"/>
                  <a:gd name="connsiteY12" fmla="*/ 226219 h 821531"/>
                  <a:gd name="connsiteX13" fmla="*/ 1178718 w 1890817"/>
                  <a:gd name="connsiteY13" fmla="*/ 307181 h 821531"/>
                  <a:gd name="connsiteX14" fmla="*/ 1181100 w 1890817"/>
                  <a:gd name="connsiteY14" fmla="*/ 354806 h 821531"/>
                  <a:gd name="connsiteX15" fmla="*/ 1219200 w 1890817"/>
                  <a:gd name="connsiteY15" fmla="*/ 340519 h 821531"/>
                  <a:gd name="connsiteX16" fmla="*/ 1252538 w 1890817"/>
                  <a:gd name="connsiteY16" fmla="*/ 297656 h 821531"/>
                  <a:gd name="connsiteX17" fmla="*/ 1278733 w 1890817"/>
                  <a:gd name="connsiteY17" fmla="*/ 269081 h 821531"/>
                  <a:gd name="connsiteX18" fmla="*/ 1276350 w 1890817"/>
                  <a:gd name="connsiteY18" fmla="*/ 242887 h 821531"/>
                  <a:gd name="connsiteX19" fmla="*/ 1252537 w 1890817"/>
                  <a:gd name="connsiteY19" fmla="*/ 219075 h 821531"/>
                  <a:gd name="connsiteX20" fmla="*/ 1247775 w 1890817"/>
                  <a:gd name="connsiteY20" fmla="*/ 185737 h 821531"/>
                  <a:gd name="connsiteX21" fmla="*/ 1574006 w 1890817"/>
                  <a:gd name="connsiteY21" fmla="*/ 59531 h 821531"/>
                  <a:gd name="connsiteX22" fmla="*/ 1602581 w 1890817"/>
                  <a:gd name="connsiteY22" fmla="*/ 54769 h 821531"/>
                  <a:gd name="connsiteX23" fmla="*/ 1612106 w 1890817"/>
                  <a:gd name="connsiteY23" fmla="*/ 107156 h 821531"/>
                  <a:gd name="connsiteX24" fmla="*/ 1597818 w 1890817"/>
                  <a:gd name="connsiteY24" fmla="*/ 180975 h 821531"/>
                  <a:gd name="connsiteX25" fmla="*/ 1574006 w 1890817"/>
                  <a:gd name="connsiteY25" fmla="*/ 230981 h 821531"/>
                  <a:gd name="connsiteX26" fmla="*/ 1571625 w 1890817"/>
                  <a:gd name="connsiteY26" fmla="*/ 259557 h 821531"/>
                  <a:gd name="connsiteX27" fmla="*/ 1583531 w 1890817"/>
                  <a:gd name="connsiteY27" fmla="*/ 285750 h 821531"/>
                  <a:gd name="connsiteX28" fmla="*/ 1614487 w 1890817"/>
                  <a:gd name="connsiteY28" fmla="*/ 311944 h 821531"/>
                  <a:gd name="connsiteX29" fmla="*/ 1693068 w 1890817"/>
                  <a:gd name="connsiteY29" fmla="*/ 300037 h 821531"/>
                  <a:gd name="connsiteX30" fmla="*/ 1890712 w 1890817"/>
                  <a:gd name="connsiteY30" fmla="*/ 300038 h 821531"/>
                  <a:gd name="connsiteX31" fmla="*/ 1888331 w 1890817"/>
                  <a:gd name="connsiteY31" fmla="*/ 678656 h 821531"/>
                  <a:gd name="connsiteX32" fmla="*/ 1385887 w 1890817"/>
                  <a:gd name="connsiteY32" fmla="*/ 821531 h 821531"/>
                  <a:gd name="connsiteX33" fmla="*/ 969168 w 1890817"/>
                  <a:gd name="connsiteY33" fmla="*/ 750094 h 821531"/>
                  <a:gd name="connsiteX34" fmla="*/ 654843 w 1890817"/>
                  <a:gd name="connsiteY34" fmla="*/ 533400 h 821531"/>
                  <a:gd name="connsiteX35" fmla="*/ 0 w 1890817"/>
                  <a:gd name="connsiteY35" fmla="*/ 138113 h 821531"/>
                  <a:gd name="connsiteX36" fmla="*/ 488157 w 1890817"/>
                  <a:gd name="connsiteY36" fmla="*/ 0 h 821531"/>
                  <a:gd name="connsiteX37" fmla="*/ 504825 w 1890817"/>
                  <a:gd name="connsiteY37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897731 w 1890817"/>
                  <a:gd name="connsiteY7" fmla="*/ 83344 h 821531"/>
                  <a:gd name="connsiteX8" fmla="*/ 1026318 w 1890817"/>
                  <a:gd name="connsiteY8" fmla="*/ 85725 h 821531"/>
                  <a:gd name="connsiteX9" fmla="*/ 1128712 w 1890817"/>
                  <a:gd name="connsiteY9" fmla="*/ 164306 h 821531"/>
                  <a:gd name="connsiteX10" fmla="*/ 1159668 w 1890817"/>
                  <a:gd name="connsiteY10" fmla="*/ 183356 h 821531"/>
                  <a:gd name="connsiteX11" fmla="*/ 1181100 w 1890817"/>
                  <a:gd name="connsiteY11" fmla="*/ 226219 h 821531"/>
                  <a:gd name="connsiteX12" fmla="*/ 1178718 w 1890817"/>
                  <a:gd name="connsiteY12" fmla="*/ 307181 h 821531"/>
                  <a:gd name="connsiteX13" fmla="*/ 1181100 w 1890817"/>
                  <a:gd name="connsiteY13" fmla="*/ 354806 h 821531"/>
                  <a:gd name="connsiteX14" fmla="*/ 1219200 w 1890817"/>
                  <a:gd name="connsiteY14" fmla="*/ 340519 h 821531"/>
                  <a:gd name="connsiteX15" fmla="*/ 1252538 w 1890817"/>
                  <a:gd name="connsiteY15" fmla="*/ 297656 h 821531"/>
                  <a:gd name="connsiteX16" fmla="*/ 1278733 w 1890817"/>
                  <a:gd name="connsiteY16" fmla="*/ 269081 h 821531"/>
                  <a:gd name="connsiteX17" fmla="*/ 1276350 w 1890817"/>
                  <a:gd name="connsiteY17" fmla="*/ 242887 h 821531"/>
                  <a:gd name="connsiteX18" fmla="*/ 1252537 w 1890817"/>
                  <a:gd name="connsiteY18" fmla="*/ 219075 h 821531"/>
                  <a:gd name="connsiteX19" fmla="*/ 1247775 w 1890817"/>
                  <a:gd name="connsiteY19" fmla="*/ 185737 h 821531"/>
                  <a:gd name="connsiteX20" fmla="*/ 1574006 w 1890817"/>
                  <a:gd name="connsiteY20" fmla="*/ 59531 h 821531"/>
                  <a:gd name="connsiteX21" fmla="*/ 1602581 w 1890817"/>
                  <a:gd name="connsiteY21" fmla="*/ 54769 h 821531"/>
                  <a:gd name="connsiteX22" fmla="*/ 1612106 w 1890817"/>
                  <a:gd name="connsiteY22" fmla="*/ 107156 h 821531"/>
                  <a:gd name="connsiteX23" fmla="*/ 1597818 w 1890817"/>
                  <a:gd name="connsiteY23" fmla="*/ 180975 h 821531"/>
                  <a:gd name="connsiteX24" fmla="*/ 1574006 w 1890817"/>
                  <a:gd name="connsiteY24" fmla="*/ 230981 h 821531"/>
                  <a:gd name="connsiteX25" fmla="*/ 1571625 w 1890817"/>
                  <a:gd name="connsiteY25" fmla="*/ 259557 h 821531"/>
                  <a:gd name="connsiteX26" fmla="*/ 1583531 w 1890817"/>
                  <a:gd name="connsiteY26" fmla="*/ 285750 h 821531"/>
                  <a:gd name="connsiteX27" fmla="*/ 1614487 w 1890817"/>
                  <a:gd name="connsiteY27" fmla="*/ 311944 h 821531"/>
                  <a:gd name="connsiteX28" fmla="*/ 1693068 w 1890817"/>
                  <a:gd name="connsiteY28" fmla="*/ 300037 h 821531"/>
                  <a:gd name="connsiteX29" fmla="*/ 1890712 w 1890817"/>
                  <a:gd name="connsiteY29" fmla="*/ 300038 h 821531"/>
                  <a:gd name="connsiteX30" fmla="*/ 1888331 w 1890817"/>
                  <a:gd name="connsiteY30" fmla="*/ 678656 h 821531"/>
                  <a:gd name="connsiteX31" fmla="*/ 1385887 w 1890817"/>
                  <a:gd name="connsiteY31" fmla="*/ 821531 h 821531"/>
                  <a:gd name="connsiteX32" fmla="*/ 969168 w 1890817"/>
                  <a:gd name="connsiteY32" fmla="*/ 750094 h 821531"/>
                  <a:gd name="connsiteX33" fmla="*/ 654843 w 1890817"/>
                  <a:gd name="connsiteY33" fmla="*/ 533400 h 821531"/>
                  <a:gd name="connsiteX34" fmla="*/ 0 w 1890817"/>
                  <a:gd name="connsiteY34" fmla="*/ 138113 h 821531"/>
                  <a:gd name="connsiteX35" fmla="*/ 488157 w 1890817"/>
                  <a:gd name="connsiteY35" fmla="*/ 0 h 821531"/>
                  <a:gd name="connsiteX36" fmla="*/ 504825 w 1890817"/>
                  <a:gd name="connsiteY36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942974 w 1890817"/>
                  <a:gd name="connsiteY7" fmla="*/ 385763 h 821531"/>
                  <a:gd name="connsiteX8" fmla="*/ 1026318 w 1890817"/>
                  <a:gd name="connsiteY8" fmla="*/ 85725 h 821531"/>
                  <a:gd name="connsiteX9" fmla="*/ 1128712 w 1890817"/>
                  <a:gd name="connsiteY9" fmla="*/ 164306 h 821531"/>
                  <a:gd name="connsiteX10" fmla="*/ 1159668 w 1890817"/>
                  <a:gd name="connsiteY10" fmla="*/ 183356 h 821531"/>
                  <a:gd name="connsiteX11" fmla="*/ 1181100 w 1890817"/>
                  <a:gd name="connsiteY11" fmla="*/ 226219 h 821531"/>
                  <a:gd name="connsiteX12" fmla="*/ 1178718 w 1890817"/>
                  <a:gd name="connsiteY12" fmla="*/ 307181 h 821531"/>
                  <a:gd name="connsiteX13" fmla="*/ 1181100 w 1890817"/>
                  <a:gd name="connsiteY13" fmla="*/ 354806 h 821531"/>
                  <a:gd name="connsiteX14" fmla="*/ 1219200 w 1890817"/>
                  <a:gd name="connsiteY14" fmla="*/ 340519 h 821531"/>
                  <a:gd name="connsiteX15" fmla="*/ 1252538 w 1890817"/>
                  <a:gd name="connsiteY15" fmla="*/ 297656 h 821531"/>
                  <a:gd name="connsiteX16" fmla="*/ 1278733 w 1890817"/>
                  <a:gd name="connsiteY16" fmla="*/ 269081 h 821531"/>
                  <a:gd name="connsiteX17" fmla="*/ 1276350 w 1890817"/>
                  <a:gd name="connsiteY17" fmla="*/ 242887 h 821531"/>
                  <a:gd name="connsiteX18" fmla="*/ 1252537 w 1890817"/>
                  <a:gd name="connsiteY18" fmla="*/ 219075 h 821531"/>
                  <a:gd name="connsiteX19" fmla="*/ 1247775 w 1890817"/>
                  <a:gd name="connsiteY19" fmla="*/ 185737 h 821531"/>
                  <a:gd name="connsiteX20" fmla="*/ 1574006 w 1890817"/>
                  <a:gd name="connsiteY20" fmla="*/ 59531 h 821531"/>
                  <a:gd name="connsiteX21" fmla="*/ 1602581 w 1890817"/>
                  <a:gd name="connsiteY21" fmla="*/ 54769 h 821531"/>
                  <a:gd name="connsiteX22" fmla="*/ 1612106 w 1890817"/>
                  <a:gd name="connsiteY22" fmla="*/ 107156 h 821531"/>
                  <a:gd name="connsiteX23" fmla="*/ 1597818 w 1890817"/>
                  <a:gd name="connsiteY23" fmla="*/ 180975 h 821531"/>
                  <a:gd name="connsiteX24" fmla="*/ 1574006 w 1890817"/>
                  <a:gd name="connsiteY24" fmla="*/ 230981 h 821531"/>
                  <a:gd name="connsiteX25" fmla="*/ 1571625 w 1890817"/>
                  <a:gd name="connsiteY25" fmla="*/ 259557 h 821531"/>
                  <a:gd name="connsiteX26" fmla="*/ 1583531 w 1890817"/>
                  <a:gd name="connsiteY26" fmla="*/ 285750 h 821531"/>
                  <a:gd name="connsiteX27" fmla="*/ 1614487 w 1890817"/>
                  <a:gd name="connsiteY27" fmla="*/ 311944 h 821531"/>
                  <a:gd name="connsiteX28" fmla="*/ 1693068 w 1890817"/>
                  <a:gd name="connsiteY28" fmla="*/ 300037 h 821531"/>
                  <a:gd name="connsiteX29" fmla="*/ 1890712 w 1890817"/>
                  <a:gd name="connsiteY29" fmla="*/ 300038 h 821531"/>
                  <a:gd name="connsiteX30" fmla="*/ 1888331 w 1890817"/>
                  <a:gd name="connsiteY30" fmla="*/ 678656 h 821531"/>
                  <a:gd name="connsiteX31" fmla="*/ 1385887 w 1890817"/>
                  <a:gd name="connsiteY31" fmla="*/ 821531 h 821531"/>
                  <a:gd name="connsiteX32" fmla="*/ 969168 w 1890817"/>
                  <a:gd name="connsiteY32" fmla="*/ 750094 h 821531"/>
                  <a:gd name="connsiteX33" fmla="*/ 654843 w 1890817"/>
                  <a:gd name="connsiteY33" fmla="*/ 533400 h 821531"/>
                  <a:gd name="connsiteX34" fmla="*/ 0 w 1890817"/>
                  <a:gd name="connsiteY34" fmla="*/ 138113 h 821531"/>
                  <a:gd name="connsiteX35" fmla="*/ 488157 w 1890817"/>
                  <a:gd name="connsiteY35" fmla="*/ 0 h 821531"/>
                  <a:gd name="connsiteX36" fmla="*/ 504825 w 1890817"/>
                  <a:gd name="connsiteY36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942974 w 1890817"/>
                  <a:gd name="connsiteY7" fmla="*/ 385763 h 821531"/>
                  <a:gd name="connsiteX8" fmla="*/ 1026318 w 1890817"/>
                  <a:gd name="connsiteY8" fmla="*/ 85725 h 821531"/>
                  <a:gd name="connsiteX9" fmla="*/ 1128712 w 1890817"/>
                  <a:gd name="connsiteY9" fmla="*/ 164306 h 821531"/>
                  <a:gd name="connsiteX10" fmla="*/ 1159668 w 1890817"/>
                  <a:gd name="connsiteY10" fmla="*/ 183356 h 821531"/>
                  <a:gd name="connsiteX11" fmla="*/ 1181100 w 1890817"/>
                  <a:gd name="connsiteY11" fmla="*/ 226219 h 821531"/>
                  <a:gd name="connsiteX12" fmla="*/ 1178718 w 1890817"/>
                  <a:gd name="connsiteY12" fmla="*/ 307181 h 821531"/>
                  <a:gd name="connsiteX13" fmla="*/ 1181100 w 1890817"/>
                  <a:gd name="connsiteY13" fmla="*/ 354806 h 821531"/>
                  <a:gd name="connsiteX14" fmla="*/ 1219200 w 1890817"/>
                  <a:gd name="connsiteY14" fmla="*/ 340519 h 821531"/>
                  <a:gd name="connsiteX15" fmla="*/ 1252538 w 1890817"/>
                  <a:gd name="connsiteY15" fmla="*/ 297656 h 821531"/>
                  <a:gd name="connsiteX16" fmla="*/ 1278733 w 1890817"/>
                  <a:gd name="connsiteY16" fmla="*/ 269081 h 821531"/>
                  <a:gd name="connsiteX17" fmla="*/ 1276350 w 1890817"/>
                  <a:gd name="connsiteY17" fmla="*/ 242887 h 821531"/>
                  <a:gd name="connsiteX18" fmla="*/ 1252537 w 1890817"/>
                  <a:gd name="connsiteY18" fmla="*/ 219075 h 821531"/>
                  <a:gd name="connsiteX19" fmla="*/ 1247775 w 1890817"/>
                  <a:gd name="connsiteY19" fmla="*/ 185737 h 821531"/>
                  <a:gd name="connsiteX20" fmla="*/ 1574006 w 1890817"/>
                  <a:gd name="connsiteY20" fmla="*/ 59531 h 821531"/>
                  <a:gd name="connsiteX21" fmla="*/ 1602581 w 1890817"/>
                  <a:gd name="connsiteY21" fmla="*/ 54769 h 821531"/>
                  <a:gd name="connsiteX22" fmla="*/ 1612106 w 1890817"/>
                  <a:gd name="connsiteY22" fmla="*/ 107156 h 821531"/>
                  <a:gd name="connsiteX23" fmla="*/ 1597818 w 1890817"/>
                  <a:gd name="connsiteY23" fmla="*/ 180975 h 821531"/>
                  <a:gd name="connsiteX24" fmla="*/ 1574006 w 1890817"/>
                  <a:gd name="connsiteY24" fmla="*/ 230981 h 821531"/>
                  <a:gd name="connsiteX25" fmla="*/ 1571625 w 1890817"/>
                  <a:gd name="connsiteY25" fmla="*/ 259557 h 821531"/>
                  <a:gd name="connsiteX26" fmla="*/ 1583531 w 1890817"/>
                  <a:gd name="connsiteY26" fmla="*/ 285750 h 821531"/>
                  <a:gd name="connsiteX27" fmla="*/ 1614487 w 1890817"/>
                  <a:gd name="connsiteY27" fmla="*/ 311944 h 821531"/>
                  <a:gd name="connsiteX28" fmla="*/ 1693068 w 1890817"/>
                  <a:gd name="connsiteY28" fmla="*/ 300037 h 821531"/>
                  <a:gd name="connsiteX29" fmla="*/ 1890712 w 1890817"/>
                  <a:gd name="connsiteY29" fmla="*/ 300038 h 821531"/>
                  <a:gd name="connsiteX30" fmla="*/ 1888331 w 1890817"/>
                  <a:gd name="connsiteY30" fmla="*/ 678656 h 821531"/>
                  <a:gd name="connsiteX31" fmla="*/ 1385887 w 1890817"/>
                  <a:gd name="connsiteY31" fmla="*/ 821531 h 821531"/>
                  <a:gd name="connsiteX32" fmla="*/ 969168 w 1890817"/>
                  <a:gd name="connsiteY32" fmla="*/ 750094 h 821531"/>
                  <a:gd name="connsiteX33" fmla="*/ 654843 w 1890817"/>
                  <a:gd name="connsiteY33" fmla="*/ 533400 h 821531"/>
                  <a:gd name="connsiteX34" fmla="*/ 0 w 1890817"/>
                  <a:gd name="connsiteY34" fmla="*/ 138113 h 821531"/>
                  <a:gd name="connsiteX35" fmla="*/ 488157 w 1890817"/>
                  <a:gd name="connsiteY35" fmla="*/ 0 h 821531"/>
                  <a:gd name="connsiteX36" fmla="*/ 504825 w 1890817"/>
                  <a:gd name="connsiteY36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942974 w 1890817"/>
                  <a:gd name="connsiteY7" fmla="*/ 385763 h 821531"/>
                  <a:gd name="connsiteX8" fmla="*/ 1026318 w 1890817"/>
                  <a:gd name="connsiteY8" fmla="*/ 85725 h 821531"/>
                  <a:gd name="connsiteX9" fmla="*/ 1128712 w 1890817"/>
                  <a:gd name="connsiteY9" fmla="*/ 164306 h 821531"/>
                  <a:gd name="connsiteX10" fmla="*/ 1159668 w 1890817"/>
                  <a:gd name="connsiteY10" fmla="*/ 183356 h 821531"/>
                  <a:gd name="connsiteX11" fmla="*/ 1181100 w 1890817"/>
                  <a:gd name="connsiteY11" fmla="*/ 226219 h 821531"/>
                  <a:gd name="connsiteX12" fmla="*/ 1178718 w 1890817"/>
                  <a:gd name="connsiteY12" fmla="*/ 307181 h 821531"/>
                  <a:gd name="connsiteX13" fmla="*/ 1181100 w 1890817"/>
                  <a:gd name="connsiteY13" fmla="*/ 354806 h 821531"/>
                  <a:gd name="connsiteX14" fmla="*/ 1219200 w 1890817"/>
                  <a:gd name="connsiteY14" fmla="*/ 340519 h 821531"/>
                  <a:gd name="connsiteX15" fmla="*/ 1252538 w 1890817"/>
                  <a:gd name="connsiteY15" fmla="*/ 297656 h 821531"/>
                  <a:gd name="connsiteX16" fmla="*/ 1278733 w 1890817"/>
                  <a:gd name="connsiteY16" fmla="*/ 269081 h 821531"/>
                  <a:gd name="connsiteX17" fmla="*/ 1276350 w 1890817"/>
                  <a:gd name="connsiteY17" fmla="*/ 242887 h 821531"/>
                  <a:gd name="connsiteX18" fmla="*/ 1252537 w 1890817"/>
                  <a:gd name="connsiteY18" fmla="*/ 219075 h 821531"/>
                  <a:gd name="connsiteX19" fmla="*/ 1247775 w 1890817"/>
                  <a:gd name="connsiteY19" fmla="*/ 185737 h 821531"/>
                  <a:gd name="connsiteX20" fmla="*/ 1574006 w 1890817"/>
                  <a:gd name="connsiteY20" fmla="*/ 59531 h 821531"/>
                  <a:gd name="connsiteX21" fmla="*/ 1602581 w 1890817"/>
                  <a:gd name="connsiteY21" fmla="*/ 54769 h 821531"/>
                  <a:gd name="connsiteX22" fmla="*/ 1612106 w 1890817"/>
                  <a:gd name="connsiteY22" fmla="*/ 107156 h 821531"/>
                  <a:gd name="connsiteX23" fmla="*/ 1597818 w 1890817"/>
                  <a:gd name="connsiteY23" fmla="*/ 180975 h 821531"/>
                  <a:gd name="connsiteX24" fmla="*/ 1574006 w 1890817"/>
                  <a:gd name="connsiteY24" fmla="*/ 230981 h 821531"/>
                  <a:gd name="connsiteX25" fmla="*/ 1571625 w 1890817"/>
                  <a:gd name="connsiteY25" fmla="*/ 259557 h 821531"/>
                  <a:gd name="connsiteX26" fmla="*/ 1583531 w 1890817"/>
                  <a:gd name="connsiteY26" fmla="*/ 285750 h 821531"/>
                  <a:gd name="connsiteX27" fmla="*/ 1614487 w 1890817"/>
                  <a:gd name="connsiteY27" fmla="*/ 311944 h 821531"/>
                  <a:gd name="connsiteX28" fmla="*/ 1693068 w 1890817"/>
                  <a:gd name="connsiteY28" fmla="*/ 300037 h 821531"/>
                  <a:gd name="connsiteX29" fmla="*/ 1890712 w 1890817"/>
                  <a:gd name="connsiteY29" fmla="*/ 300038 h 821531"/>
                  <a:gd name="connsiteX30" fmla="*/ 1888331 w 1890817"/>
                  <a:gd name="connsiteY30" fmla="*/ 678656 h 821531"/>
                  <a:gd name="connsiteX31" fmla="*/ 1385887 w 1890817"/>
                  <a:gd name="connsiteY31" fmla="*/ 821531 h 821531"/>
                  <a:gd name="connsiteX32" fmla="*/ 969168 w 1890817"/>
                  <a:gd name="connsiteY32" fmla="*/ 750094 h 821531"/>
                  <a:gd name="connsiteX33" fmla="*/ 654843 w 1890817"/>
                  <a:gd name="connsiteY33" fmla="*/ 533400 h 821531"/>
                  <a:gd name="connsiteX34" fmla="*/ 0 w 1890817"/>
                  <a:gd name="connsiteY34" fmla="*/ 138113 h 821531"/>
                  <a:gd name="connsiteX35" fmla="*/ 488157 w 1890817"/>
                  <a:gd name="connsiteY35" fmla="*/ 0 h 821531"/>
                  <a:gd name="connsiteX36" fmla="*/ 504825 w 1890817"/>
                  <a:gd name="connsiteY36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942974 w 1890817"/>
                  <a:gd name="connsiteY7" fmla="*/ 385763 h 821531"/>
                  <a:gd name="connsiteX8" fmla="*/ 1026318 w 1890817"/>
                  <a:gd name="connsiteY8" fmla="*/ 85725 h 821531"/>
                  <a:gd name="connsiteX9" fmla="*/ 1128712 w 1890817"/>
                  <a:gd name="connsiteY9" fmla="*/ 164306 h 821531"/>
                  <a:gd name="connsiteX10" fmla="*/ 1159668 w 1890817"/>
                  <a:gd name="connsiteY10" fmla="*/ 183356 h 821531"/>
                  <a:gd name="connsiteX11" fmla="*/ 1181100 w 1890817"/>
                  <a:gd name="connsiteY11" fmla="*/ 226219 h 821531"/>
                  <a:gd name="connsiteX12" fmla="*/ 1178718 w 1890817"/>
                  <a:gd name="connsiteY12" fmla="*/ 307181 h 821531"/>
                  <a:gd name="connsiteX13" fmla="*/ 1181100 w 1890817"/>
                  <a:gd name="connsiteY13" fmla="*/ 354806 h 821531"/>
                  <a:gd name="connsiteX14" fmla="*/ 1219200 w 1890817"/>
                  <a:gd name="connsiteY14" fmla="*/ 340519 h 821531"/>
                  <a:gd name="connsiteX15" fmla="*/ 1252538 w 1890817"/>
                  <a:gd name="connsiteY15" fmla="*/ 297656 h 821531"/>
                  <a:gd name="connsiteX16" fmla="*/ 1278733 w 1890817"/>
                  <a:gd name="connsiteY16" fmla="*/ 269081 h 821531"/>
                  <a:gd name="connsiteX17" fmla="*/ 1276350 w 1890817"/>
                  <a:gd name="connsiteY17" fmla="*/ 242887 h 821531"/>
                  <a:gd name="connsiteX18" fmla="*/ 1252537 w 1890817"/>
                  <a:gd name="connsiteY18" fmla="*/ 219075 h 821531"/>
                  <a:gd name="connsiteX19" fmla="*/ 1247775 w 1890817"/>
                  <a:gd name="connsiteY19" fmla="*/ 185737 h 821531"/>
                  <a:gd name="connsiteX20" fmla="*/ 1574006 w 1890817"/>
                  <a:gd name="connsiteY20" fmla="*/ 59531 h 821531"/>
                  <a:gd name="connsiteX21" fmla="*/ 1602581 w 1890817"/>
                  <a:gd name="connsiteY21" fmla="*/ 54769 h 821531"/>
                  <a:gd name="connsiteX22" fmla="*/ 1612106 w 1890817"/>
                  <a:gd name="connsiteY22" fmla="*/ 107156 h 821531"/>
                  <a:gd name="connsiteX23" fmla="*/ 1597818 w 1890817"/>
                  <a:gd name="connsiteY23" fmla="*/ 180975 h 821531"/>
                  <a:gd name="connsiteX24" fmla="*/ 1574006 w 1890817"/>
                  <a:gd name="connsiteY24" fmla="*/ 230981 h 821531"/>
                  <a:gd name="connsiteX25" fmla="*/ 1571625 w 1890817"/>
                  <a:gd name="connsiteY25" fmla="*/ 259557 h 821531"/>
                  <a:gd name="connsiteX26" fmla="*/ 1583531 w 1890817"/>
                  <a:gd name="connsiteY26" fmla="*/ 285750 h 821531"/>
                  <a:gd name="connsiteX27" fmla="*/ 1614487 w 1890817"/>
                  <a:gd name="connsiteY27" fmla="*/ 311944 h 821531"/>
                  <a:gd name="connsiteX28" fmla="*/ 1693068 w 1890817"/>
                  <a:gd name="connsiteY28" fmla="*/ 300037 h 821531"/>
                  <a:gd name="connsiteX29" fmla="*/ 1890712 w 1890817"/>
                  <a:gd name="connsiteY29" fmla="*/ 300038 h 821531"/>
                  <a:gd name="connsiteX30" fmla="*/ 1888331 w 1890817"/>
                  <a:gd name="connsiteY30" fmla="*/ 678656 h 821531"/>
                  <a:gd name="connsiteX31" fmla="*/ 1385887 w 1890817"/>
                  <a:gd name="connsiteY31" fmla="*/ 821531 h 821531"/>
                  <a:gd name="connsiteX32" fmla="*/ 969168 w 1890817"/>
                  <a:gd name="connsiteY32" fmla="*/ 750094 h 821531"/>
                  <a:gd name="connsiteX33" fmla="*/ 654843 w 1890817"/>
                  <a:gd name="connsiteY33" fmla="*/ 533400 h 821531"/>
                  <a:gd name="connsiteX34" fmla="*/ 0 w 1890817"/>
                  <a:gd name="connsiteY34" fmla="*/ 138113 h 821531"/>
                  <a:gd name="connsiteX35" fmla="*/ 488157 w 1890817"/>
                  <a:gd name="connsiteY35" fmla="*/ 0 h 821531"/>
                  <a:gd name="connsiteX36" fmla="*/ 504825 w 1890817"/>
                  <a:gd name="connsiteY36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919161 w 1890817"/>
                  <a:gd name="connsiteY7" fmla="*/ 390525 h 821531"/>
                  <a:gd name="connsiteX8" fmla="*/ 1026318 w 1890817"/>
                  <a:gd name="connsiteY8" fmla="*/ 85725 h 821531"/>
                  <a:gd name="connsiteX9" fmla="*/ 1128712 w 1890817"/>
                  <a:gd name="connsiteY9" fmla="*/ 164306 h 821531"/>
                  <a:gd name="connsiteX10" fmla="*/ 1159668 w 1890817"/>
                  <a:gd name="connsiteY10" fmla="*/ 183356 h 821531"/>
                  <a:gd name="connsiteX11" fmla="*/ 1181100 w 1890817"/>
                  <a:gd name="connsiteY11" fmla="*/ 226219 h 821531"/>
                  <a:gd name="connsiteX12" fmla="*/ 1178718 w 1890817"/>
                  <a:gd name="connsiteY12" fmla="*/ 307181 h 821531"/>
                  <a:gd name="connsiteX13" fmla="*/ 1181100 w 1890817"/>
                  <a:gd name="connsiteY13" fmla="*/ 354806 h 821531"/>
                  <a:gd name="connsiteX14" fmla="*/ 1219200 w 1890817"/>
                  <a:gd name="connsiteY14" fmla="*/ 340519 h 821531"/>
                  <a:gd name="connsiteX15" fmla="*/ 1252538 w 1890817"/>
                  <a:gd name="connsiteY15" fmla="*/ 297656 h 821531"/>
                  <a:gd name="connsiteX16" fmla="*/ 1278733 w 1890817"/>
                  <a:gd name="connsiteY16" fmla="*/ 269081 h 821531"/>
                  <a:gd name="connsiteX17" fmla="*/ 1276350 w 1890817"/>
                  <a:gd name="connsiteY17" fmla="*/ 242887 h 821531"/>
                  <a:gd name="connsiteX18" fmla="*/ 1252537 w 1890817"/>
                  <a:gd name="connsiteY18" fmla="*/ 219075 h 821531"/>
                  <a:gd name="connsiteX19" fmla="*/ 1247775 w 1890817"/>
                  <a:gd name="connsiteY19" fmla="*/ 185737 h 821531"/>
                  <a:gd name="connsiteX20" fmla="*/ 1574006 w 1890817"/>
                  <a:gd name="connsiteY20" fmla="*/ 59531 h 821531"/>
                  <a:gd name="connsiteX21" fmla="*/ 1602581 w 1890817"/>
                  <a:gd name="connsiteY21" fmla="*/ 54769 h 821531"/>
                  <a:gd name="connsiteX22" fmla="*/ 1612106 w 1890817"/>
                  <a:gd name="connsiteY22" fmla="*/ 107156 h 821531"/>
                  <a:gd name="connsiteX23" fmla="*/ 1597818 w 1890817"/>
                  <a:gd name="connsiteY23" fmla="*/ 180975 h 821531"/>
                  <a:gd name="connsiteX24" fmla="*/ 1574006 w 1890817"/>
                  <a:gd name="connsiteY24" fmla="*/ 230981 h 821531"/>
                  <a:gd name="connsiteX25" fmla="*/ 1571625 w 1890817"/>
                  <a:gd name="connsiteY25" fmla="*/ 259557 h 821531"/>
                  <a:gd name="connsiteX26" fmla="*/ 1583531 w 1890817"/>
                  <a:gd name="connsiteY26" fmla="*/ 285750 h 821531"/>
                  <a:gd name="connsiteX27" fmla="*/ 1614487 w 1890817"/>
                  <a:gd name="connsiteY27" fmla="*/ 311944 h 821531"/>
                  <a:gd name="connsiteX28" fmla="*/ 1693068 w 1890817"/>
                  <a:gd name="connsiteY28" fmla="*/ 300037 h 821531"/>
                  <a:gd name="connsiteX29" fmla="*/ 1890712 w 1890817"/>
                  <a:gd name="connsiteY29" fmla="*/ 300038 h 821531"/>
                  <a:gd name="connsiteX30" fmla="*/ 1888331 w 1890817"/>
                  <a:gd name="connsiteY30" fmla="*/ 678656 h 821531"/>
                  <a:gd name="connsiteX31" fmla="*/ 1385887 w 1890817"/>
                  <a:gd name="connsiteY31" fmla="*/ 821531 h 821531"/>
                  <a:gd name="connsiteX32" fmla="*/ 969168 w 1890817"/>
                  <a:gd name="connsiteY32" fmla="*/ 750094 h 821531"/>
                  <a:gd name="connsiteX33" fmla="*/ 654843 w 1890817"/>
                  <a:gd name="connsiteY33" fmla="*/ 533400 h 821531"/>
                  <a:gd name="connsiteX34" fmla="*/ 0 w 1890817"/>
                  <a:gd name="connsiteY34" fmla="*/ 138113 h 821531"/>
                  <a:gd name="connsiteX35" fmla="*/ 488157 w 1890817"/>
                  <a:gd name="connsiteY35" fmla="*/ 0 h 821531"/>
                  <a:gd name="connsiteX36" fmla="*/ 504825 w 1890817"/>
                  <a:gd name="connsiteY36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919161 w 1890817"/>
                  <a:gd name="connsiteY7" fmla="*/ 390525 h 821531"/>
                  <a:gd name="connsiteX8" fmla="*/ 1031081 w 1890817"/>
                  <a:gd name="connsiteY8" fmla="*/ 392906 h 821531"/>
                  <a:gd name="connsiteX9" fmla="*/ 1128712 w 1890817"/>
                  <a:gd name="connsiteY9" fmla="*/ 164306 h 821531"/>
                  <a:gd name="connsiteX10" fmla="*/ 1159668 w 1890817"/>
                  <a:gd name="connsiteY10" fmla="*/ 183356 h 821531"/>
                  <a:gd name="connsiteX11" fmla="*/ 1181100 w 1890817"/>
                  <a:gd name="connsiteY11" fmla="*/ 226219 h 821531"/>
                  <a:gd name="connsiteX12" fmla="*/ 1178718 w 1890817"/>
                  <a:gd name="connsiteY12" fmla="*/ 307181 h 821531"/>
                  <a:gd name="connsiteX13" fmla="*/ 1181100 w 1890817"/>
                  <a:gd name="connsiteY13" fmla="*/ 354806 h 821531"/>
                  <a:gd name="connsiteX14" fmla="*/ 1219200 w 1890817"/>
                  <a:gd name="connsiteY14" fmla="*/ 340519 h 821531"/>
                  <a:gd name="connsiteX15" fmla="*/ 1252538 w 1890817"/>
                  <a:gd name="connsiteY15" fmla="*/ 297656 h 821531"/>
                  <a:gd name="connsiteX16" fmla="*/ 1278733 w 1890817"/>
                  <a:gd name="connsiteY16" fmla="*/ 269081 h 821531"/>
                  <a:gd name="connsiteX17" fmla="*/ 1276350 w 1890817"/>
                  <a:gd name="connsiteY17" fmla="*/ 242887 h 821531"/>
                  <a:gd name="connsiteX18" fmla="*/ 1252537 w 1890817"/>
                  <a:gd name="connsiteY18" fmla="*/ 219075 h 821531"/>
                  <a:gd name="connsiteX19" fmla="*/ 1247775 w 1890817"/>
                  <a:gd name="connsiteY19" fmla="*/ 185737 h 821531"/>
                  <a:gd name="connsiteX20" fmla="*/ 1574006 w 1890817"/>
                  <a:gd name="connsiteY20" fmla="*/ 59531 h 821531"/>
                  <a:gd name="connsiteX21" fmla="*/ 1602581 w 1890817"/>
                  <a:gd name="connsiteY21" fmla="*/ 54769 h 821531"/>
                  <a:gd name="connsiteX22" fmla="*/ 1612106 w 1890817"/>
                  <a:gd name="connsiteY22" fmla="*/ 107156 h 821531"/>
                  <a:gd name="connsiteX23" fmla="*/ 1597818 w 1890817"/>
                  <a:gd name="connsiteY23" fmla="*/ 180975 h 821531"/>
                  <a:gd name="connsiteX24" fmla="*/ 1574006 w 1890817"/>
                  <a:gd name="connsiteY24" fmla="*/ 230981 h 821531"/>
                  <a:gd name="connsiteX25" fmla="*/ 1571625 w 1890817"/>
                  <a:gd name="connsiteY25" fmla="*/ 259557 h 821531"/>
                  <a:gd name="connsiteX26" fmla="*/ 1583531 w 1890817"/>
                  <a:gd name="connsiteY26" fmla="*/ 285750 h 821531"/>
                  <a:gd name="connsiteX27" fmla="*/ 1614487 w 1890817"/>
                  <a:gd name="connsiteY27" fmla="*/ 311944 h 821531"/>
                  <a:gd name="connsiteX28" fmla="*/ 1693068 w 1890817"/>
                  <a:gd name="connsiteY28" fmla="*/ 300037 h 821531"/>
                  <a:gd name="connsiteX29" fmla="*/ 1890712 w 1890817"/>
                  <a:gd name="connsiteY29" fmla="*/ 300038 h 821531"/>
                  <a:gd name="connsiteX30" fmla="*/ 1888331 w 1890817"/>
                  <a:gd name="connsiteY30" fmla="*/ 678656 h 821531"/>
                  <a:gd name="connsiteX31" fmla="*/ 1385887 w 1890817"/>
                  <a:gd name="connsiteY31" fmla="*/ 821531 h 821531"/>
                  <a:gd name="connsiteX32" fmla="*/ 969168 w 1890817"/>
                  <a:gd name="connsiteY32" fmla="*/ 750094 h 821531"/>
                  <a:gd name="connsiteX33" fmla="*/ 654843 w 1890817"/>
                  <a:gd name="connsiteY33" fmla="*/ 533400 h 821531"/>
                  <a:gd name="connsiteX34" fmla="*/ 0 w 1890817"/>
                  <a:gd name="connsiteY34" fmla="*/ 138113 h 821531"/>
                  <a:gd name="connsiteX35" fmla="*/ 488157 w 1890817"/>
                  <a:gd name="connsiteY35" fmla="*/ 0 h 821531"/>
                  <a:gd name="connsiteX36" fmla="*/ 504825 w 1890817"/>
                  <a:gd name="connsiteY36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919161 w 1890817"/>
                  <a:gd name="connsiteY7" fmla="*/ 390525 h 821531"/>
                  <a:gd name="connsiteX8" fmla="*/ 1004887 w 1890817"/>
                  <a:gd name="connsiteY8" fmla="*/ 383381 h 821531"/>
                  <a:gd name="connsiteX9" fmla="*/ 1128712 w 1890817"/>
                  <a:gd name="connsiteY9" fmla="*/ 164306 h 821531"/>
                  <a:gd name="connsiteX10" fmla="*/ 1159668 w 1890817"/>
                  <a:gd name="connsiteY10" fmla="*/ 183356 h 821531"/>
                  <a:gd name="connsiteX11" fmla="*/ 1181100 w 1890817"/>
                  <a:gd name="connsiteY11" fmla="*/ 226219 h 821531"/>
                  <a:gd name="connsiteX12" fmla="*/ 1178718 w 1890817"/>
                  <a:gd name="connsiteY12" fmla="*/ 307181 h 821531"/>
                  <a:gd name="connsiteX13" fmla="*/ 1181100 w 1890817"/>
                  <a:gd name="connsiteY13" fmla="*/ 354806 h 821531"/>
                  <a:gd name="connsiteX14" fmla="*/ 1219200 w 1890817"/>
                  <a:gd name="connsiteY14" fmla="*/ 340519 h 821531"/>
                  <a:gd name="connsiteX15" fmla="*/ 1252538 w 1890817"/>
                  <a:gd name="connsiteY15" fmla="*/ 297656 h 821531"/>
                  <a:gd name="connsiteX16" fmla="*/ 1278733 w 1890817"/>
                  <a:gd name="connsiteY16" fmla="*/ 269081 h 821531"/>
                  <a:gd name="connsiteX17" fmla="*/ 1276350 w 1890817"/>
                  <a:gd name="connsiteY17" fmla="*/ 242887 h 821531"/>
                  <a:gd name="connsiteX18" fmla="*/ 1252537 w 1890817"/>
                  <a:gd name="connsiteY18" fmla="*/ 219075 h 821531"/>
                  <a:gd name="connsiteX19" fmla="*/ 1247775 w 1890817"/>
                  <a:gd name="connsiteY19" fmla="*/ 185737 h 821531"/>
                  <a:gd name="connsiteX20" fmla="*/ 1574006 w 1890817"/>
                  <a:gd name="connsiteY20" fmla="*/ 59531 h 821531"/>
                  <a:gd name="connsiteX21" fmla="*/ 1602581 w 1890817"/>
                  <a:gd name="connsiteY21" fmla="*/ 54769 h 821531"/>
                  <a:gd name="connsiteX22" fmla="*/ 1612106 w 1890817"/>
                  <a:gd name="connsiteY22" fmla="*/ 107156 h 821531"/>
                  <a:gd name="connsiteX23" fmla="*/ 1597818 w 1890817"/>
                  <a:gd name="connsiteY23" fmla="*/ 180975 h 821531"/>
                  <a:gd name="connsiteX24" fmla="*/ 1574006 w 1890817"/>
                  <a:gd name="connsiteY24" fmla="*/ 230981 h 821531"/>
                  <a:gd name="connsiteX25" fmla="*/ 1571625 w 1890817"/>
                  <a:gd name="connsiteY25" fmla="*/ 259557 h 821531"/>
                  <a:gd name="connsiteX26" fmla="*/ 1583531 w 1890817"/>
                  <a:gd name="connsiteY26" fmla="*/ 285750 h 821531"/>
                  <a:gd name="connsiteX27" fmla="*/ 1614487 w 1890817"/>
                  <a:gd name="connsiteY27" fmla="*/ 311944 h 821531"/>
                  <a:gd name="connsiteX28" fmla="*/ 1693068 w 1890817"/>
                  <a:gd name="connsiteY28" fmla="*/ 300037 h 821531"/>
                  <a:gd name="connsiteX29" fmla="*/ 1890712 w 1890817"/>
                  <a:gd name="connsiteY29" fmla="*/ 300038 h 821531"/>
                  <a:gd name="connsiteX30" fmla="*/ 1888331 w 1890817"/>
                  <a:gd name="connsiteY30" fmla="*/ 678656 h 821531"/>
                  <a:gd name="connsiteX31" fmla="*/ 1385887 w 1890817"/>
                  <a:gd name="connsiteY31" fmla="*/ 821531 h 821531"/>
                  <a:gd name="connsiteX32" fmla="*/ 969168 w 1890817"/>
                  <a:gd name="connsiteY32" fmla="*/ 750094 h 821531"/>
                  <a:gd name="connsiteX33" fmla="*/ 654843 w 1890817"/>
                  <a:gd name="connsiteY33" fmla="*/ 533400 h 821531"/>
                  <a:gd name="connsiteX34" fmla="*/ 0 w 1890817"/>
                  <a:gd name="connsiteY34" fmla="*/ 138113 h 821531"/>
                  <a:gd name="connsiteX35" fmla="*/ 488157 w 1890817"/>
                  <a:gd name="connsiteY35" fmla="*/ 0 h 821531"/>
                  <a:gd name="connsiteX36" fmla="*/ 504825 w 1890817"/>
                  <a:gd name="connsiteY36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919161 w 1890817"/>
                  <a:gd name="connsiteY7" fmla="*/ 390525 h 821531"/>
                  <a:gd name="connsiteX8" fmla="*/ 1004887 w 1890817"/>
                  <a:gd name="connsiteY8" fmla="*/ 383381 h 821531"/>
                  <a:gd name="connsiteX9" fmla="*/ 1097756 w 1890817"/>
                  <a:gd name="connsiteY9" fmla="*/ 395288 h 821531"/>
                  <a:gd name="connsiteX10" fmla="*/ 1159668 w 1890817"/>
                  <a:gd name="connsiteY10" fmla="*/ 183356 h 821531"/>
                  <a:gd name="connsiteX11" fmla="*/ 1181100 w 1890817"/>
                  <a:gd name="connsiteY11" fmla="*/ 226219 h 821531"/>
                  <a:gd name="connsiteX12" fmla="*/ 1178718 w 1890817"/>
                  <a:gd name="connsiteY12" fmla="*/ 307181 h 821531"/>
                  <a:gd name="connsiteX13" fmla="*/ 1181100 w 1890817"/>
                  <a:gd name="connsiteY13" fmla="*/ 354806 h 821531"/>
                  <a:gd name="connsiteX14" fmla="*/ 1219200 w 1890817"/>
                  <a:gd name="connsiteY14" fmla="*/ 340519 h 821531"/>
                  <a:gd name="connsiteX15" fmla="*/ 1252538 w 1890817"/>
                  <a:gd name="connsiteY15" fmla="*/ 297656 h 821531"/>
                  <a:gd name="connsiteX16" fmla="*/ 1278733 w 1890817"/>
                  <a:gd name="connsiteY16" fmla="*/ 269081 h 821531"/>
                  <a:gd name="connsiteX17" fmla="*/ 1276350 w 1890817"/>
                  <a:gd name="connsiteY17" fmla="*/ 242887 h 821531"/>
                  <a:gd name="connsiteX18" fmla="*/ 1252537 w 1890817"/>
                  <a:gd name="connsiteY18" fmla="*/ 219075 h 821531"/>
                  <a:gd name="connsiteX19" fmla="*/ 1247775 w 1890817"/>
                  <a:gd name="connsiteY19" fmla="*/ 185737 h 821531"/>
                  <a:gd name="connsiteX20" fmla="*/ 1574006 w 1890817"/>
                  <a:gd name="connsiteY20" fmla="*/ 59531 h 821531"/>
                  <a:gd name="connsiteX21" fmla="*/ 1602581 w 1890817"/>
                  <a:gd name="connsiteY21" fmla="*/ 54769 h 821531"/>
                  <a:gd name="connsiteX22" fmla="*/ 1612106 w 1890817"/>
                  <a:gd name="connsiteY22" fmla="*/ 107156 h 821531"/>
                  <a:gd name="connsiteX23" fmla="*/ 1597818 w 1890817"/>
                  <a:gd name="connsiteY23" fmla="*/ 180975 h 821531"/>
                  <a:gd name="connsiteX24" fmla="*/ 1574006 w 1890817"/>
                  <a:gd name="connsiteY24" fmla="*/ 230981 h 821531"/>
                  <a:gd name="connsiteX25" fmla="*/ 1571625 w 1890817"/>
                  <a:gd name="connsiteY25" fmla="*/ 259557 h 821531"/>
                  <a:gd name="connsiteX26" fmla="*/ 1583531 w 1890817"/>
                  <a:gd name="connsiteY26" fmla="*/ 285750 h 821531"/>
                  <a:gd name="connsiteX27" fmla="*/ 1614487 w 1890817"/>
                  <a:gd name="connsiteY27" fmla="*/ 311944 h 821531"/>
                  <a:gd name="connsiteX28" fmla="*/ 1693068 w 1890817"/>
                  <a:gd name="connsiteY28" fmla="*/ 300037 h 821531"/>
                  <a:gd name="connsiteX29" fmla="*/ 1890712 w 1890817"/>
                  <a:gd name="connsiteY29" fmla="*/ 300038 h 821531"/>
                  <a:gd name="connsiteX30" fmla="*/ 1888331 w 1890817"/>
                  <a:gd name="connsiteY30" fmla="*/ 678656 h 821531"/>
                  <a:gd name="connsiteX31" fmla="*/ 1385887 w 1890817"/>
                  <a:gd name="connsiteY31" fmla="*/ 821531 h 821531"/>
                  <a:gd name="connsiteX32" fmla="*/ 969168 w 1890817"/>
                  <a:gd name="connsiteY32" fmla="*/ 750094 h 821531"/>
                  <a:gd name="connsiteX33" fmla="*/ 654843 w 1890817"/>
                  <a:gd name="connsiteY33" fmla="*/ 533400 h 821531"/>
                  <a:gd name="connsiteX34" fmla="*/ 0 w 1890817"/>
                  <a:gd name="connsiteY34" fmla="*/ 138113 h 821531"/>
                  <a:gd name="connsiteX35" fmla="*/ 488157 w 1890817"/>
                  <a:gd name="connsiteY35" fmla="*/ 0 h 821531"/>
                  <a:gd name="connsiteX36" fmla="*/ 504825 w 1890817"/>
                  <a:gd name="connsiteY36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919161 w 1890817"/>
                  <a:gd name="connsiteY7" fmla="*/ 390525 h 821531"/>
                  <a:gd name="connsiteX8" fmla="*/ 1004887 w 1890817"/>
                  <a:gd name="connsiteY8" fmla="*/ 383381 h 821531"/>
                  <a:gd name="connsiteX9" fmla="*/ 1097756 w 1890817"/>
                  <a:gd name="connsiteY9" fmla="*/ 395288 h 821531"/>
                  <a:gd name="connsiteX10" fmla="*/ 1181100 w 1890817"/>
                  <a:gd name="connsiteY10" fmla="*/ 226219 h 821531"/>
                  <a:gd name="connsiteX11" fmla="*/ 1178718 w 1890817"/>
                  <a:gd name="connsiteY11" fmla="*/ 307181 h 821531"/>
                  <a:gd name="connsiteX12" fmla="*/ 1181100 w 1890817"/>
                  <a:gd name="connsiteY12" fmla="*/ 354806 h 821531"/>
                  <a:gd name="connsiteX13" fmla="*/ 1219200 w 1890817"/>
                  <a:gd name="connsiteY13" fmla="*/ 340519 h 821531"/>
                  <a:gd name="connsiteX14" fmla="*/ 1252538 w 1890817"/>
                  <a:gd name="connsiteY14" fmla="*/ 297656 h 821531"/>
                  <a:gd name="connsiteX15" fmla="*/ 1278733 w 1890817"/>
                  <a:gd name="connsiteY15" fmla="*/ 269081 h 821531"/>
                  <a:gd name="connsiteX16" fmla="*/ 1276350 w 1890817"/>
                  <a:gd name="connsiteY16" fmla="*/ 242887 h 821531"/>
                  <a:gd name="connsiteX17" fmla="*/ 1252537 w 1890817"/>
                  <a:gd name="connsiteY17" fmla="*/ 219075 h 821531"/>
                  <a:gd name="connsiteX18" fmla="*/ 1247775 w 1890817"/>
                  <a:gd name="connsiteY18" fmla="*/ 185737 h 821531"/>
                  <a:gd name="connsiteX19" fmla="*/ 1574006 w 1890817"/>
                  <a:gd name="connsiteY19" fmla="*/ 59531 h 821531"/>
                  <a:gd name="connsiteX20" fmla="*/ 1602581 w 1890817"/>
                  <a:gd name="connsiteY20" fmla="*/ 54769 h 821531"/>
                  <a:gd name="connsiteX21" fmla="*/ 1612106 w 1890817"/>
                  <a:gd name="connsiteY21" fmla="*/ 107156 h 821531"/>
                  <a:gd name="connsiteX22" fmla="*/ 1597818 w 1890817"/>
                  <a:gd name="connsiteY22" fmla="*/ 180975 h 821531"/>
                  <a:gd name="connsiteX23" fmla="*/ 1574006 w 1890817"/>
                  <a:gd name="connsiteY23" fmla="*/ 230981 h 821531"/>
                  <a:gd name="connsiteX24" fmla="*/ 1571625 w 1890817"/>
                  <a:gd name="connsiteY24" fmla="*/ 259557 h 821531"/>
                  <a:gd name="connsiteX25" fmla="*/ 1583531 w 1890817"/>
                  <a:gd name="connsiteY25" fmla="*/ 285750 h 821531"/>
                  <a:gd name="connsiteX26" fmla="*/ 1614487 w 1890817"/>
                  <a:gd name="connsiteY26" fmla="*/ 311944 h 821531"/>
                  <a:gd name="connsiteX27" fmla="*/ 1693068 w 1890817"/>
                  <a:gd name="connsiteY27" fmla="*/ 300037 h 821531"/>
                  <a:gd name="connsiteX28" fmla="*/ 1890712 w 1890817"/>
                  <a:gd name="connsiteY28" fmla="*/ 300038 h 821531"/>
                  <a:gd name="connsiteX29" fmla="*/ 1888331 w 1890817"/>
                  <a:gd name="connsiteY29" fmla="*/ 678656 h 821531"/>
                  <a:gd name="connsiteX30" fmla="*/ 1385887 w 1890817"/>
                  <a:gd name="connsiteY30" fmla="*/ 821531 h 821531"/>
                  <a:gd name="connsiteX31" fmla="*/ 969168 w 1890817"/>
                  <a:gd name="connsiteY31" fmla="*/ 750094 h 821531"/>
                  <a:gd name="connsiteX32" fmla="*/ 654843 w 1890817"/>
                  <a:gd name="connsiteY32" fmla="*/ 533400 h 821531"/>
                  <a:gd name="connsiteX33" fmla="*/ 0 w 1890817"/>
                  <a:gd name="connsiteY33" fmla="*/ 138113 h 821531"/>
                  <a:gd name="connsiteX34" fmla="*/ 488157 w 1890817"/>
                  <a:gd name="connsiteY34" fmla="*/ 0 h 821531"/>
                  <a:gd name="connsiteX35" fmla="*/ 504825 w 1890817"/>
                  <a:gd name="connsiteY35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919161 w 1890817"/>
                  <a:gd name="connsiteY7" fmla="*/ 390525 h 821531"/>
                  <a:gd name="connsiteX8" fmla="*/ 1004887 w 1890817"/>
                  <a:gd name="connsiteY8" fmla="*/ 383381 h 821531"/>
                  <a:gd name="connsiteX9" fmla="*/ 1097756 w 1890817"/>
                  <a:gd name="connsiteY9" fmla="*/ 395288 h 821531"/>
                  <a:gd name="connsiteX10" fmla="*/ 1178718 w 1890817"/>
                  <a:gd name="connsiteY10" fmla="*/ 307181 h 821531"/>
                  <a:gd name="connsiteX11" fmla="*/ 1181100 w 1890817"/>
                  <a:gd name="connsiteY11" fmla="*/ 354806 h 821531"/>
                  <a:gd name="connsiteX12" fmla="*/ 1219200 w 1890817"/>
                  <a:gd name="connsiteY12" fmla="*/ 340519 h 821531"/>
                  <a:gd name="connsiteX13" fmla="*/ 1252538 w 1890817"/>
                  <a:gd name="connsiteY13" fmla="*/ 297656 h 821531"/>
                  <a:gd name="connsiteX14" fmla="*/ 1278733 w 1890817"/>
                  <a:gd name="connsiteY14" fmla="*/ 269081 h 821531"/>
                  <a:gd name="connsiteX15" fmla="*/ 1276350 w 1890817"/>
                  <a:gd name="connsiteY15" fmla="*/ 242887 h 821531"/>
                  <a:gd name="connsiteX16" fmla="*/ 1252537 w 1890817"/>
                  <a:gd name="connsiteY16" fmla="*/ 219075 h 821531"/>
                  <a:gd name="connsiteX17" fmla="*/ 1247775 w 1890817"/>
                  <a:gd name="connsiteY17" fmla="*/ 185737 h 821531"/>
                  <a:gd name="connsiteX18" fmla="*/ 1574006 w 1890817"/>
                  <a:gd name="connsiteY18" fmla="*/ 59531 h 821531"/>
                  <a:gd name="connsiteX19" fmla="*/ 1602581 w 1890817"/>
                  <a:gd name="connsiteY19" fmla="*/ 54769 h 821531"/>
                  <a:gd name="connsiteX20" fmla="*/ 1612106 w 1890817"/>
                  <a:gd name="connsiteY20" fmla="*/ 107156 h 821531"/>
                  <a:gd name="connsiteX21" fmla="*/ 1597818 w 1890817"/>
                  <a:gd name="connsiteY21" fmla="*/ 180975 h 821531"/>
                  <a:gd name="connsiteX22" fmla="*/ 1574006 w 1890817"/>
                  <a:gd name="connsiteY22" fmla="*/ 230981 h 821531"/>
                  <a:gd name="connsiteX23" fmla="*/ 1571625 w 1890817"/>
                  <a:gd name="connsiteY23" fmla="*/ 259557 h 821531"/>
                  <a:gd name="connsiteX24" fmla="*/ 1583531 w 1890817"/>
                  <a:gd name="connsiteY24" fmla="*/ 285750 h 821531"/>
                  <a:gd name="connsiteX25" fmla="*/ 1614487 w 1890817"/>
                  <a:gd name="connsiteY25" fmla="*/ 311944 h 821531"/>
                  <a:gd name="connsiteX26" fmla="*/ 1693068 w 1890817"/>
                  <a:gd name="connsiteY26" fmla="*/ 300037 h 821531"/>
                  <a:gd name="connsiteX27" fmla="*/ 1890712 w 1890817"/>
                  <a:gd name="connsiteY27" fmla="*/ 300038 h 821531"/>
                  <a:gd name="connsiteX28" fmla="*/ 1888331 w 1890817"/>
                  <a:gd name="connsiteY28" fmla="*/ 678656 h 821531"/>
                  <a:gd name="connsiteX29" fmla="*/ 1385887 w 1890817"/>
                  <a:gd name="connsiteY29" fmla="*/ 821531 h 821531"/>
                  <a:gd name="connsiteX30" fmla="*/ 969168 w 1890817"/>
                  <a:gd name="connsiteY30" fmla="*/ 750094 h 821531"/>
                  <a:gd name="connsiteX31" fmla="*/ 654843 w 1890817"/>
                  <a:gd name="connsiteY31" fmla="*/ 533400 h 821531"/>
                  <a:gd name="connsiteX32" fmla="*/ 0 w 1890817"/>
                  <a:gd name="connsiteY32" fmla="*/ 138113 h 821531"/>
                  <a:gd name="connsiteX33" fmla="*/ 488157 w 1890817"/>
                  <a:gd name="connsiteY33" fmla="*/ 0 h 821531"/>
                  <a:gd name="connsiteX34" fmla="*/ 504825 w 1890817"/>
                  <a:gd name="connsiteY34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919161 w 1890817"/>
                  <a:gd name="connsiteY7" fmla="*/ 390525 h 821531"/>
                  <a:gd name="connsiteX8" fmla="*/ 1004887 w 1890817"/>
                  <a:gd name="connsiteY8" fmla="*/ 383381 h 821531"/>
                  <a:gd name="connsiteX9" fmla="*/ 1097756 w 1890817"/>
                  <a:gd name="connsiteY9" fmla="*/ 395288 h 821531"/>
                  <a:gd name="connsiteX10" fmla="*/ 1181100 w 1890817"/>
                  <a:gd name="connsiteY10" fmla="*/ 354806 h 821531"/>
                  <a:gd name="connsiteX11" fmla="*/ 1219200 w 1890817"/>
                  <a:gd name="connsiteY11" fmla="*/ 340519 h 821531"/>
                  <a:gd name="connsiteX12" fmla="*/ 1252538 w 1890817"/>
                  <a:gd name="connsiteY12" fmla="*/ 297656 h 821531"/>
                  <a:gd name="connsiteX13" fmla="*/ 1278733 w 1890817"/>
                  <a:gd name="connsiteY13" fmla="*/ 269081 h 821531"/>
                  <a:gd name="connsiteX14" fmla="*/ 1276350 w 1890817"/>
                  <a:gd name="connsiteY14" fmla="*/ 242887 h 821531"/>
                  <a:gd name="connsiteX15" fmla="*/ 1252537 w 1890817"/>
                  <a:gd name="connsiteY15" fmla="*/ 219075 h 821531"/>
                  <a:gd name="connsiteX16" fmla="*/ 1247775 w 1890817"/>
                  <a:gd name="connsiteY16" fmla="*/ 185737 h 821531"/>
                  <a:gd name="connsiteX17" fmla="*/ 1574006 w 1890817"/>
                  <a:gd name="connsiteY17" fmla="*/ 59531 h 821531"/>
                  <a:gd name="connsiteX18" fmla="*/ 1602581 w 1890817"/>
                  <a:gd name="connsiteY18" fmla="*/ 54769 h 821531"/>
                  <a:gd name="connsiteX19" fmla="*/ 1612106 w 1890817"/>
                  <a:gd name="connsiteY19" fmla="*/ 107156 h 821531"/>
                  <a:gd name="connsiteX20" fmla="*/ 1597818 w 1890817"/>
                  <a:gd name="connsiteY20" fmla="*/ 180975 h 821531"/>
                  <a:gd name="connsiteX21" fmla="*/ 1574006 w 1890817"/>
                  <a:gd name="connsiteY21" fmla="*/ 230981 h 821531"/>
                  <a:gd name="connsiteX22" fmla="*/ 1571625 w 1890817"/>
                  <a:gd name="connsiteY22" fmla="*/ 259557 h 821531"/>
                  <a:gd name="connsiteX23" fmla="*/ 1583531 w 1890817"/>
                  <a:gd name="connsiteY23" fmla="*/ 285750 h 821531"/>
                  <a:gd name="connsiteX24" fmla="*/ 1614487 w 1890817"/>
                  <a:gd name="connsiteY24" fmla="*/ 311944 h 821531"/>
                  <a:gd name="connsiteX25" fmla="*/ 1693068 w 1890817"/>
                  <a:gd name="connsiteY25" fmla="*/ 300037 h 821531"/>
                  <a:gd name="connsiteX26" fmla="*/ 1890712 w 1890817"/>
                  <a:gd name="connsiteY26" fmla="*/ 300038 h 821531"/>
                  <a:gd name="connsiteX27" fmla="*/ 1888331 w 1890817"/>
                  <a:gd name="connsiteY27" fmla="*/ 678656 h 821531"/>
                  <a:gd name="connsiteX28" fmla="*/ 1385887 w 1890817"/>
                  <a:gd name="connsiteY28" fmla="*/ 821531 h 821531"/>
                  <a:gd name="connsiteX29" fmla="*/ 969168 w 1890817"/>
                  <a:gd name="connsiteY29" fmla="*/ 750094 h 821531"/>
                  <a:gd name="connsiteX30" fmla="*/ 654843 w 1890817"/>
                  <a:gd name="connsiteY30" fmla="*/ 533400 h 821531"/>
                  <a:gd name="connsiteX31" fmla="*/ 0 w 1890817"/>
                  <a:gd name="connsiteY31" fmla="*/ 138113 h 821531"/>
                  <a:gd name="connsiteX32" fmla="*/ 488157 w 1890817"/>
                  <a:gd name="connsiteY32" fmla="*/ 0 h 821531"/>
                  <a:gd name="connsiteX33" fmla="*/ 504825 w 1890817"/>
                  <a:gd name="connsiteY33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919161 w 1890817"/>
                  <a:gd name="connsiteY7" fmla="*/ 390525 h 821531"/>
                  <a:gd name="connsiteX8" fmla="*/ 1004887 w 1890817"/>
                  <a:gd name="connsiteY8" fmla="*/ 383381 h 821531"/>
                  <a:gd name="connsiteX9" fmla="*/ 1097756 w 1890817"/>
                  <a:gd name="connsiteY9" fmla="*/ 395288 h 821531"/>
                  <a:gd name="connsiteX10" fmla="*/ 1176337 w 1890817"/>
                  <a:gd name="connsiteY10" fmla="*/ 392906 h 821531"/>
                  <a:gd name="connsiteX11" fmla="*/ 1219200 w 1890817"/>
                  <a:gd name="connsiteY11" fmla="*/ 340519 h 821531"/>
                  <a:gd name="connsiteX12" fmla="*/ 1252538 w 1890817"/>
                  <a:gd name="connsiteY12" fmla="*/ 297656 h 821531"/>
                  <a:gd name="connsiteX13" fmla="*/ 1278733 w 1890817"/>
                  <a:gd name="connsiteY13" fmla="*/ 269081 h 821531"/>
                  <a:gd name="connsiteX14" fmla="*/ 1276350 w 1890817"/>
                  <a:gd name="connsiteY14" fmla="*/ 242887 h 821531"/>
                  <a:gd name="connsiteX15" fmla="*/ 1252537 w 1890817"/>
                  <a:gd name="connsiteY15" fmla="*/ 219075 h 821531"/>
                  <a:gd name="connsiteX16" fmla="*/ 1247775 w 1890817"/>
                  <a:gd name="connsiteY16" fmla="*/ 185737 h 821531"/>
                  <a:gd name="connsiteX17" fmla="*/ 1574006 w 1890817"/>
                  <a:gd name="connsiteY17" fmla="*/ 59531 h 821531"/>
                  <a:gd name="connsiteX18" fmla="*/ 1602581 w 1890817"/>
                  <a:gd name="connsiteY18" fmla="*/ 54769 h 821531"/>
                  <a:gd name="connsiteX19" fmla="*/ 1612106 w 1890817"/>
                  <a:gd name="connsiteY19" fmla="*/ 107156 h 821531"/>
                  <a:gd name="connsiteX20" fmla="*/ 1597818 w 1890817"/>
                  <a:gd name="connsiteY20" fmla="*/ 180975 h 821531"/>
                  <a:gd name="connsiteX21" fmla="*/ 1574006 w 1890817"/>
                  <a:gd name="connsiteY21" fmla="*/ 230981 h 821531"/>
                  <a:gd name="connsiteX22" fmla="*/ 1571625 w 1890817"/>
                  <a:gd name="connsiteY22" fmla="*/ 259557 h 821531"/>
                  <a:gd name="connsiteX23" fmla="*/ 1583531 w 1890817"/>
                  <a:gd name="connsiteY23" fmla="*/ 285750 h 821531"/>
                  <a:gd name="connsiteX24" fmla="*/ 1614487 w 1890817"/>
                  <a:gd name="connsiteY24" fmla="*/ 311944 h 821531"/>
                  <a:gd name="connsiteX25" fmla="*/ 1693068 w 1890817"/>
                  <a:gd name="connsiteY25" fmla="*/ 300037 h 821531"/>
                  <a:gd name="connsiteX26" fmla="*/ 1890712 w 1890817"/>
                  <a:gd name="connsiteY26" fmla="*/ 300038 h 821531"/>
                  <a:gd name="connsiteX27" fmla="*/ 1888331 w 1890817"/>
                  <a:gd name="connsiteY27" fmla="*/ 678656 h 821531"/>
                  <a:gd name="connsiteX28" fmla="*/ 1385887 w 1890817"/>
                  <a:gd name="connsiteY28" fmla="*/ 821531 h 821531"/>
                  <a:gd name="connsiteX29" fmla="*/ 969168 w 1890817"/>
                  <a:gd name="connsiteY29" fmla="*/ 750094 h 821531"/>
                  <a:gd name="connsiteX30" fmla="*/ 654843 w 1890817"/>
                  <a:gd name="connsiteY30" fmla="*/ 533400 h 821531"/>
                  <a:gd name="connsiteX31" fmla="*/ 0 w 1890817"/>
                  <a:gd name="connsiteY31" fmla="*/ 138113 h 821531"/>
                  <a:gd name="connsiteX32" fmla="*/ 488157 w 1890817"/>
                  <a:gd name="connsiteY32" fmla="*/ 0 h 821531"/>
                  <a:gd name="connsiteX33" fmla="*/ 504825 w 1890817"/>
                  <a:gd name="connsiteY33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919161 w 1890817"/>
                  <a:gd name="connsiteY7" fmla="*/ 390525 h 821531"/>
                  <a:gd name="connsiteX8" fmla="*/ 1004887 w 1890817"/>
                  <a:gd name="connsiteY8" fmla="*/ 383381 h 821531"/>
                  <a:gd name="connsiteX9" fmla="*/ 1097756 w 1890817"/>
                  <a:gd name="connsiteY9" fmla="*/ 395288 h 821531"/>
                  <a:gd name="connsiteX10" fmla="*/ 1176337 w 1890817"/>
                  <a:gd name="connsiteY10" fmla="*/ 392906 h 821531"/>
                  <a:gd name="connsiteX11" fmla="*/ 1219200 w 1890817"/>
                  <a:gd name="connsiteY11" fmla="*/ 340519 h 821531"/>
                  <a:gd name="connsiteX12" fmla="*/ 1252538 w 1890817"/>
                  <a:gd name="connsiteY12" fmla="*/ 297656 h 821531"/>
                  <a:gd name="connsiteX13" fmla="*/ 1278733 w 1890817"/>
                  <a:gd name="connsiteY13" fmla="*/ 269081 h 821531"/>
                  <a:gd name="connsiteX14" fmla="*/ 1343025 w 1890817"/>
                  <a:gd name="connsiteY14" fmla="*/ 259556 h 821531"/>
                  <a:gd name="connsiteX15" fmla="*/ 1252537 w 1890817"/>
                  <a:gd name="connsiteY15" fmla="*/ 219075 h 821531"/>
                  <a:gd name="connsiteX16" fmla="*/ 1247775 w 1890817"/>
                  <a:gd name="connsiteY16" fmla="*/ 185737 h 821531"/>
                  <a:gd name="connsiteX17" fmla="*/ 1574006 w 1890817"/>
                  <a:gd name="connsiteY17" fmla="*/ 59531 h 821531"/>
                  <a:gd name="connsiteX18" fmla="*/ 1602581 w 1890817"/>
                  <a:gd name="connsiteY18" fmla="*/ 54769 h 821531"/>
                  <a:gd name="connsiteX19" fmla="*/ 1612106 w 1890817"/>
                  <a:gd name="connsiteY19" fmla="*/ 107156 h 821531"/>
                  <a:gd name="connsiteX20" fmla="*/ 1597818 w 1890817"/>
                  <a:gd name="connsiteY20" fmla="*/ 180975 h 821531"/>
                  <a:gd name="connsiteX21" fmla="*/ 1574006 w 1890817"/>
                  <a:gd name="connsiteY21" fmla="*/ 230981 h 821531"/>
                  <a:gd name="connsiteX22" fmla="*/ 1571625 w 1890817"/>
                  <a:gd name="connsiteY22" fmla="*/ 259557 h 821531"/>
                  <a:gd name="connsiteX23" fmla="*/ 1583531 w 1890817"/>
                  <a:gd name="connsiteY23" fmla="*/ 285750 h 821531"/>
                  <a:gd name="connsiteX24" fmla="*/ 1614487 w 1890817"/>
                  <a:gd name="connsiteY24" fmla="*/ 311944 h 821531"/>
                  <a:gd name="connsiteX25" fmla="*/ 1693068 w 1890817"/>
                  <a:gd name="connsiteY25" fmla="*/ 300037 h 821531"/>
                  <a:gd name="connsiteX26" fmla="*/ 1890712 w 1890817"/>
                  <a:gd name="connsiteY26" fmla="*/ 300038 h 821531"/>
                  <a:gd name="connsiteX27" fmla="*/ 1888331 w 1890817"/>
                  <a:gd name="connsiteY27" fmla="*/ 678656 h 821531"/>
                  <a:gd name="connsiteX28" fmla="*/ 1385887 w 1890817"/>
                  <a:gd name="connsiteY28" fmla="*/ 821531 h 821531"/>
                  <a:gd name="connsiteX29" fmla="*/ 969168 w 1890817"/>
                  <a:gd name="connsiteY29" fmla="*/ 750094 h 821531"/>
                  <a:gd name="connsiteX30" fmla="*/ 654843 w 1890817"/>
                  <a:gd name="connsiteY30" fmla="*/ 533400 h 821531"/>
                  <a:gd name="connsiteX31" fmla="*/ 0 w 1890817"/>
                  <a:gd name="connsiteY31" fmla="*/ 138113 h 821531"/>
                  <a:gd name="connsiteX32" fmla="*/ 488157 w 1890817"/>
                  <a:gd name="connsiteY32" fmla="*/ 0 h 821531"/>
                  <a:gd name="connsiteX33" fmla="*/ 504825 w 1890817"/>
                  <a:gd name="connsiteY33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919161 w 1890817"/>
                  <a:gd name="connsiteY7" fmla="*/ 390525 h 821531"/>
                  <a:gd name="connsiteX8" fmla="*/ 1004887 w 1890817"/>
                  <a:gd name="connsiteY8" fmla="*/ 383381 h 821531"/>
                  <a:gd name="connsiteX9" fmla="*/ 1097756 w 1890817"/>
                  <a:gd name="connsiteY9" fmla="*/ 395288 h 821531"/>
                  <a:gd name="connsiteX10" fmla="*/ 1176337 w 1890817"/>
                  <a:gd name="connsiteY10" fmla="*/ 392906 h 821531"/>
                  <a:gd name="connsiteX11" fmla="*/ 1219200 w 1890817"/>
                  <a:gd name="connsiteY11" fmla="*/ 340519 h 821531"/>
                  <a:gd name="connsiteX12" fmla="*/ 1252538 w 1890817"/>
                  <a:gd name="connsiteY12" fmla="*/ 297656 h 821531"/>
                  <a:gd name="connsiteX13" fmla="*/ 1278733 w 1890817"/>
                  <a:gd name="connsiteY13" fmla="*/ 269081 h 821531"/>
                  <a:gd name="connsiteX14" fmla="*/ 1343025 w 1890817"/>
                  <a:gd name="connsiteY14" fmla="*/ 259556 h 821531"/>
                  <a:gd name="connsiteX15" fmla="*/ 1438275 w 1890817"/>
                  <a:gd name="connsiteY15" fmla="*/ 269081 h 821531"/>
                  <a:gd name="connsiteX16" fmla="*/ 1247775 w 1890817"/>
                  <a:gd name="connsiteY16" fmla="*/ 185737 h 821531"/>
                  <a:gd name="connsiteX17" fmla="*/ 1574006 w 1890817"/>
                  <a:gd name="connsiteY17" fmla="*/ 59531 h 821531"/>
                  <a:gd name="connsiteX18" fmla="*/ 1602581 w 1890817"/>
                  <a:gd name="connsiteY18" fmla="*/ 54769 h 821531"/>
                  <a:gd name="connsiteX19" fmla="*/ 1612106 w 1890817"/>
                  <a:gd name="connsiteY19" fmla="*/ 107156 h 821531"/>
                  <a:gd name="connsiteX20" fmla="*/ 1597818 w 1890817"/>
                  <a:gd name="connsiteY20" fmla="*/ 180975 h 821531"/>
                  <a:gd name="connsiteX21" fmla="*/ 1574006 w 1890817"/>
                  <a:gd name="connsiteY21" fmla="*/ 230981 h 821531"/>
                  <a:gd name="connsiteX22" fmla="*/ 1571625 w 1890817"/>
                  <a:gd name="connsiteY22" fmla="*/ 259557 h 821531"/>
                  <a:gd name="connsiteX23" fmla="*/ 1583531 w 1890817"/>
                  <a:gd name="connsiteY23" fmla="*/ 285750 h 821531"/>
                  <a:gd name="connsiteX24" fmla="*/ 1614487 w 1890817"/>
                  <a:gd name="connsiteY24" fmla="*/ 311944 h 821531"/>
                  <a:gd name="connsiteX25" fmla="*/ 1693068 w 1890817"/>
                  <a:gd name="connsiteY25" fmla="*/ 300037 h 821531"/>
                  <a:gd name="connsiteX26" fmla="*/ 1890712 w 1890817"/>
                  <a:gd name="connsiteY26" fmla="*/ 300038 h 821531"/>
                  <a:gd name="connsiteX27" fmla="*/ 1888331 w 1890817"/>
                  <a:gd name="connsiteY27" fmla="*/ 678656 h 821531"/>
                  <a:gd name="connsiteX28" fmla="*/ 1385887 w 1890817"/>
                  <a:gd name="connsiteY28" fmla="*/ 821531 h 821531"/>
                  <a:gd name="connsiteX29" fmla="*/ 969168 w 1890817"/>
                  <a:gd name="connsiteY29" fmla="*/ 750094 h 821531"/>
                  <a:gd name="connsiteX30" fmla="*/ 654843 w 1890817"/>
                  <a:gd name="connsiteY30" fmla="*/ 533400 h 821531"/>
                  <a:gd name="connsiteX31" fmla="*/ 0 w 1890817"/>
                  <a:gd name="connsiteY31" fmla="*/ 138113 h 821531"/>
                  <a:gd name="connsiteX32" fmla="*/ 488157 w 1890817"/>
                  <a:gd name="connsiteY32" fmla="*/ 0 h 821531"/>
                  <a:gd name="connsiteX33" fmla="*/ 504825 w 1890817"/>
                  <a:gd name="connsiteY33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919161 w 1890817"/>
                  <a:gd name="connsiteY7" fmla="*/ 390525 h 821531"/>
                  <a:gd name="connsiteX8" fmla="*/ 1004887 w 1890817"/>
                  <a:gd name="connsiteY8" fmla="*/ 383381 h 821531"/>
                  <a:gd name="connsiteX9" fmla="*/ 1097756 w 1890817"/>
                  <a:gd name="connsiteY9" fmla="*/ 395288 h 821531"/>
                  <a:gd name="connsiteX10" fmla="*/ 1176337 w 1890817"/>
                  <a:gd name="connsiteY10" fmla="*/ 392906 h 821531"/>
                  <a:gd name="connsiteX11" fmla="*/ 1219200 w 1890817"/>
                  <a:gd name="connsiteY11" fmla="*/ 340519 h 821531"/>
                  <a:gd name="connsiteX12" fmla="*/ 1252538 w 1890817"/>
                  <a:gd name="connsiteY12" fmla="*/ 297656 h 821531"/>
                  <a:gd name="connsiteX13" fmla="*/ 1278733 w 1890817"/>
                  <a:gd name="connsiteY13" fmla="*/ 269081 h 821531"/>
                  <a:gd name="connsiteX14" fmla="*/ 1343025 w 1890817"/>
                  <a:gd name="connsiteY14" fmla="*/ 259556 h 821531"/>
                  <a:gd name="connsiteX15" fmla="*/ 1438275 w 1890817"/>
                  <a:gd name="connsiteY15" fmla="*/ 269081 h 821531"/>
                  <a:gd name="connsiteX16" fmla="*/ 1507331 w 1890817"/>
                  <a:gd name="connsiteY16" fmla="*/ 266700 h 821531"/>
                  <a:gd name="connsiteX17" fmla="*/ 1574006 w 1890817"/>
                  <a:gd name="connsiteY17" fmla="*/ 59531 h 821531"/>
                  <a:gd name="connsiteX18" fmla="*/ 1602581 w 1890817"/>
                  <a:gd name="connsiteY18" fmla="*/ 54769 h 821531"/>
                  <a:gd name="connsiteX19" fmla="*/ 1612106 w 1890817"/>
                  <a:gd name="connsiteY19" fmla="*/ 107156 h 821531"/>
                  <a:gd name="connsiteX20" fmla="*/ 1597818 w 1890817"/>
                  <a:gd name="connsiteY20" fmla="*/ 180975 h 821531"/>
                  <a:gd name="connsiteX21" fmla="*/ 1574006 w 1890817"/>
                  <a:gd name="connsiteY21" fmla="*/ 230981 h 821531"/>
                  <a:gd name="connsiteX22" fmla="*/ 1571625 w 1890817"/>
                  <a:gd name="connsiteY22" fmla="*/ 259557 h 821531"/>
                  <a:gd name="connsiteX23" fmla="*/ 1583531 w 1890817"/>
                  <a:gd name="connsiteY23" fmla="*/ 285750 h 821531"/>
                  <a:gd name="connsiteX24" fmla="*/ 1614487 w 1890817"/>
                  <a:gd name="connsiteY24" fmla="*/ 311944 h 821531"/>
                  <a:gd name="connsiteX25" fmla="*/ 1693068 w 1890817"/>
                  <a:gd name="connsiteY25" fmla="*/ 300037 h 821531"/>
                  <a:gd name="connsiteX26" fmla="*/ 1890712 w 1890817"/>
                  <a:gd name="connsiteY26" fmla="*/ 300038 h 821531"/>
                  <a:gd name="connsiteX27" fmla="*/ 1888331 w 1890817"/>
                  <a:gd name="connsiteY27" fmla="*/ 678656 h 821531"/>
                  <a:gd name="connsiteX28" fmla="*/ 1385887 w 1890817"/>
                  <a:gd name="connsiteY28" fmla="*/ 821531 h 821531"/>
                  <a:gd name="connsiteX29" fmla="*/ 969168 w 1890817"/>
                  <a:gd name="connsiteY29" fmla="*/ 750094 h 821531"/>
                  <a:gd name="connsiteX30" fmla="*/ 654843 w 1890817"/>
                  <a:gd name="connsiteY30" fmla="*/ 533400 h 821531"/>
                  <a:gd name="connsiteX31" fmla="*/ 0 w 1890817"/>
                  <a:gd name="connsiteY31" fmla="*/ 138113 h 821531"/>
                  <a:gd name="connsiteX32" fmla="*/ 488157 w 1890817"/>
                  <a:gd name="connsiteY32" fmla="*/ 0 h 821531"/>
                  <a:gd name="connsiteX33" fmla="*/ 504825 w 1890817"/>
                  <a:gd name="connsiteY33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919161 w 1890817"/>
                  <a:gd name="connsiteY7" fmla="*/ 390525 h 821531"/>
                  <a:gd name="connsiteX8" fmla="*/ 1004887 w 1890817"/>
                  <a:gd name="connsiteY8" fmla="*/ 383381 h 821531"/>
                  <a:gd name="connsiteX9" fmla="*/ 1097756 w 1890817"/>
                  <a:gd name="connsiteY9" fmla="*/ 395288 h 821531"/>
                  <a:gd name="connsiteX10" fmla="*/ 1176337 w 1890817"/>
                  <a:gd name="connsiteY10" fmla="*/ 392906 h 821531"/>
                  <a:gd name="connsiteX11" fmla="*/ 1219200 w 1890817"/>
                  <a:gd name="connsiteY11" fmla="*/ 340519 h 821531"/>
                  <a:gd name="connsiteX12" fmla="*/ 1252538 w 1890817"/>
                  <a:gd name="connsiteY12" fmla="*/ 297656 h 821531"/>
                  <a:gd name="connsiteX13" fmla="*/ 1278733 w 1890817"/>
                  <a:gd name="connsiteY13" fmla="*/ 269081 h 821531"/>
                  <a:gd name="connsiteX14" fmla="*/ 1343025 w 1890817"/>
                  <a:gd name="connsiteY14" fmla="*/ 259556 h 821531"/>
                  <a:gd name="connsiteX15" fmla="*/ 1438275 w 1890817"/>
                  <a:gd name="connsiteY15" fmla="*/ 269081 h 821531"/>
                  <a:gd name="connsiteX16" fmla="*/ 1507331 w 1890817"/>
                  <a:gd name="connsiteY16" fmla="*/ 266700 h 821531"/>
                  <a:gd name="connsiteX17" fmla="*/ 1602581 w 1890817"/>
                  <a:gd name="connsiteY17" fmla="*/ 54769 h 821531"/>
                  <a:gd name="connsiteX18" fmla="*/ 1612106 w 1890817"/>
                  <a:gd name="connsiteY18" fmla="*/ 107156 h 821531"/>
                  <a:gd name="connsiteX19" fmla="*/ 1597818 w 1890817"/>
                  <a:gd name="connsiteY19" fmla="*/ 180975 h 821531"/>
                  <a:gd name="connsiteX20" fmla="*/ 1574006 w 1890817"/>
                  <a:gd name="connsiteY20" fmla="*/ 230981 h 821531"/>
                  <a:gd name="connsiteX21" fmla="*/ 1571625 w 1890817"/>
                  <a:gd name="connsiteY21" fmla="*/ 259557 h 821531"/>
                  <a:gd name="connsiteX22" fmla="*/ 1583531 w 1890817"/>
                  <a:gd name="connsiteY22" fmla="*/ 285750 h 821531"/>
                  <a:gd name="connsiteX23" fmla="*/ 1614487 w 1890817"/>
                  <a:gd name="connsiteY23" fmla="*/ 311944 h 821531"/>
                  <a:gd name="connsiteX24" fmla="*/ 1693068 w 1890817"/>
                  <a:gd name="connsiteY24" fmla="*/ 300037 h 821531"/>
                  <a:gd name="connsiteX25" fmla="*/ 1890712 w 1890817"/>
                  <a:gd name="connsiteY25" fmla="*/ 300038 h 821531"/>
                  <a:gd name="connsiteX26" fmla="*/ 1888331 w 1890817"/>
                  <a:gd name="connsiteY26" fmla="*/ 678656 h 821531"/>
                  <a:gd name="connsiteX27" fmla="*/ 1385887 w 1890817"/>
                  <a:gd name="connsiteY27" fmla="*/ 821531 h 821531"/>
                  <a:gd name="connsiteX28" fmla="*/ 969168 w 1890817"/>
                  <a:gd name="connsiteY28" fmla="*/ 750094 h 821531"/>
                  <a:gd name="connsiteX29" fmla="*/ 654843 w 1890817"/>
                  <a:gd name="connsiteY29" fmla="*/ 533400 h 821531"/>
                  <a:gd name="connsiteX30" fmla="*/ 0 w 1890817"/>
                  <a:gd name="connsiteY30" fmla="*/ 138113 h 821531"/>
                  <a:gd name="connsiteX31" fmla="*/ 488157 w 1890817"/>
                  <a:gd name="connsiteY31" fmla="*/ 0 h 821531"/>
                  <a:gd name="connsiteX32" fmla="*/ 504825 w 1890817"/>
                  <a:gd name="connsiteY32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919161 w 1890817"/>
                  <a:gd name="connsiteY7" fmla="*/ 390525 h 821531"/>
                  <a:gd name="connsiteX8" fmla="*/ 1004887 w 1890817"/>
                  <a:gd name="connsiteY8" fmla="*/ 383381 h 821531"/>
                  <a:gd name="connsiteX9" fmla="*/ 1097756 w 1890817"/>
                  <a:gd name="connsiteY9" fmla="*/ 395288 h 821531"/>
                  <a:gd name="connsiteX10" fmla="*/ 1176337 w 1890817"/>
                  <a:gd name="connsiteY10" fmla="*/ 392906 h 821531"/>
                  <a:gd name="connsiteX11" fmla="*/ 1219200 w 1890817"/>
                  <a:gd name="connsiteY11" fmla="*/ 340519 h 821531"/>
                  <a:gd name="connsiteX12" fmla="*/ 1252538 w 1890817"/>
                  <a:gd name="connsiteY12" fmla="*/ 297656 h 821531"/>
                  <a:gd name="connsiteX13" fmla="*/ 1278733 w 1890817"/>
                  <a:gd name="connsiteY13" fmla="*/ 269081 h 821531"/>
                  <a:gd name="connsiteX14" fmla="*/ 1343025 w 1890817"/>
                  <a:gd name="connsiteY14" fmla="*/ 259556 h 821531"/>
                  <a:gd name="connsiteX15" fmla="*/ 1438275 w 1890817"/>
                  <a:gd name="connsiteY15" fmla="*/ 269081 h 821531"/>
                  <a:gd name="connsiteX16" fmla="*/ 1507331 w 1890817"/>
                  <a:gd name="connsiteY16" fmla="*/ 266700 h 821531"/>
                  <a:gd name="connsiteX17" fmla="*/ 1612106 w 1890817"/>
                  <a:gd name="connsiteY17" fmla="*/ 107156 h 821531"/>
                  <a:gd name="connsiteX18" fmla="*/ 1597818 w 1890817"/>
                  <a:gd name="connsiteY18" fmla="*/ 180975 h 821531"/>
                  <a:gd name="connsiteX19" fmla="*/ 1574006 w 1890817"/>
                  <a:gd name="connsiteY19" fmla="*/ 230981 h 821531"/>
                  <a:gd name="connsiteX20" fmla="*/ 1571625 w 1890817"/>
                  <a:gd name="connsiteY20" fmla="*/ 259557 h 821531"/>
                  <a:gd name="connsiteX21" fmla="*/ 1583531 w 1890817"/>
                  <a:gd name="connsiteY21" fmla="*/ 285750 h 821531"/>
                  <a:gd name="connsiteX22" fmla="*/ 1614487 w 1890817"/>
                  <a:gd name="connsiteY22" fmla="*/ 311944 h 821531"/>
                  <a:gd name="connsiteX23" fmla="*/ 1693068 w 1890817"/>
                  <a:gd name="connsiteY23" fmla="*/ 300037 h 821531"/>
                  <a:gd name="connsiteX24" fmla="*/ 1890712 w 1890817"/>
                  <a:gd name="connsiteY24" fmla="*/ 300038 h 821531"/>
                  <a:gd name="connsiteX25" fmla="*/ 1888331 w 1890817"/>
                  <a:gd name="connsiteY25" fmla="*/ 678656 h 821531"/>
                  <a:gd name="connsiteX26" fmla="*/ 1385887 w 1890817"/>
                  <a:gd name="connsiteY26" fmla="*/ 821531 h 821531"/>
                  <a:gd name="connsiteX27" fmla="*/ 969168 w 1890817"/>
                  <a:gd name="connsiteY27" fmla="*/ 750094 h 821531"/>
                  <a:gd name="connsiteX28" fmla="*/ 654843 w 1890817"/>
                  <a:gd name="connsiteY28" fmla="*/ 533400 h 821531"/>
                  <a:gd name="connsiteX29" fmla="*/ 0 w 1890817"/>
                  <a:gd name="connsiteY29" fmla="*/ 138113 h 821531"/>
                  <a:gd name="connsiteX30" fmla="*/ 488157 w 1890817"/>
                  <a:gd name="connsiteY30" fmla="*/ 0 h 821531"/>
                  <a:gd name="connsiteX31" fmla="*/ 504825 w 1890817"/>
                  <a:gd name="connsiteY31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919161 w 1890817"/>
                  <a:gd name="connsiteY7" fmla="*/ 390525 h 821531"/>
                  <a:gd name="connsiteX8" fmla="*/ 1004887 w 1890817"/>
                  <a:gd name="connsiteY8" fmla="*/ 383381 h 821531"/>
                  <a:gd name="connsiteX9" fmla="*/ 1097756 w 1890817"/>
                  <a:gd name="connsiteY9" fmla="*/ 395288 h 821531"/>
                  <a:gd name="connsiteX10" fmla="*/ 1176337 w 1890817"/>
                  <a:gd name="connsiteY10" fmla="*/ 392906 h 821531"/>
                  <a:gd name="connsiteX11" fmla="*/ 1219200 w 1890817"/>
                  <a:gd name="connsiteY11" fmla="*/ 340519 h 821531"/>
                  <a:gd name="connsiteX12" fmla="*/ 1252538 w 1890817"/>
                  <a:gd name="connsiteY12" fmla="*/ 297656 h 821531"/>
                  <a:gd name="connsiteX13" fmla="*/ 1278733 w 1890817"/>
                  <a:gd name="connsiteY13" fmla="*/ 269081 h 821531"/>
                  <a:gd name="connsiteX14" fmla="*/ 1343025 w 1890817"/>
                  <a:gd name="connsiteY14" fmla="*/ 259556 h 821531"/>
                  <a:gd name="connsiteX15" fmla="*/ 1438275 w 1890817"/>
                  <a:gd name="connsiteY15" fmla="*/ 269081 h 821531"/>
                  <a:gd name="connsiteX16" fmla="*/ 1507331 w 1890817"/>
                  <a:gd name="connsiteY16" fmla="*/ 266700 h 821531"/>
                  <a:gd name="connsiteX17" fmla="*/ 1597818 w 1890817"/>
                  <a:gd name="connsiteY17" fmla="*/ 180975 h 821531"/>
                  <a:gd name="connsiteX18" fmla="*/ 1574006 w 1890817"/>
                  <a:gd name="connsiteY18" fmla="*/ 230981 h 821531"/>
                  <a:gd name="connsiteX19" fmla="*/ 1571625 w 1890817"/>
                  <a:gd name="connsiteY19" fmla="*/ 259557 h 821531"/>
                  <a:gd name="connsiteX20" fmla="*/ 1583531 w 1890817"/>
                  <a:gd name="connsiteY20" fmla="*/ 285750 h 821531"/>
                  <a:gd name="connsiteX21" fmla="*/ 1614487 w 1890817"/>
                  <a:gd name="connsiteY21" fmla="*/ 311944 h 821531"/>
                  <a:gd name="connsiteX22" fmla="*/ 1693068 w 1890817"/>
                  <a:gd name="connsiteY22" fmla="*/ 300037 h 821531"/>
                  <a:gd name="connsiteX23" fmla="*/ 1890712 w 1890817"/>
                  <a:gd name="connsiteY23" fmla="*/ 300038 h 821531"/>
                  <a:gd name="connsiteX24" fmla="*/ 1888331 w 1890817"/>
                  <a:gd name="connsiteY24" fmla="*/ 678656 h 821531"/>
                  <a:gd name="connsiteX25" fmla="*/ 1385887 w 1890817"/>
                  <a:gd name="connsiteY25" fmla="*/ 821531 h 821531"/>
                  <a:gd name="connsiteX26" fmla="*/ 969168 w 1890817"/>
                  <a:gd name="connsiteY26" fmla="*/ 750094 h 821531"/>
                  <a:gd name="connsiteX27" fmla="*/ 654843 w 1890817"/>
                  <a:gd name="connsiteY27" fmla="*/ 533400 h 821531"/>
                  <a:gd name="connsiteX28" fmla="*/ 0 w 1890817"/>
                  <a:gd name="connsiteY28" fmla="*/ 138113 h 821531"/>
                  <a:gd name="connsiteX29" fmla="*/ 488157 w 1890817"/>
                  <a:gd name="connsiteY29" fmla="*/ 0 h 821531"/>
                  <a:gd name="connsiteX30" fmla="*/ 504825 w 1890817"/>
                  <a:gd name="connsiteY30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919161 w 1890817"/>
                  <a:gd name="connsiteY7" fmla="*/ 390525 h 821531"/>
                  <a:gd name="connsiteX8" fmla="*/ 1004887 w 1890817"/>
                  <a:gd name="connsiteY8" fmla="*/ 383381 h 821531"/>
                  <a:gd name="connsiteX9" fmla="*/ 1097756 w 1890817"/>
                  <a:gd name="connsiteY9" fmla="*/ 395288 h 821531"/>
                  <a:gd name="connsiteX10" fmla="*/ 1176337 w 1890817"/>
                  <a:gd name="connsiteY10" fmla="*/ 392906 h 821531"/>
                  <a:gd name="connsiteX11" fmla="*/ 1219200 w 1890817"/>
                  <a:gd name="connsiteY11" fmla="*/ 340519 h 821531"/>
                  <a:gd name="connsiteX12" fmla="*/ 1252538 w 1890817"/>
                  <a:gd name="connsiteY12" fmla="*/ 297656 h 821531"/>
                  <a:gd name="connsiteX13" fmla="*/ 1278733 w 1890817"/>
                  <a:gd name="connsiteY13" fmla="*/ 269081 h 821531"/>
                  <a:gd name="connsiteX14" fmla="*/ 1343025 w 1890817"/>
                  <a:gd name="connsiteY14" fmla="*/ 259556 h 821531"/>
                  <a:gd name="connsiteX15" fmla="*/ 1438275 w 1890817"/>
                  <a:gd name="connsiteY15" fmla="*/ 269081 h 821531"/>
                  <a:gd name="connsiteX16" fmla="*/ 1507331 w 1890817"/>
                  <a:gd name="connsiteY16" fmla="*/ 266700 h 821531"/>
                  <a:gd name="connsiteX17" fmla="*/ 1574006 w 1890817"/>
                  <a:gd name="connsiteY17" fmla="*/ 230981 h 821531"/>
                  <a:gd name="connsiteX18" fmla="*/ 1571625 w 1890817"/>
                  <a:gd name="connsiteY18" fmla="*/ 259557 h 821531"/>
                  <a:gd name="connsiteX19" fmla="*/ 1583531 w 1890817"/>
                  <a:gd name="connsiteY19" fmla="*/ 285750 h 821531"/>
                  <a:gd name="connsiteX20" fmla="*/ 1614487 w 1890817"/>
                  <a:gd name="connsiteY20" fmla="*/ 311944 h 821531"/>
                  <a:gd name="connsiteX21" fmla="*/ 1693068 w 1890817"/>
                  <a:gd name="connsiteY21" fmla="*/ 300037 h 821531"/>
                  <a:gd name="connsiteX22" fmla="*/ 1890712 w 1890817"/>
                  <a:gd name="connsiteY22" fmla="*/ 300038 h 821531"/>
                  <a:gd name="connsiteX23" fmla="*/ 1888331 w 1890817"/>
                  <a:gd name="connsiteY23" fmla="*/ 678656 h 821531"/>
                  <a:gd name="connsiteX24" fmla="*/ 1385887 w 1890817"/>
                  <a:gd name="connsiteY24" fmla="*/ 821531 h 821531"/>
                  <a:gd name="connsiteX25" fmla="*/ 969168 w 1890817"/>
                  <a:gd name="connsiteY25" fmla="*/ 750094 h 821531"/>
                  <a:gd name="connsiteX26" fmla="*/ 654843 w 1890817"/>
                  <a:gd name="connsiteY26" fmla="*/ 533400 h 821531"/>
                  <a:gd name="connsiteX27" fmla="*/ 0 w 1890817"/>
                  <a:gd name="connsiteY27" fmla="*/ 138113 h 821531"/>
                  <a:gd name="connsiteX28" fmla="*/ 488157 w 1890817"/>
                  <a:gd name="connsiteY28" fmla="*/ 0 h 821531"/>
                  <a:gd name="connsiteX29" fmla="*/ 504825 w 1890817"/>
                  <a:gd name="connsiteY29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919161 w 1890817"/>
                  <a:gd name="connsiteY7" fmla="*/ 390525 h 821531"/>
                  <a:gd name="connsiteX8" fmla="*/ 1004887 w 1890817"/>
                  <a:gd name="connsiteY8" fmla="*/ 383381 h 821531"/>
                  <a:gd name="connsiteX9" fmla="*/ 1097756 w 1890817"/>
                  <a:gd name="connsiteY9" fmla="*/ 395288 h 821531"/>
                  <a:gd name="connsiteX10" fmla="*/ 1176337 w 1890817"/>
                  <a:gd name="connsiteY10" fmla="*/ 392906 h 821531"/>
                  <a:gd name="connsiteX11" fmla="*/ 1219200 w 1890817"/>
                  <a:gd name="connsiteY11" fmla="*/ 340519 h 821531"/>
                  <a:gd name="connsiteX12" fmla="*/ 1252538 w 1890817"/>
                  <a:gd name="connsiteY12" fmla="*/ 297656 h 821531"/>
                  <a:gd name="connsiteX13" fmla="*/ 1278733 w 1890817"/>
                  <a:gd name="connsiteY13" fmla="*/ 269081 h 821531"/>
                  <a:gd name="connsiteX14" fmla="*/ 1343025 w 1890817"/>
                  <a:gd name="connsiteY14" fmla="*/ 259556 h 821531"/>
                  <a:gd name="connsiteX15" fmla="*/ 1438275 w 1890817"/>
                  <a:gd name="connsiteY15" fmla="*/ 269081 h 821531"/>
                  <a:gd name="connsiteX16" fmla="*/ 1507331 w 1890817"/>
                  <a:gd name="connsiteY16" fmla="*/ 266700 h 821531"/>
                  <a:gd name="connsiteX17" fmla="*/ 1571625 w 1890817"/>
                  <a:gd name="connsiteY17" fmla="*/ 259557 h 821531"/>
                  <a:gd name="connsiteX18" fmla="*/ 1583531 w 1890817"/>
                  <a:gd name="connsiteY18" fmla="*/ 285750 h 821531"/>
                  <a:gd name="connsiteX19" fmla="*/ 1614487 w 1890817"/>
                  <a:gd name="connsiteY19" fmla="*/ 311944 h 821531"/>
                  <a:gd name="connsiteX20" fmla="*/ 1693068 w 1890817"/>
                  <a:gd name="connsiteY20" fmla="*/ 300037 h 821531"/>
                  <a:gd name="connsiteX21" fmla="*/ 1890712 w 1890817"/>
                  <a:gd name="connsiteY21" fmla="*/ 300038 h 821531"/>
                  <a:gd name="connsiteX22" fmla="*/ 1888331 w 1890817"/>
                  <a:gd name="connsiteY22" fmla="*/ 678656 h 821531"/>
                  <a:gd name="connsiteX23" fmla="*/ 1385887 w 1890817"/>
                  <a:gd name="connsiteY23" fmla="*/ 821531 h 821531"/>
                  <a:gd name="connsiteX24" fmla="*/ 969168 w 1890817"/>
                  <a:gd name="connsiteY24" fmla="*/ 750094 h 821531"/>
                  <a:gd name="connsiteX25" fmla="*/ 654843 w 1890817"/>
                  <a:gd name="connsiteY25" fmla="*/ 533400 h 821531"/>
                  <a:gd name="connsiteX26" fmla="*/ 0 w 1890817"/>
                  <a:gd name="connsiteY26" fmla="*/ 138113 h 821531"/>
                  <a:gd name="connsiteX27" fmla="*/ 488157 w 1890817"/>
                  <a:gd name="connsiteY27" fmla="*/ 0 h 821531"/>
                  <a:gd name="connsiteX28" fmla="*/ 504825 w 1890817"/>
                  <a:gd name="connsiteY28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919161 w 1890817"/>
                  <a:gd name="connsiteY7" fmla="*/ 390525 h 821531"/>
                  <a:gd name="connsiteX8" fmla="*/ 1004887 w 1890817"/>
                  <a:gd name="connsiteY8" fmla="*/ 383381 h 821531"/>
                  <a:gd name="connsiteX9" fmla="*/ 1097756 w 1890817"/>
                  <a:gd name="connsiteY9" fmla="*/ 395288 h 821531"/>
                  <a:gd name="connsiteX10" fmla="*/ 1176337 w 1890817"/>
                  <a:gd name="connsiteY10" fmla="*/ 392906 h 821531"/>
                  <a:gd name="connsiteX11" fmla="*/ 1219200 w 1890817"/>
                  <a:gd name="connsiteY11" fmla="*/ 340519 h 821531"/>
                  <a:gd name="connsiteX12" fmla="*/ 1252538 w 1890817"/>
                  <a:gd name="connsiteY12" fmla="*/ 297656 h 821531"/>
                  <a:gd name="connsiteX13" fmla="*/ 1278733 w 1890817"/>
                  <a:gd name="connsiteY13" fmla="*/ 269081 h 821531"/>
                  <a:gd name="connsiteX14" fmla="*/ 1343025 w 1890817"/>
                  <a:gd name="connsiteY14" fmla="*/ 259556 h 821531"/>
                  <a:gd name="connsiteX15" fmla="*/ 1438275 w 1890817"/>
                  <a:gd name="connsiteY15" fmla="*/ 269081 h 821531"/>
                  <a:gd name="connsiteX16" fmla="*/ 1507331 w 1890817"/>
                  <a:gd name="connsiteY16" fmla="*/ 266700 h 821531"/>
                  <a:gd name="connsiteX17" fmla="*/ 1557337 w 1890817"/>
                  <a:gd name="connsiteY17" fmla="*/ 278607 h 821531"/>
                  <a:gd name="connsiteX18" fmla="*/ 1583531 w 1890817"/>
                  <a:gd name="connsiteY18" fmla="*/ 285750 h 821531"/>
                  <a:gd name="connsiteX19" fmla="*/ 1614487 w 1890817"/>
                  <a:gd name="connsiteY19" fmla="*/ 311944 h 821531"/>
                  <a:gd name="connsiteX20" fmla="*/ 1693068 w 1890817"/>
                  <a:gd name="connsiteY20" fmla="*/ 300037 h 821531"/>
                  <a:gd name="connsiteX21" fmla="*/ 1890712 w 1890817"/>
                  <a:gd name="connsiteY21" fmla="*/ 300038 h 821531"/>
                  <a:gd name="connsiteX22" fmla="*/ 1888331 w 1890817"/>
                  <a:gd name="connsiteY22" fmla="*/ 678656 h 821531"/>
                  <a:gd name="connsiteX23" fmla="*/ 1385887 w 1890817"/>
                  <a:gd name="connsiteY23" fmla="*/ 821531 h 821531"/>
                  <a:gd name="connsiteX24" fmla="*/ 969168 w 1890817"/>
                  <a:gd name="connsiteY24" fmla="*/ 750094 h 821531"/>
                  <a:gd name="connsiteX25" fmla="*/ 654843 w 1890817"/>
                  <a:gd name="connsiteY25" fmla="*/ 533400 h 821531"/>
                  <a:gd name="connsiteX26" fmla="*/ 0 w 1890817"/>
                  <a:gd name="connsiteY26" fmla="*/ 138113 h 821531"/>
                  <a:gd name="connsiteX27" fmla="*/ 488157 w 1890817"/>
                  <a:gd name="connsiteY27" fmla="*/ 0 h 821531"/>
                  <a:gd name="connsiteX28" fmla="*/ 504825 w 1890817"/>
                  <a:gd name="connsiteY28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919161 w 1890817"/>
                  <a:gd name="connsiteY7" fmla="*/ 390525 h 821531"/>
                  <a:gd name="connsiteX8" fmla="*/ 1004887 w 1890817"/>
                  <a:gd name="connsiteY8" fmla="*/ 383381 h 821531"/>
                  <a:gd name="connsiteX9" fmla="*/ 1097756 w 1890817"/>
                  <a:gd name="connsiteY9" fmla="*/ 395288 h 821531"/>
                  <a:gd name="connsiteX10" fmla="*/ 1176337 w 1890817"/>
                  <a:gd name="connsiteY10" fmla="*/ 392906 h 821531"/>
                  <a:gd name="connsiteX11" fmla="*/ 1219200 w 1890817"/>
                  <a:gd name="connsiteY11" fmla="*/ 340519 h 821531"/>
                  <a:gd name="connsiteX12" fmla="*/ 1252538 w 1890817"/>
                  <a:gd name="connsiteY12" fmla="*/ 297656 h 821531"/>
                  <a:gd name="connsiteX13" fmla="*/ 1278733 w 1890817"/>
                  <a:gd name="connsiteY13" fmla="*/ 269081 h 821531"/>
                  <a:gd name="connsiteX14" fmla="*/ 1343025 w 1890817"/>
                  <a:gd name="connsiteY14" fmla="*/ 259556 h 821531"/>
                  <a:gd name="connsiteX15" fmla="*/ 1438275 w 1890817"/>
                  <a:gd name="connsiteY15" fmla="*/ 269081 h 821531"/>
                  <a:gd name="connsiteX16" fmla="*/ 1507331 w 1890817"/>
                  <a:gd name="connsiteY16" fmla="*/ 266700 h 821531"/>
                  <a:gd name="connsiteX17" fmla="*/ 1557337 w 1890817"/>
                  <a:gd name="connsiteY17" fmla="*/ 278607 h 821531"/>
                  <a:gd name="connsiteX18" fmla="*/ 1590675 w 1890817"/>
                  <a:gd name="connsiteY18" fmla="*/ 319088 h 821531"/>
                  <a:gd name="connsiteX19" fmla="*/ 1614487 w 1890817"/>
                  <a:gd name="connsiteY19" fmla="*/ 311944 h 821531"/>
                  <a:gd name="connsiteX20" fmla="*/ 1693068 w 1890817"/>
                  <a:gd name="connsiteY20" fmla="*/ 300037 h 821531"/>
                  <a:gd name="connsiteX21" fmla="*/ 1890712 w 1890817"/>
                  <a:gd name="connsiteY21" fmla="*/ 300038 h 821531"/>
                  <a:gd name="connsiteX22" fmla="*/ 1888331 w 1890817"/>
                  <a:gd name="connsiteY22" fmla="*/ 678656 h 821531"/>
                  <a:gd name="connsiteX23" fmla="*/ 1385887 w 1890817"/>
                  <a:gd name="connsiteY23" fmla="*/ 821531 h 821531"/>
                  <a:gd name="connsiteX24" fmla="*/ 969168 w 1890817"/>
                  <a:gd name="connsiteY24" fmla="*/ 750094 h 821531"/>
                  <a:gd name="connsiteX25" fmla="*/ 654843 w 1890817"/>
                  <a:gd name="connsiteY25" fmla="*/ 533400 h 821531"/>
                  <a:gd name="connsiteX26" fmla="*/ 0 w 1890817"/>
                  <a:gd name="connsiteY26" fmla="*/ 138113 h 821531"/>
                  <a:gd name="connsiteX27" fmla="*/ 488157 w 1890817"/>
                  <a:gd name="connsiteY27" fmla="*/ 0 h 821531"/>
                  <a:gd name="connsiteX28" fmla="*/ 504825 w 1890817"/>
                  <a:gd name="connsiteY28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919161 w 1890817"/>
                  <a:gd name="connsiteY7" fmla="*/ 390525 h 821531"/>
                  <a:gd name="connsiteX8" fmla="*/ 1004887 w 1890817"/>
                  <a:gd name="connsiteY8" fmla="*/ 383381 h 821531"/>
                  <a:gd name="connsiteX9" fmla="*/ 1097756 w 1890817"/>
                  <a:gd name="connsiteY9" fmla="*/ 395288 h 821531"/>
                  <a:gd name="connsiteX10" fmla="*/ 1176337 w 1890817"/>
                  <a:gd name="connsiteY10" fmla="*/ 392906 h 821531"/>
                  <a:gd name="connsiteX11" fmla="*/ 1219200 w 1890817"/>
                  <a:gd name="connsiteY11" fmla="*/ 340519 h 821531"/>
                  <a:gd name="connsiteX12" fmla="*/ 1252538 w 1890817"/>
                  <a:gd name="connsiteY12" fmla="*/ 297656 h 821531"/>
                  <a:gd name="connsiteX13" fmla="*/ 1278733 w 1890817"/>
                  <a:gd name="connsiteY13" fmla="*/ 269081 h 821531"/>
                  <a:gd name="connsiteX14" fmla="*/ 1343025 w 1890817"/>
                  <a:gd name="connsiteY14" fmla="*/ 259556 h 821531"/>
                  <a:gd name="connsiteX15" fmla="*/ 1438275 w 1890817"/>
                  <a:gd name="connsiteY15" fmla="*/ 269081 h 821531"/>
                  <a:gd name="connsiteX16" fmla="*/ 1507331 w 1890817"/>
                  <a:gd name="connsiteY16" fmla="*/ 266700 h 821531"/>
                  <a:gd name="connsiteX17" fmla="*/ 1557337 w 1890817"/>
                  <a:gd name="connsiteY17" fmla="*/ 278607 h 821531"/>
                  <a:gd name="connsiteX18" fmla="*/ 1590675 w 1890817"/>
                  <a:gd name="connsiteY18" fmla="*/ 319088 h 821531"/>
                  <a:gd name="connsiteX19" fmla="*/ 1602580 w 1890817"/>
                  <a:gd name="connsiteY19" fmla="*/ 402432 h 821531"/>
                  <a:gd name="connsiteX20" fmla="*/ 1693068 w 1890817"/>
                  <a:gd name="connsiteY20" fmla="*/ 300037 h 821531"/>
                  <a:gd name="connsiteX21" fmla="*/ 1890712 w 1890817"/>
                  <a:gd name="connsiteY21" fmla="*/ 300038 h 821531"/>
                  <a:gd name="connsiteX22" fmla="*/ 1888331 w 1890817"/>
                  <a:gd name="connsiteY22" fmla="*/ 678656 h 821531"/>
                  <a:gd name="connsiteX23" fmla="*/ 1385887 w 1890817"/>
                  <a:gd name="connsiteY23" fmla="*/ 821531 h 821531"/>
                  <a:gd name="connsiteX24" fmla="*/ 969168 w 1890817"/>
                  <a:gd name="connsiteY24" fmla="*/ 750094 h 821531"/>
                  <a:gd name="connsiteX25" fmla="*/ 654843 w 1890817"/>
                  <a:gd name="connsiteY25" fmla="*/ 533400 h 821531"/>
                  <a:gd name="connsiteX26" fmla="*/ 0 w 1890817"/>
                  <a:gd name="connsiteY26" fmla="*/ 138113 h 821531"/>
                  <a:gd name="connsiteX27" fmla="*/ 488157 w 1890817"/>
                  <a:gd name="connsiteY27" fmla="*/ 0 h 821531"/>
                  <a:gd name="connsiteX28" fmla="*/ 504825 w 1890817"/>
                  <a:gd name="connsiteY28" fmla="*/ 80963 h 821531"/>
                  <a:gd name="connsiteX0" fmla="*/ 504825 w 1890817"/>
                  <a:gd name="connsiteY0" fmla="*/ 80963 h 821531"/>
                  <a:gd name="connsiteX1" fmla="*/ 571500 w 1890817"/>
                  <a:gd name="connsiteY1" fmla="*/ 116681 h 821531"/>
                  <a:gd name="connsiteX2" fmla="*/ 623887 w 1890817"/>
                  <a:gd name="connsiteY2" fmla="*/ 128587 h 821531"/>
                  <a:gd name="connsiteX3" fmla="*/ 683418 w 1890817"/>
                  <a:gd name="connsiteY3" fmla="*/ 192881 h 821531"/>
                  <a:gd name="connsiteX4" fmla="*/ 709612 w 1890817"/>
                  <a:gd name="connsiteY4" fmla="*/ 283369 h 821531"/>
                  <a:gd name="connsiteX5" fmla="*/ 745331 w 1890817"/>
                  <a:gd name="connsiteY5" fmla="*/ 309562 h 821531"/>
                  <a:gd name="connsiteX6" fmla="*/ 795337 w 1890817"/>
                  <a:gd name="connsiteY6" fmla="*/ 350043 h 821531"/>
                  <a:gd name="connsiteX7" fmla="*/ 919161 w 1890817"/>
                  <a:gd name="connsiteY7" fmla="*/ 390525 h 821531"/>
                  <a:gd name="connsiteX8" fmla="*/ 1004887 w 1890817"/>
                  <a:gd name="connsiteY8" fmla="*/ 383381 h 821531"/>
                  <a:gd name="connsiteX9" fmla="*/ 1097756 w 1890817"/>
                  <a:gd name="connsiteY9" fmla="*/ 395288 h 821531"/>
                  <a:gd name="connsiteX10" fmla="*/ 1176337 w 1890817"/>
                  <a:gd name="connsiteY10" fmla="*/ 392906 h 821531"/>
                  <a:gd name="connsiteX11" fmla="*/ 1219200 w 1890817"/>
                  <a:gd name="connsiteY11" fmla="*/ 340519 h 821531"/>
                  <a:gd name="connsiteX12" fmla="*/ 1252538 w 1890817"/>
                  <a:gd name="connsiteY12" fmla="*/ 297656 h 821531"/>
                  <a:gd name="connsiteX13" fmla="*/ 1278733 w 1890817"/>
                  <a:gd name="connsiteY13" fmla="*/ 269081 h 821531"/>
                  <a:gd name="connsiteX14" fmla="*/ 1343025 w 1890817"/>
                  <a:gd name="connsiteY14" fmla="*/ 259556 h 821531"/>
                  <a:gd name="connsiteX15" fmla="*/ 1438275 w 1890817"/>
                  <a:gd name="connsiteY15" fmla="*/ 269081 h 821531"/>
                  <a:gd name="connsiteX16" fmla="*/ 1507331 w 1890817"/>
                  <a:gd name="connsiteY16" fmla="*/ 266700 h 821531"/>
                  <a:gd name="connsiteX17" fmla="*/ 1557337 w 1890817"/>
                  <a:gd name="connsiteY17" fmla="*/ 278607 h 821531"/>
                  <a:gd name="connsiteX18" fmla="*/ 1590675 w 1890817"/>
                  <a:gd name="connsiteY18" fmla="*/ 319088 h 821531"/>
                  <a:gd name="connsiteX19" fmla="*/ 1602580 w 1890817"/>
                  <a:gd name="connsiteY19" fmla="*/ 402432 h 821531"/>
                  <a:gd name="connsiteX20" fmla="*/ 1635918 w 1890817"/>
                  <a:gd name="connsiteY20" fmla="*/ 414337 h 821531"/>
                  <a:gd name="connsiteX21" fmla="*/ 1890712 w 1890817"/>
                  <a:gd name="connsiteY21" fmla="*/ 300038 h 821531"/>
                  <a:gd name="connsiteX22" fmla="*/ 1888331 w 1890817"/>
                  <a:gd name="connsiteY22" fmla="*/ 678656 h 821531"/>
                  <a:gd name="connsiteX23" fmla="*/ 1385887 w 1890817"/>
                  <a:gd name="connsiteY23" fmla="*/ 821531 h 821531"/>
                  <a:gd name="connsiteX24" fmla="*/ 969168 w 1890817"/>
                  <a:gd name="connsiteY24" fmla="*/ 750094 h 821531"/>
                  <a:gd name="connsiteX25" fmla="*/ 654843 w 1890817"/>
                  <a:gd name="connsiteY25" fmla="*/ 533400 h 821531"/>
                  <a:gd name="connsiteX26" fmla="*/ 0 w 1890817"/>
                  <a:gd name="connsiteY26" fmla="*/ 138113 h 821531"/>
                  <a:gd name="connsiteX27" fmla="*/ 488157 w 1890817"/>
                  <a:gd name="connsiteY27" fmla="*/ 0 h 821531"/>
                  <a:gd name="connsiteX28" fmla="*/ 504825 w 1890817"/>
                  <a:gd name="connsiteY28" fmla="*/ 80963 h 821531"/>
                  <a:gd name="connsiteX0" fmla="*/ 504825 w 1888559"/>
                  <a:gd name="connsiteY0" fmla="*/ 80963 h 821531"/>
                  <a:gd name="connsiteX1" fmla="*/ 571500 w 1888559"/>
                  <a:gd name="connsiteY1" fmla="*/ 116681 h 821531"/>
                  <a:gd name="connsiteX2" fmla="*/ 623887 w 1888559"/>
                  <a:gd name="connsiteY2" fmla="*/ 128587 h 821531"/>
                  <a:gd name="connsiteX3" fmla="*/ 683418 w 1888559"/>
                  <a:gd name="connsiteY3" fmla="*/ 192881 h 821531"/>
                  <a:gd name="connsiteX4" fmla="*/ 709612 w 1888559"/>
                  <a:gd name="connsiteY4" fmla="*/ 283369 h 821531"/>
                  <a:gd name="connsiteX5" fmla="*/ 745331 w 1888559"/>
                  <a:gd name="connsiteY5" fmla="*/ 309562 h 821531"/>
                  <a:gd name="connsiteX6" fmla="*/ 795337 w 1888559"/>
                  <a:gd name="connsiteY6" fmla="*/ 350043 h 821531"/>
                  <a:gd name="connsiteX7" fmla="*/ 919161 w 1888559"/>
                  <a:gd name="connsiteY7" fmla="*/ 390525 h 821531"/>
                  <a:gd name="connsiteX8" fmla="*/ 1004887 w 1888559"/>
                  <a:gd name="connsiteY8" fmla="*/ 383381 h 821531"/>
                  <a:gd name="connsiteX9" fmla="*/ 1097756 w 1888559"/>
                  <a:gd name="connsiteY9" fmla="*/ 395288 h 821531"/>
                  <a:gd name="connsiteX10" fmla="*/ 1176337 w 1888559"/>
                  <a:gd name="connsiteY10" fmla="*/ 392906 h 821531"/>
                  <a:gd name="connsiteX11" fmla="*/ 1219200 w 1888559"/>
                  <a:gd name="connsiteY11" fmla="*/ 340519 h 821531"/>
                  <a:gd name="connsiteX12" fmla="*/ 1252538 w 1888559"/>
                  <a:gd name="connsiteY12" fmla="*/ 297656 h 821531"/>
                  <a:gd name="connsiteX13" fmla="*/ 1278733 w 1888559"/>
                  <a:gd name="connsiteY13" fmla="*/ 269081 h 821531"/>
                  <a:gd name="connsiteX14" fmla="*/ 1343025 w 1888559"/>
                  <a:gd name="connsiteY14" fmla="*/ 259556 h 821531"/>
                  <a:gd name="connsiteX15" fmla="*/ 1438275 w 1888559"/>
                  <a:gd name="connsiteY15" fmla="*/ 269081 h 821531"/>
                  <a:gd name="connsiteX16" fmla="*/ 1507331 w 1888559"/>
                  <a:gd name="connsiteY16" fmla="*/ 266700 h 821531"/>
                  <a:gd name="connsiteX17" fmla="*/ 1557337 w 1888559"/>
                  <a:gd name="connsiteY17" fmla="*/ 278607 h 821531"/>
                  <a:gd name="connsiteX18" fmla="*/ 1590675 w 1888559"/>
                  <a:gd name="connsiteY18" fmla="*/ 319088 h 821531"/>
                  <a:gd name="connsiteX19" fmla="*/ 1602580 w 1888559"/>
                  <a:gd name="connsiteY19" fmla="*/ 402432 h 821531"/>
                  <a:gd name="connsiteX20" fmla="*/ 1635918 w 1888559"/>
                  <a:gd name="connsiteY20" fmla="*/ 414337 h 821531"/>
                  <a:gd name="connsiteX21" fmla="*/ 1888330 w 1888559"/>
                  <a:gd name="connsiteY21" fmla="*/ 614363 h 821531"/>
                  <a:gd name="connsiteX22" fmla="*/ 1888331 w 1888559"/>
                  <a:gd name="connsiteY22" fmla="*/ 678656 h 821531"/>
                  <a:gd name="connsiteX23" fmla="*/ 1385887 w 1888559"/>
                  <a:gd name="connsiteY23" fmla="*/ 821531 h 821531"/>
                  <a:gd name="connsiteX24" fmla="*/ 969168 w 1888559"/>
                  <a:gd name="connsiteY24" fmla="*/ 750094 h 821531"/>
                  <a:gd name="connsiteX25" fmla="*/ 654843 w 1888559"/>
                  <a:gd name="connsiteY25" fmla="*/ 533400 h 821531"/>
                  <a:gd name="connsiteX26" fmla="*/ 0 w 1888559"/>
                  <a:gd name="connsiteY26" fmla="*/ 138113 h 821531"/>
                  <a:gd name="connsiteX27" fmla="*/ 488157 w 1888559"/>
                  <a:gd name="connsiteY27" fmla="*/ 0 h 821531"/>
                  <a:gd name="connsiteX28" fmla="*/ 504825 w 1888559"/>
                  <a:gd name="connsiteY28" fmla="*/ 80963 h 821531"/>
                  <a:gd name="connsiteX0" fmla="*/ 504825 w 1888559"/>
                  <a:gd name="connsiteY0" fmla="*/ 80963 h 821531"/>
                  <a:gd name="connsiteX1" fmla="*/ 571500 w 1888559"/>
                  <a:gd name="connsiteY1" fmla="*/ 116681 h 821531"/>
                  <a:gd name="connsiteX2" fmla="*/ 623887 w 1888559"/>
                  <a:gd name="connsiteY2" fmla="*/ 128587 h 821531"/>
                  <a:gd name="connsiteX3" fmla="*/ 683418 w 1888559"/>
                  <a:gd name="connsiteY3" fmla="*/ 192881 h 821531"/>
                  <a:gd name="connsiteX4" fmla="*/ 709612 w 1888559"/>
                  <a:gd name="connsiteY4" fmla="*/ 283369 h 821531"/>
                  <a:gd name="connsiteX5" fmla="*/ 745331 w 1888559"/>
                  <a:gd name="connsiteY5" fmla="*/ 309562 h 821531"/>
                  <a:gd name="connsiteX6" fmla="*/ 795337 w 1888559"/>
                  <a:gd name="connsiteY6" fmla="*/ 350043 h 821531"/>
                  <a:gd name="connsiteX7" fmla="*/ 919161 w 1888559"/>
                  <a:gd name="connsiteY7" fmla="*/ 390525 h 821531"/>
                  <a:gd name="connsiteX8" fmla="*/ 1004887 w 1888559"/>
                  <a:gd name="connsiteY8" fmla="*/ 383381 h 821531"/>
                  <a:gd name="connsiteX9" fmla="*/ 1097756 w 1888559"/>
                  <a:gd name="connsiteY9" fmla="*/ 395288 h 821531"/>
                  <a:gd name="connsiteX10" fmla="*/ 1176337 w 1888559"/>
                  <a:gd name="connsiteY10" fmla="*/ 392906 h 821531"/>
                  <a:gd name="connsiteX11" fmla="*/ 1219200 w 1888559"/>
                  <a:gd name="connsiteY11" fmla="*/ 340519 h 821531"/>
                  <a:gd name="connsiteX12" fmla="*/ 1252538 w 1888559"/>
                  <a:gd name="connsiteY12" fmla="*/ 297656 h 821531"/>
                  <a:gd name="connsiteX13" fmla="*/ 1278733 w 1888559"/>
                  <a:gd name="connsiteY13" fmla="*/ 269081 h 821531"/>
                  <a:gd name="connsiteX14" fmla="*/ 1343025 w 1888559"/>
                  <a:gd name="connsiteY14" fmla="*/ 259556 h 821531"/>
                  <a:gd name="connsiteX15" fmla="*/ 1438275 w 1888559"/>
                  <a:gd name="connsiteY15" fmla="*/ 269081 h 821531"/>
                  <a:gd name="connsiteX16" fmla="*/ 1507331 w 1888559"/>
                  <a:gd name="connsiteY16" fmla="*/ 266700 h 821531"/>
                  <a:gd name="connsiteX17" fmla="*/ 1557337 w 1888559"/>
                  <a:gd name="connsiteY17" fmla="*/ 278607 h 821531"/>
                  <a:gd name="connsiteX18" fmla="*/ 1590675 w 1888559"/>
                  <a:gd name="connsiteY18" fmla="*/ 319088 h 821531"/>
                  <a:gd name="connsiteX19" fmla="*/ 1602580 w 1888559"/>
                  <a:gd name="connsiteY19" fmla="*/ 402432 h 821531"/>
                  <a:gd name="connsiteX20" fmla="*/ 1635918 w 1888559"/>
                  <a:gd name="connsiteY20" fmla="*/ 414337 h 821531"/>
                  <a:gd name="connsiteX21" fmla="*/ 1776353 w 1888559"/>
                  <a:gd name="connsiteY21" fmla="*/ 522798 h 821531"/>
                  <a:gd name="connsiteX22" fmla="*/ 1888330 w 1888559"/>
                  <a:gd name="connsiteY22" fmla="*/ 614363 h 821531"/>
                  <a:gd name="connsiteX23" fmla="*/ 1888331 w 1888559"/>
                  <a:gd name="connsiteY23" fmla="*/ 678656 h 821531"/>
                  <a:gd name="connsiteX24" fmla="*/ 1385887 w 1888559"/>
                  <a:gd name="connsiteY24" fmla="*/ 821531 h 821531"/>
                  <a:gd name="connsiteX25" fmla="*/ 969168 w 1888559"/>
                  <a:gd name="connsiteY25" fmla="*/ 750094 h 821531"/>
                  <a:gd name="connsiteX26" fmla="*/ 654843 w 1888559"/>
                  <a:gd name="connsiteY26" fmla="*/ 533400 h 821531"/>
                  <a:gd name="connsiteX27" fmla="*/ 0 w 1888559"/>
                  <a:gd name="connsiteY27" fmla="*/ 138113 h 821531"/>
                  <a:gd name="connsiteX28" fmla="*/ 488157 w 1888559"/>
                  <a:gd name="connsiteY28" fmla="*/ 0 h 821531"/>
                  <a:gd name="connsiteX29" fmla="*/ 504825 w 1888559"/>
                  <a:gd name="connsiteY29" fmla="*/ 80963 h 821531"/>
                  <a:gd name="connsiteX0" fmla="*/ 504825 w 1888559"/>
                  <a:gd name="connsiteY0" fmla="*/ 80963 h 821531"/>
                  <a:gd name="connsiteX1" fmla="*/ 571500 w 1888559"/>
                  <a:gd name="connsiteY1" fmla="*/ 116681 h 821531"/>
                  <a:gd name="connsiteX2" fmla="*/ 623887 w 1888559"/>
                  <a:gd name="connsiteY2" fmla="*/ 128587 h 821531"/>
                  <a:gd name="connsiteX3" fmla="*/ 683418 w 1888559"/>
                  <a:gd name="connsiteY3" fmla="*/ 192881 h 821531"/>
                  <a:gd name="connsiteX4" fmla="*/ 709612 w 1888559"/>
                  <a:gd name="connsiteY4" fmla="*/ 283369 h 821531"/>
                  <a:gd name="connsiteX5" fmla="*/ 745331 w 1888559"/>
                  <a:gd name="connsiteY5" fmla="*/ 309562 h 821531"/>
                  <a:gd name="connsiteX6" fmla="*/ 795337 w 1888559"/>
                  <a:gd name="connsiteY6" fmla="*/ 350043 h 821531"/>
                  <a:gd name="connsiteX7" fmla="*/ 919161 w 1888559"/>
                  <a:gd name="connsiteY7" fmla="*/ 390525 h 821531"/>
                  <a:gd name="connsiteX8" fmla="*/ 1004887 w 1888559"/>
                  <a:gd name="connsiteY8" fmla="*/ 383381 h 821531"/>
                  <a:gd name="connsiteX9" fmla="*/ 1097756 w 1888559"/>
                  <a:gd name="connsiteY9" fmla="*/ 395288 h 821531"/>
                  <a:gd name="connsiteX10" fmla="*/ 1176337 w 1888559"/>
                  <a:gd name="connsiteY10" fmla="*/ 392906 h 821531"/>
                  <a:gd name="connsiteX11" fmla="*/ 1219200 w 1888559"/>
                  <a:gd name="connsiteY11" fmla="*/ 340519 h 821531"/>
                  <a:gd name="connsiteX12" fmla="*/ 1252538 w 1888559"/>
                  <a:gd name="connsiteY12" fmla="*/ 297656 h 821531"/>
                  <a:gd name="connsiteX13" fmla="*/ 1278733 w 1888559"/>
                  <a:gd name="connsiteY13" fmla="*/ 269081 h 821531"/>
                  <a:gd name="connsiteX14" fmla="*/ 1343025 w 1888559"/>
                  <a:gd name="connsiteY14" fmla="*/ 259556 h 821531"/>
                  <a:gd name="connsiteX15" fmla="*/ 1438275 w 1888559"/>
                  <a:gd name="connsiteY15" fmla="*/ 269081 h 821531"/>
                  <a:gd name="connsiteX16" fmla="*/ 1507331 w 1888559"/>
                  <a:gd name="connsiteY16" fmla="*/ 266700 h 821531"/>
                  <a:gd name="connsiteX17" fmla="*/ 1557337 w 1888559"/>
                  <a:gd name="connsiteY17" fmla="*/ 278607 h 821531"/>
                  <a:gd name="connsiteX18" fmla="*/ 1590675 w 1888559"/>
                  <a:gd name="connsiteY18" fmla="*/ 319088 h 821531"/>
                  <a:gd name="connsiteX19" fmla="*/ 1602580 w 1888559"/>
                  <a:gd name="connsiteY19" fmla="*/ 402432 h 821531"/>
                  <a:gd name="connsiteX20" fmla="*/ 1635918 w 1888559"/>
                  <a:gd name="connsiteY20" fmla="*/ 414337 h 821531"/>
                  <a:gd name="connsiteX21" fmla="*/ 1838266 w 1888559"/>
                  <a:gd name="connsiteY21" fmla="*/ 568042 h 821531"/>
                  <a:gd name="connsiteX22" fmla="*/ 1888330 w 1888559"/>
                  <a:gd name="connsiteY22" fmla="*/ 614363 h 821531"/>
                  <a:gd name="connsiteX23" fmla="*/ 1888331 w 1888559"/>
                  <a:gd name="connsiteY23" fmla="*/ 678656 h 821531"/>
                  <a:gd name="connsiteX24" fmla="*/ 1385887 w 1888559"/>
                  <a:gd name="connsiteY24" fmla="*/ 821531 h 821531"/>
                  <a:gd name="connsiteX25" fmla="*/ 969168 w 1888559"/>
                  <a:gd name="connsiteY25" fmla="*/ 750094 h 821531"/>
                  <a:gd name="connsiteX26" fmla="*/ 654843 w 1888559"/>
                  <a:gd name="connsiteY26" fmla="*/ 533400 h 821531"/>
                  <a:gd name="connsiteX27" fmla="*/ 0 w 1888559"/>
                  <a:gd name="connsiteY27" fmla="*/ 138113 h 821531"/>
                  <a:gd name="connsiteX28" fmla="*/ 488157 w 1888559"/>
                  <a:gd name="connsiteY28" fmla="*/ 0 h 821531"/>
                  <a:gd name="connsiteX29" fmla="*/ 504825 w 1888559"/>
                  <a:gd name="connsiteY29" fmla="*/ 80963 h 821531"/>
                  <a:gd name="connsiteX0" fmla="*/ 504825 w 1888559"/>
                  <a:gd name="connsiteY0" fmla="*/ 80963 h 821531"/>
                  <a:gd name="connsiteX1" fmla="*/ 571500 w 1888559"/>
                  <a:gd name="connsiteY1" fmla="*/ 116681 h 821531"/>
                  <a:gd name="connsiteX2" fmla="*/ 623887 w 1888559"/>
                  <a:gd name="connsiteY2" fmla="*/ 128587 h 821531"/>
                  <a:gd name="connsiteX3" fmla="*/ 683418 w 1888559"/>
                  <a:gd name="connsiteY3" fmla="*/ 192881 h 821531"/>
                  <a:gd name="connsiteX4" fmla="*/ 709612 w 1888559"/>
                  <a:gd name="connsiteY4" fmla="*/ 283369 h 821531"/>
                  <a:gd name="connsiteX5" fmla="*/ 745331 w 1888559"/>
                  <a:gd name="connsiteY5" fmla="*/ 309562 h 821531"/>
                  <a:gd name="connsiteX6" fmla="*/ 795337 w 1888559"/>
                  <a:gd name="connsiteY6" fmla="*/ 350043 h 821531"/>
                  <a:gd name="connsiteX7" fmla="*/ 919161 w 1888559"/>
                  <a:gd name="connsiteY7" fmla="*/ 390525 h 821531"/>
                  <a:gd name="connsiteX8" fmla="*/ 1004887 w 1888559"/>
                  <a:gd name="connsiteY8" fmla="*/ 383381 h 821531"/>
                  <a:gd name="connsiteX9" fmla="*/ 1097756 w 1888559"/>
                  <a:gd name="connsiteY9" fmla="*/ 395288 h 821531"/>
                  <a:gd name="connsiteX10" fmla="*/ 1176337 w 1888559"/>
                  <a:gd name="connsiteY10" fmla="*/ 392906 h 821531"/>
                  <a:gd name="connsiteX11" fmla="*/ 1219200 w 1888559"/>
                  <a:gd name="connsiteY11" fmla="*/ 340519 h 821531"/>
                  <a:gd name="connsiteX12" fmla="*/ 1252538 w 1888559"/>
                  <a:gd name="connsiteY12" fmla="*/ 297656 h 821531"/>
                  <a:gd name="connsiteX13" fmla="*/ 1278733 w 1888559"/>
                  <a:gd name="connsiteY13" fmla="*/ 269081 h 821531"/>
                  <a:gd name="connsiteX14" fmla="*/ 1343025 w 1888559"/>
                  <a:gd name="connsiteY14" fmla="*/ 259556 h 821531"/>
                  <a:gd name="connsiteX15" fmla="*/ 1438275 w 1888559"/>
                  <a:gd name="connsiteY15" fmla="*/ 269081 h 821531"/>
                  <a:gd name="connsiteX16" fmla="*/ 1507331 w 1888559"/>
                  <a:gd name="connsiteY16" fmla="*/ 266700 h 821531"/>
                  <a:gd name="connsiteX17" fmla="*/ 1557337 w 1888559"/>
                  <a:gd name="connsiteY17" fmla="*/ 278607 h 821531"/>
                  <a:gd name="connsiteX18" fmla="*/ 1590675 w 1888559"/>
                  <a:gd name="connsiteY18" fmla="*/ 319088 h 821531"/>
                  <a:gd name="connsiteX19" fmla="*/ 1602580 w 1888559"/>
                  <a:gd name="connsiteY19" fmla="*/ 402432 h 821531"/>
                  <a:gd name="connsiteX20" fmla="*/ 1635918 w 1888559"/>
                  <a:gd name="connsiteY20" fmla="*/ 414337 h 821531"/>
                  <a:gd name="connsiteX21" fmla="*/ 1743016 w 1888559"/>
                  <a:gd name="connsiteY21" fmla="*/ 496604 h 821531"/>
                  <a:gd name="connsiteX22" fmla="*/ 1838266 w 1888559"/>
                  <a:gd name="connsiteY22" fmla="*/ 568042 h 821531"/>
                  <a:gd name="connsiteX23" fmla="*/ 1888330 w 1888559"/>
                  <a:gd name="connsiteY23" fmla="*/ 614363 h 821531"/>
                  <a:gd name="connsiteX24" fmla="*/ 1888331 w 1888559"/>
                  <a:gd name="connsiteY24" fmla="*/ 678656 h 821531"/>
                  <a:gd name="connsiteX25" fmla="*/ 1385887 w 1888559"/>
                  <a:gd name="connsiteY25" fmla="*/ 821531 h 821531"/>
                  <a:gd name="connsiteX26" fmla="*/ 969168 w 1888559"/>
                  <a:gd name="connsiteY26" fmla="*/ 750094 h 821531"/>
                  <a:gd name="connsiteX27" fmla="*/ 654843 w 1888559"/>
                  <a:gd name="connsiteY27" fmla="*/ 533400 h 821531"/>
                  <a:gd name="connsiteX28" fmla="*/ 0 w 1888559"/>
                  <a:gd name="connsiteY28" fmla="*/ 138113 h 821531"/>
                  <a:gd name="connsiteX29" fmla="*/ 488157 w 1888559"/>
                  <a:gd name="connsiteY29" fmla="*/ 0 h 821531"/>
                  <a:gd name="connsiteX30" fmla="*/ 504825 w 1888559"/>
                  <a:gd name="connsiteY30" fmla="*/ 80963 h 821531"/>
                  <a:gd name="connsiteX0" fmla="*/ 504825 w 1888559"/>
                  <a:gd name="connsiteY0" fmla="*/ 80963 h 821531"/>
                  <a:gd name="connsiteX1" fmla="*/ 571500 w 1888559"/>
                  <a:gd name="connsiteY1" fmla="*/ 116681 h 821531"/>
                  <a:gd name="connsiteX2" fmla="*/ 623887 w 1888559"/>
                  <a:gd name="connsiteY2" fmla="*/ 128587 h 821531"/>
                  <a:gd name="connsiteX3" fmla="*/ 683418 w 1888559"/>
                  <a:gd name="connsiteY3" fmla="*/ 192881 h 821531"/>
                  <a:gd name="connsiteX4" fmla="*/ 709612 w 1888559"/>
                  <a:gd name="connsiteY4" fmla="*/ 283369 h 821531"/>
                  <a:gd name="connsiteX5" fmla="*/ 745331 w 1888559"/>
                  <a:gd name="connsiteY5" fmla="*/ 309562 h 821531"/>
                  <a:gd name="connsiteX6" fmla="*/ 795337 w 1888559"/>
                  <a:gd name="connsiteY6" fmla="*/ 350043 h 821531"/>
                  <a:gd name="connsiteX7" fmla="*/ 919161 w 1888559"/>
                  <a:gd name="connsiteY7" fmla="*/ 390525 h 821531"/>
                  <a:gd name="connsiteX8" fmla="*/ 1004887 w 1888559"/>
                  <a:gd name="connsiteY8" fmla="*/ 383381 h 821531"/>
                  <a:gd name="connsiteX9" fmla="*/ 1097756 w 1888559"/>
                  <a:gd name="connsiteY9" fmla="*/ 395288 h 821531"/>
                  <a:gd name="connsiteX10" fmla="*/ 1176337 w 1888559"/>
                  <a:gd name="connsiteY10" fmla="*/ 392906 h 821531"/>
                  <a:gd name="connsiteX11" fmla="*/ 1219200 w 1888559"/>
                  <a:gd name="connsiteY11" fmla="*/ 340519 h 821531"/>
                  <a:gd name="connsiteX12" fmla="*/ 1252538 w 1888559"/>
                  <a:gd name="connsiteY12" fmla="*/ 297656 h 821531"/>
                  <a:gd name="connsiteX13" fmla="*/ 1278733 w 1888559"/>
                  <a:gd name="connsiteY13" fmla="*/ 269081 h 821531"/>
                  <a:gd name="connsiteX14" fmla="*/ 1343025 w 1888559"/>
                  <a:gd name="connsiteY14" fmla="*/ 259556 h 821531"/>
                  <a:gd name="connsiteX15" fmla="*/ 1438275 w 1888559"/>
                  <a:gd name="connsiteY15" fmla="*/ 269081 h 821531"/>
                  <a:gd name="connsiteX16" fmla="*/ 1507331 w 1888559"/>
                  <a:gd name="connsiteY16" fmla="*/ 266700 h 821531"/>
                  <a:gd name="connsiteX17" fmla="*/ 1557337 w 1888559"/>
                  <a:gd name="connsiteY17" fmla="*/ 278607 h 821531"/>
                  <a:gd name="connsiteX18" fmla="*/ 1590675 w 1888559"/>
                  <a:gd name="connsiteY18" fmla="*/ 319088 h 821531"/>
                  <a:gd name="connsiteX19" fmla="*/ 1602580 w 1888559"/>
                  <a:gd name="connsiteY19" fmla="*/ 402432 h 821531"/>
                  <a:gd name="connsiteX20" fmla="*/ 1635918 w 1888559"/>
                  <a:gd name="connsiteY20" fmla="*/ 414337 h 821531"/>
                  <a:gd name="connsiteX21" fmla="*/ 1800166 w 1888559"/>
                  <a:gd name="connsiteY21" fmla="*/ 503748 h 821531"/>
                  <a:gd name="connsiteX22" fmla="*/ 1838266 w 1888559"/>
                  <a:gd name="connsiteY22" fmla="*/ 568042 h 821531"/>
                  <a:gd name="connsiteX23" fmla="*/ 1888330 w 1888559"/>
                  <a:gd name="connsiteY23" fmla="*/ 614363 h 821531"/>
                  <a:gd name="connsiteX24" fmla="*/ 1888331 w 1888559"/>
                  <a:gd name="connsiteY24" fmla="*/ 678656 h 821531"/>
                  <a:gd name="connsiteX25" fmla="*/ 1385887 w 1888559"/>
                  <a:gd name="connsiteY25" fmla="*/ 821531 h 821531"/>
                  <a:gd name="connsiteX26" fmla="*/ 969168 w 1888559"/>
                  <a:gd name="connsiteY26" fmla="*/ 750094 h 821531"/>
                  <a:gd name="connsiteX27" fmla="*/ 654843 w 1888559"/>
                  <a:gd name="connsiteY27" fmla="*/ 533400 h 821531"/>
                  <a:gd name="connsiteX28" fmla="*/ 0 w 1888559"/>
                  <a:gd name="connsiteY28" fmla="*/ 138113 h 821531"/>
                  <a:gd name="connsiteX29" fmla="*/ 488157 w 1888559"/>
                  <a:gd name="connsiteY29" fmla="*/ 0 h 821531"/>
                  <a:gd name="connsiteX30" fmla="*/ 504825 w 1888559"/>
                  <a:gd name="connsiteY30" fmla="*/ 80963 h 821531"/>
                  <a:gd name="connsiteX0" fmla="*/ 504825 w 1888559"/>
                  <a:gd name="connsiteY0" fmla="*/ 80963 h 821531"/>
                  <a:gd name="connsiteX1" fmla="*/ 571500 w 1888559"/>
                  <a:gd name="connsiteY1" fmla="*/ 116681 h 821531"/>
                  <a:gd name="connsiteX2" fmla="*/ 623887 w 1888559"/>
                  <a:gd name="connsiteY2" fmla="*/ 128587 h 821531"/>
                  <a:gd name="connsiteX3" fmla="*/ 683418 w 1888559"/>
                  <a:gd name="connsiteY3" fmla="*/ 192881 h 821531"/>
                  <a:gd name="connsiteX4" fmla="*/ 709612 w 1888559"/>
                  <a:gd name="connsiteY4" fmla="*/ 283369 h 821531"/>
                  <a:gd name="connsiteX5" fmla="*/ 745331 w 1888559"/>
                  <a:gd name="connsiteY5" fmla="*/ 309562 h 821531"/>
                  <a:gd name="connsiteX6" fmla="*/ 795337 w 1888559"/>
                  <a:gd name="connsiteY6" fmla="*/ 350043 h 821531"/>
                  <a:gd name="connsiteX7" fmla="*/ 919161 w 1888559"/>
                  <a:gd name="connsiteY7" fmla="*/ 390525 h 821531"/>
                  <a:gd name="connsiteX8" fmla="*/ 1004887 w 1888559"/>
                  <a:gd name="connsiteY8" fmla="*/ 383381 h 821531"/>
                  <a:gd name="connsiteX9" fmla="*/ 1097756 w 1888559"/>
                  <a:gd name="connsiteY9" fmla="*/ 395288 h 821531"/>
                  <a:gd name="connsiteX10" fmla="*/ 1176337 w 1888559"/>
                  <a:gd name="connsiteY10" fmla="*/ 392906 h 821531"/>
                  <a:gd name="connsiteX11" fmla="*/ 1219200 w 1888559"/>
                  <a:gd name="connsiteY11" fmla="*/ 340519 h 821531"/>
                  <a:gd name="connsiteX12" fmla="*/ 1252538 w 1888559"/>
                  <a:gd name="connsiteY12" fmla="*/ 297656 h 821531"/>
                  <a:gd name="connsiteX13" fmla="*/ 1278733 w 1888559"/>
                  <a:gd name="connsiteY13" fmla="*/ 269081 h 821531"/>
                  <a:gd name="connsiteX14" fmla="*/ 1343025 w 1888559"/>
                  <a:gd name="connsiteY14" fmla="*/ 259556 h 821531"/>
                  <a:gd name="connsiteX15" fmla="*/ 1438275 w 1888559"/>
                  <a:gd name="connsiteY15" fmla="*/ 269081 h 821531"/>
                  <a:gd name="connsiteX16" fmla="*/ 1507331 w 1888559"/>
                  <a:gd name="connsiteY16" fmla="*/ 266700 h 821531"/>
                  <a:gd name="connsiteX17" fmla="*/ 1557337 w 1888559"/>
                  <a:gd name="connsiteY17" fmla="*/ 278607 h 821531"/>
                  <a:gd name="connsiteX18" fmla="*/ 1590675 w 1888559"/>
                  <a:gd name="connsiteY18" fmla="*/ 319088 h 821531"/>
                  <a:gd name="connsiteX19" fmla="*/ 1602580 w 1888559"/>
                  <a:gd name="connsiteY19" fmla="*/ 402432 h 821531"/>
                  <a:gd name="connsiteX20" fmla="*/ 1635918 w 1888559"/>
                  <a:gd name="connsiteY20" fmla="*/ 414337 h 821531"/>
                  <a:gd name="connsiteX21" fmla="*/ 1800166 w 1888559"/>
                  <a:gd name="connsiteY21" fmla="*/ 503748 h 821531"/>
                  <a:gd name="connsiteX22" fmla="*/ 1747778 w 1888559"/>
                  <a:gd name="connsiteY22" fmla="*/ 475173 h 821531"/>
                  <a:gd name="connsiteX23" fmla="*/ 1838266 w 1888559"/>
                  <a:gd name="connsiteY23" fmla="*/ 568042 h 821531"/>
                  <a:gd name="connsiteX24" fmla="*/ 1888330 w 1888559"/>
                  <a:gd name="connsiteY24" fmla="*/ 614363 h 821531"/>
                  <a:gd name="connsiteX25" fmla="*/ 1888331 w 1888559"/>
                  <a:gd name="connsiteY25" fmla="*/ 678656 h 821531"/>
                  <a:gd name="connsiteX26" fmla="*/ 1385887 w 1888559"/>
                  <a:gd name="connsiteY26" fmla="*/ 821531 h 821531"/>
                  <a:gd name="connsiteX27" fmla="*/ 969168 w 1888559"/>
                  <a:gd name="connsiteY27" fmla="*/ 750094 h 821531"/>
                  <a:gd name="connsiteX28" fmla="*/ 654843 w 1888559"/>
                  <a:gd name="connsiteY28" fmla="*/ 533400 h 821531"/>
                  <a:gd name="connsiteX29" fmla="*/ 0 w 1888559"/>
                  <a:gd name="connsiteY29" fmla="*/ 138113 h 821531"/>
                  <a:gd name="connsiteX30" fmla="*/ 488157 w 1888559"/>
                  <a:gd name="connsiteY30" fmla="*/ 0 h 821531"/>
                  <a:gd name="connsiteX31" fmla="*/ 504825 w 1888559"/>
                  <a:gd name="connsiteY31" fmla="*/ 80963 h 821531"/>
                  <a:gd name="connsiteX0" fmla="*/ 504825 w 1888559"/>
                  <a:gd name="connsiteY0" fmla="*/ 80963 h 821531"/>
                  <a:gd name="connsiteX1" fmla="*/ 571500 w 1888559"/>
                  <a:gd name="connsiteY1" fmla="*/ 116681 h 821531"/>
                  <a:gd name="connsiteX2" fmla="*/ 623887 w 1888559"/>
                  <a:gd name="connsiteY2" fmla="*/ 128587 h 821531"/>
                  <a:gd name="connsiteX3" fmla="*/ 683418 w 1888559"/>
                  <a:gd name="connsiteY3" fmla="*/ 192881 h 821531"/>
                  <a:gd name="connsiteX4" fmla="*/ 709612 w 1888559"/>
                  <a:gd name="connsiteY4" fmla="*/ 283369 h 821531"/>
                  <a:gd name="connsiteX5" fmla="*/ 745331 w 1888559"/>
                  <a:gd name="connsiteY5" fmla="*/ 309562 h 821531"/>
                  <a:gd name="connsiteX6" fmla="*/ 795337 w 1888559"/>
                  <a:gd name="connsiteY6" fmla="*/ 350043 h 821531"/>
                  <a:gd name="connsiteX7" fmla="*/ 919161 w 1888559"/>
                  <a:gd name="connsiteY7" fmla="*/ 390525 h 821531"/>
                  <a:gd name="connsiteX8" fmla="*/ 1004887 w 1888559"/>
                  <a:gd name="connsiteY8" fmla="*/ 383381 h 821531"/>
                  <a:gd name="connsiteX9" fmla="*/ 1097756 w 1888559"/>
                  <a:gd name="connsiteY9" fmla="*/ 395288 h 821531"/>
                  <a:gd name="connsiteX10" fmla="*/ 1176337 w 1888559"/>
                  <a:gd name="connsiteY10" fmla="*/ 392906 h 821531"/>
                  <a:gd name="connsiteX11" fmla="*/ 1219200 w 1888559"/>
                  <a:gd name="connsiteY11" fmla="*/ 340519 h 821531"/>
                  <a:gd name="connsiteX12" fmla="*/ 1252538 w 1888559"/>
                  <a:gd name="connsiteY12" fmla="*/ 297656 h 821531"/>
                  <a:gd name="connsiteX13" fmla="*/ 1278733 w 1888559"/>
                  <a:gd name="connsiteY13" fmla="*/ 269081 h 821531"/>
                  <a:gd name="connsiteX14" fmla="*/ 1343025 w 1888559"/>
                  <a:gd name="connsiteY14" fmla="*/ 259556 h 821531"/>
                  <a:gd name="connsiteX15" fmla="*/ 1438275 w 1888559"/>
                  <a:gd name="connsiteY15" fmla="*/ 269081 h 821531"/>
                  <a:gd name="connsiteX16" fmla="*/ 1507331 w 1888559"/>
                  <a:gd name="connsiteY16" fmla="*/ 266700 h 821531"/>
                  <a:gd name="connsiteX17" fmla="*/ 1557337 w 1888559"/>
                  <a:gd name="connsiteY17" fmla="*/ 278607 h 821531"/>
                  <a:gd name="connsiteX18" fmla="*/ 1590675 w 1888559"/>
                  <a:gd name="connsiteY18" fmla="*/ 319088 h 821531"/>
                  <a:gd name="connsiteX19" fmla="*/ 1602580 w 1888559"/>
                  <a:gd name="connsiteY19" fmla="*/ 402432 h 821531"/>
                  <a:gd name="connsiteX20" fmla="*/ 1635918 w 1888559"/>
                  <a:gd name="connsiteY20" fmla="*/ 414337 h 821531"/>
                  <a:gd name="connsiteX21" fmla="*/ 1800166 w 1888559"/>
                  <a:gd name="connsiteY21" fmla="*/ 503748 h 821531"/>
                  <a:gd name="connsiteX22" fmla="*/ 1814453 w 1888559"/>
                  <a:gd name="connsiteY22" fmla="*/ 451361 h 821531"/>
                  <a:gd name="connsiteX23" fmla="*/ 1838266 w 1888559"/>
                  <a:gd name="connsiteY23" fmla="*/ 568042 h 821531"/>
                  <a:gd name="connsiteX24" fmla="*/ 1888330 w 1888559"/>
                  <a:gd name="connsiteY24" fmla="*/ 614363 h 821531"/>
                  <a:gd name="connsiteX25" fmla="*/ 1888331 w 1888559"/>
                  <a:gd name="connsiteY25" fmla="*/ 678656 h 821531"/>
                  <a:gd name="connsiteX26" fmla="*/ 1385887 w 1888559"/>
                  <a:gd name="connsiteY26" fmla="*/ 821531 h 821531"/>
                  <a:gd name="connsiteX27" fmla="*/ 969168 w 1888559"/>
                  <a:gd name="connsiteY27" fmla="*/ 750094 h 821531"/>
                  <a:gd name="connsiteX28" fmla="*/ 654843 w 1888559"/>
                  <a:gd name="connsiteY28" fmla="*/ 533400 h 821531"/>
                  <a:gd name="connsiteX29" fmla="*/ 0 w 1888559"/>
                  <a:gd name="connsiteY29" fmla="*/ 138113 h 821531"/>
                  <a:gd name="connsiteX30" fmla="*/ 488157 w 1888559"/>
                  <a:gd name="connsiteY30" fmla="*/ 0 h 821531"/>
                  <a:gd name="connsiteX31" fmla="*/ 504825 w 1888559"/>
                  <a:gd name="connsiteY31" fmla="*/ 80963 h 821531"/>
                  <a:gd name="connsiteX0" fmla="*/ 504825 w 1888559"/>
                  <a:gd name="connsiteY0" fmla="*/ 80963 h 821531"/>
                  <a:gd name="connsiteX1" fmla="*/ 571500 w 1888559"/>
                  <a:gd name="connsiteY1" fmla="*/ 116681 h 821531"/>
                  <a:gd name="connsiteX2" fmla="*/ 623887 w 1888559"/>
                  <a:gd name="connsiteY2" fmla="*/ 128587 h 821531"/>
                  <a:gd name="connsiteX3" fmla="*/ 683418 w 1888559"/>
                  <a:gd name="connsiteY3" fmla="*/ 192881 h 821531"/>
                  <a:gd name="connsiteX4" fmla="*/ 709612 w 1888559"/>
                  <a:gd name="connsiteY4" fmla="*/ 283369 h 821531"/>
                  <a:gd name="connsiteX5" fmla="*/ 745331 w 1888559"/>
                  <a:gd name="connsiteY5" fmla="*/ 309562 h 821531"/>
                  <a:gd name="connsiteX6" fmla="*/ 795337 w 1888559"/>
                  <a:gd name="connsiteY6" fmla="*/ 350043 h 821531"/>
                  <a:gd name="connsiteX7" fmla="*/ 919161 w 1888559"/>
                  <a:gd name="connsiteY7" fmla="*/ 390525 h 821531"/>
                  <a:gd name="connsiteX8" fmla="*/ 1004887 w 1888559"/>
                  <a:gd name="connsiteY8" fmla="*/ 383381 h 821531"/>
                  <a:gd name="connsiteX9" fmla="*/ 1097756 w 1888559"/>
                  <a:gd name="connsiteY9" fmla="*/ 395288 h 821531"/>
                  <a:gd name="connsiteX10" fmla="*/ 1176337 w 1888559"/>
                  <a:gd name="connsiteY10" fmla="*/ 392906 h 821531"/>
                  <a:gd name="connsiteX11" fmla="*/ 1219200 w 1888559"/>
                  <a:gd name="connsiteY11" fmla="*/ 340519 h 821531"/>
                  <a:gd name="connsiteX12" fmla="*/ 1252538 w 1888559"/>
                  <a:gd name="connsiteY12" fmla="*/ 297656 h 821531"/>
                  <a:gd name="connsiteX13" fmla="*/ 1278733 w 1888559"/>
                  <a:gd name="connsiteY13" fmla="*/ 269081 h 821531"/>
                  <a:gd name="connsiteX14" fmla="*/ 1343025 w 1888559"/>
                  <a:gd name="connsiteY14" fmla="*/ 259556 h 821531"/>
                  <a:gd name="connsiteX15" fmla="*/ 1438275 w 1888559"/>
                  <a:gd name="connsiteY15" fmla="*/ 269081 h 821531"/>
                  <a:gd name="connsiteX16" fmla="*/ 1507331 w 1888559"/>
                  <a:gd name="connsiteY16" fmla="*/ 266700 h 821531"/>
                  <a:gd name="connsiteX17" fmla="*/ 1557337 w 1888559"/>
                  <a:gd name="connsiteY17" fmla="*/ 278607 h 821531"/>
                  <a:gd name="connsiteX18" fmla="*/ 1590675 w 1888559"/>
                  <a:gd name="connsiteY18" fmla="*/ 319088 h 821531"/>
                  <a:gd name="connsiteX19" fmla="*/ 1602580 w 1888559"/>
                  <a:gd name="connsiteY19" fmla="*/ 402432 h 821531"/>
                  <a:gd name="connsiteX20" fmla="*/ 1635918 w 1888559"/>
                  <a:gd name="connsiteY20" fmla="*/ 414337 h 821531"/>
                  <a:gd name="connsiteX21" fmla="*/ 1681103 w 1888559"/>
                  <a:gd name="connsiteY21" fmla="*/ 415641 h 821531"/>
                  <a:gd name="connsiteX22" fmla="*/ 1814453 w 1888559"/>
                  <a:gd name="connsiteY22" fmla="*/ 451361 h 821531"/>
                  <a:gd name="connsiteX23" fmla="*/ 1838266 w 1888559"/>
                  <a:gd name="connsiteY23" fmla="*/ 568042 h 821531"/>
                  <a:gd name="connsiteX24" fmla="*/ 1888330 w 1888559"/>
                  <a:gd name="connsiteY24" fmla="*/ 614363 h 821531"/>
                  <a:gd name="connsiteX25" fmla="*/ 1888331 w 1888559"/>
                  <a:gd name="connsiteY25" fmla="*/ 678656 h 821531"/>
                  <a:gd name="connsiteX26" fmla="*/ 1385887 w 1888559"/>
                  <a:gd name="connsiteY26" fmla="*/ 821531 h 821531"/>
                  <a:gd name="connsiteX27" fmla="*/ 969168 w 1888559"/>
                  <a:gd name="connsiteY27" fmla="*/ 750094 h 821531"/>
                  <a:gd name="connsiteX28" fmla="*/ 654843 w 1888559"/>
                  <a:gd name="connsiteY28" fmla="*/ 533400 h 821531"/>
                  <a:gd name="connsiteX29" fmla="*/ 0 w 1888559"/>
                  <a:gd name="connsiteY29" fmla="*/ 138113 h 821531"/>
                  <a:gd name="connsiteX30" fmla="*/ 488157 w 1888559"/>
                  <a:gd name="connsiteY30" fmla="*/ 0 h 821531"/>
                  <a:gd name="connsiteX31" fmla="*/ 504825 w 1888559"/>
                  <a:gd name="connsiteY31" fmla="*/ 80963 h 821531"/>
                  <a:gd name="connsiteX0" fmla="*/ 504825 w 1888559"/>
                  <a:gd name="connsiteY0" fmla="*/ 80963 h 821531"/>
                  <a:gd name="connsiteX1" fmla="*/ 571500 w 1888559"/>
                  <a:gd name="connsiteY1" fmla="*/ 116681 h 821531"/>
                  <a:gd name="connsiteX2" fmla="*/ 623887 w 1888559"/>
                  <a:gd name="connsiteY2" fmla="*/ 128587 h 821531"/>
                  <a:gd name="connsiteX3" fmla="*/ 683418 w 1888559"/>
                  <a:gd name="connsiteY3" fmla="*/ 192881 h 821531"/>
                  <a:gd name="connsiteX4" fmla="*/ 709612 w 1888559"/>
                  <a:gd name="connsiteY4" fmla="*/ 283369 h 821531"/>
                  <a:gd name="connsiteX5" fmla="*/ 745331 w 1888559"/>
                  <a:gd name="connsiteY5" fmla="*/ 309562 h 821531"/>
                  <a:gd name="connsiteX6" fmla="*/ 795337 w 1888559"/>
                  <a:gd name="connsiteY6" fmla="*/ 350043 h 821531"/>
                  <a:gd name="connsiteX7" fmla="*/ 919161 w 1888559"/>
                  <a:gd name="connsiteY7" fmla="*/ 390525 h 821531"/>
                  <a:gd name="connsiteX8" fmla="*/ 1004887 w 1888559"/>
                  <a:gd name="connsiteY8" fmla="*/ 383381 h 821531"/>
                  <a:gd name="connsiteX9" fmla="*/ 1097756 w 1888559"/>
                  <a:gd name="connsiteY9" fmla="*/ 395288 h 821531"/>
                  <a:gd name="connsiteX10" fmla="*/ 1176337 w 1888559"/>
                  <a:gd name="connsiteY10" fmla="*/ 392906 h 821531"/>
                  <a:gd name="connsiteX11" fmla="*/ 1219200 w 1888559"/>
                  <a:gd name="connsiteY11" fmla="*/ 340519 h 821531"/>
                  <a:gd name="connsiteX12" fmla="*/ 1252538 w 1888559"/>
                  <a:gd name="connsiteY12" fmla="*/ 297656 h 821531"/>
                  <a:gd name="connsiteX13" fmla="*/ 1278733 w 1888559"/>
                  <a:gd name="connsiteY13" fmla="*/ 269081 h 821531"/>
                  <a:gd name="connsiteX14" fmla="*/ 1343025 w 1888559"/>
                  <a:gd name="connsiteY14" fmla="*/ 259556 h 821531"/>
                  <a:gd name="connsiteX15" fmla="*/ 1438275 w 1888559"/>
                  <a:gd name="connsiteY15" fmla="*/ 269081 h 821531"/>
                  <a:gd name="connsiteX16" fmla="*/ 1507331 w 1888559"/>
                  <a:gd name="connsiteY16" fmla="*/ 266700 h 821531"/>
                  <a:gd name="connsiteX17" fmla="*/ 1557337 w 1888559"/>
                  <a:gd name="connsiteY17" fmla="*/ 278607 h 821531"/>
                  <a:gd name="connsiteX18" fmla="*/ 1590675 w 1888559"/>
                  <a:gd name="connsiteY18" fmla="*/ 319088 h 821531"/>
                  <a:gd name="connsiteX19" fmla="*/ 1602580 w 1888559"/>
                  <a:gd name="connsiteY19" fmla="*/ 402432 h 821531"/>
                  <a:gd name="connsiteX20" fmla="*/ 1635918 w 1888559"/>
                  <a:gd name="connsiteY20" fmla="*/ 414337 h 821531"/>
                  <a:gd name="connsiteX21" fmla="*/ 1681103 w 1888559"/>
                  <a:gd name="connsiteY21" fmla="*/ 415641 h 821531"/>
                  <a:gd name="connsiteX22" fmla="*/ 1790641 w 1888559"/>
                  <a:gd name="connsiteY22" fmla="*/ 482317 h 821531"/>
                  <a:gd name="connsiteX23" fmla="*/ 1838266 w 1888559"/>
                  <a:gd name="connsiteY23" fmla="*/ 568042 h 821531"/>
                  <a:gd name="connsiteX24" fmla="*/ 1888330 w 1888559"/>
                  <a:gd name="connsiteY24" fmla="*/ 614363 h 821531"/>
                  <a:gd name="connsiteX25" fmla="*/ 1888331 w 1888559"/>
                  <a:gd name="connsiteY25" fmla="*/ 678656 h 821531"/>
                  <a:gd name="connsiteX26" fmla="*/ 1385887 w 1888559"/>
                  <a:gd name="connsiteY26" fmla="*/ 821531 h 821531"/>
                  <a:gd name="connsiteX27" fmla="*/ 969168 w 1888559"/>
                  <a:gd name="connsiteY27" fmla="*/ 750094 h 821531"/>
                  <a:gd name="connsiteX28" fmla="*/ 654843 w 1888559"/>
                  <a:gd name="connsiteY28" fmla="*/ 533400 h 821531"/>
                  <a:gd name="connsiteX29" fmla="*/ 0 w 1888559"/>
                  <a:gd name="connsiteY29" fmla="*/ 138113 h 821531"/>
                  <a:gd name="connsiteX30" fmla="*/ 488157 w 1888559"/>
                  <a:gd name="connsiteY30" fmla="*/ 0 h 821531"/>
                  <a:gd name="connsiteX31" fmla="*/ 504825 w 1888559"/>
                  <a:gd name="connsiteY31" fmla="*/ 80963 h 821531"/>
                  <a:gd name="connsiteX0" fmla="*/ 504825 w 1888559"/>
                  <a:gd name="connsiteY0" fmla="*/ 80963 h 821531"/>
                  <a:gd name="connsiteX1" fmla="*/ 571500 w 1888559"/>
                  <a:gd name="connsiteY1" fmla="*/ 116681 h 821531"/>
                  <a:gd name="connsiteX2" fmla="*/ 623887 w 1888559"/>
                  <a:gd name="connsiteY2" fmla="*/ 128587 h 821531"/>
                  <a:gd name="connsiteX3" fmla="*/ 683418 w 1888559"/>
                  <a:gd name="connsiteY3" fmla="*/ 192881 h 821531"/>
                  <a:gd name="connsiteX4" fmla="*/ 709612 w 1888559"/>
                  <a:gd name="connsiteY4" fmla="*/ 283369 h 821531"/>
                  <a:gd name="connsiteX5" fmla="*/ 745331 w 1888559"/>
                  <a:gd name="connsiteY5" fmla="*/ 309562 h 821531"/>
                  <a:gd name="connsiteX6" fmla="*/ 795337 w 1888559"/>
                  <a:gd name="connsiteY6" fmla="*/ 350043 h 821531"/>
                  <a:gd name="connsiteX7" fmla="*/ 919161 w 1888559"/>
                  <a:gd name="connsiteY7" fmla="*/ 390525 h 821531"/>
                  <a:gd name="connsiteX8" fmla="*/ 1004887 w 1888559"/>
                  <a:gd name="connsiteY8" fmla="*/ 383381 h 821531"/>
                  <a:gd name="connsiteX9" fmla="*/ 1097756 w 1888559"/>
                  <a:gd name="connsiteY9" fmla="*/ 395288 h 821531"/>
                  <a:gd name="connsiteX10" fmla="*/ 1176337 w 1888559"/>
                  <a:gd name="connsiteY10" fmla="*/ 392906 h 821531"/>
                  <a:gd name="connsiteX11" fmla="*/ 1219200 w 1888559"/>
                  <a:gd name="connsiteY11" fmla="*/ 340519 h 821531"/>
                  <a:gd name="connsiteX12" fmla="*/ 1252538 w 1888559"/>
                  <a:gd name="connsiteY12" fmla="*/ 297656 h 821531"/>
                  <a:gd name="connsiteX13" fmla="*/ 1278733 w 1888559"/>
                  <a:gd name="connsiteY13" fmla="*/ 269081 h 821531"/>
                  <a:gd name="connsiteX14" fmla="*/ 1343025 w 1888559"/>
                  <a:gd name="connsiteY14" fmla="*/ 259556 h 821531"/>
                  <a:gd name="connsiteX15" fmla="*/ 1438275 w 1888559"/>
                  <a:gd name="connsiteY15" fmla="*/ 269081 h 821531"/>
                  <a:gd name="connsiteX16" fmla="*/ 1507331 w 1888559"/>
                  <a:gd name="connsiteY16" fmla="*/ 266700 h 821531"/>
                  <a:gd name="connsiteX17" fmla="*/ 1557337 w 1888559"/>
                  <a:gd name="connsiteY17" fmla="*/ 278607 h 821531"/>
                  <a:gd name="connsiteX18" fmla="*/ 1590675 w 1888559"/>
                  <a:gd name="connsiteY18" fmla="*/ 319088 h 821531"/>
                  <a:gd name="connsiteX19" fmla="*/ 1602580 w 1888559"/>
                  <a:gd name="connsiteY19" fmla="*/ 402432 h 821531"/>
                  <a:gd name="connsiteX20" fmla="*/ 1635918 w 1888559"/>
                  <a:gd name="connsiteY20" fmla="*/ 414337 h 821531"/>
                  <a:gd name="connsiteX21" fmla="*/ 1681103 w 1888559"/>
                  <a:gd name="connsiteY21" fmla="*/ 415641 h 821531"/>
                  <a:gd name="connsiteX22" fmla="*/ 1790641 w 1888559"/>
                  <a:gd name="connsiteY22" fmla="*/ 482317 h 821531"/>
                  <a:gd name="connsiteX23" fmla="*/ 1740635 w 1888559"/>
                  <a:gd name="connsiteY23" fmla="*/ 446598 h 821531"/>
                  <a:gd name="connsiteX24" fmla="*/ 1838266 w 1888559"/>
                  <a:gd name="connsiteY24" fmla="*/ 568042 h 821531"/>
                  <a:gd name="connsiteX25" fmla="*/ 1888330 w 1888559"/>
                  <a:gd name="connsiteY25" fmla="*/ 614363 h 821531"/>
                  <a:gd name="connsiteX26" fmla="*/ 1888331 w 1888559"/>
                  <a:gd name="connsiteY26" fmla="*/ 678656 h 821531"/>
                  <a:gd name="connsiteX27" fmla="*/ 1385887 w 1888559"/>
                  <a:gd name="connsiteY27" fmla="*/ 821531 h 821531"/>
                  <a:gd name="connsiteX28" fmla="*/ 969168 w 1888559"/>
                  <a:gd name="connsiteY28" fmla="*/ 750094 h 821531"/>
                  <a:gd name="connsiteX29" fmla="*/ 654843 w 1888559"/>
                  <a:gd name="connsiteY29" fmla="*/ 533400 h 821531"/>
                  <a:gd name="connsiteX30" fmla="*/ 0 w 1888559"/>
                  <a:gd name="connsiteY30" fmla="*/ 138113 h 821531"/>
                  <a:gd name="connsiteX31" fmla="*/ 488157 w 1888559"/>
                  <a:gd name="connsiteY31" fmla="*/ 0 h 821531"/>
                  <a:gd name="connsiteX32" fmla="*/ 504825 w 1888559"/>
                  <a:gd name="connsiteY32" fmla="*/ 80963 h 821531"/>
                  <a:gd name="connsiteX0" fmla="*/ 504825 w 1888559"/>
                  <a:gd name="connsiteY0" fmla="*/ 80963 h 821531"/>
                  <a:gd name="connsiteX1" fmla="*/ 571500 w 1888559"/>
                  <a:gd name="connsiteY1" fmla="*/ 116681 h 821531"/>
                  <a:gd name="connsiteX2" fmla="*/ 623887 w 1888559"/>
                  <a:gd name="connsiteY2" fmla="*/ 128587 h 821531"/>
                  <a:gd name="connsiteX3" fmla="*/ 683418 w 1888559"/>
                  <a:gd name="connsiteY3" fmla="*/ 192881 h 821531"/>
                  <a:gd name="connsiteX4" fmla="*/ 709612 w 1888559"/>
                  <a:gd name="connsiteY4" fmla="*/ 283369 h 821531"/>
                  <a:gd name="connsiteX5" fmla="*/ 745331 w 1888559"/>
                  <a:gd name="connsiteY5" fmla="*/ 309562 h 821531"/>
                  <a:gd name="connsiteX6" fmla="*/ 795337 w 1888559"/>
                  <a:gd name="connsiteY6" fmla="*/ 350043 h 821531"/>
                  <a:gd name="connsiteX7" fmla="*/ 919161 w 1888559"/>
                  <a:gd name="connsiteY7" fmla="*/ 390525 h 821531"/>
                  <a:gd name="connsiteX8" fmla="*/ 1004887 w 1888559"/>
                  <a:gd name="connsiteY8" fmla="*/ 383381 h 821531"/>
                  <a:gd name="connsiteX9" fmla="*/ 1097756 w 1888559"/>
                  <a:gd name="connsiteY9" fmla="*/ 395288 h 821531"/>
                  <a:gd name="connsiteX10" fmla="*/ 1176337 w 1888559"/>
                  <a:gd name="connsiteY10" fmla="*/ 392906 h 821531"/>
                  <a:gd name="connsiteX11" fmla="*/ 1219200 w 1888559"/>
                  <a:gd name="connsiteY11" fmla="*/ 340519 h 821531"/>
                  <a:gd name="connsiteX12" fmla="*/ 1252538 w 1888559"/>
                  <a:gd name="connsiteY12" fmla="*/ 297656 h 821531"/>
                  <a:gd name="connsiteX13" fmla="*/ 1278733 w 1888559"/>
                  <a:gd name="connsiteY13" fmla="*/ 269081 h 821531"/>
                  <a:gd name="connsiteX14" fmla="*/ 1343025 w 1888559"/>
                  <a:gd name="connsiteY14" fmla="*/ 259556 h 821531"/>
                  <a:gd name="connsiteX15" fmla="*/ 1438275 w 1888559"/>
                  <a:gd name="connsiteY15" fmla="*/ 269081 h 821531"/>
                  <a:gd name="connsiteX16" fmla="*/ 1507331 w 1888559"/>
                  <a:gd name="connsiteY16" fmla="*/ 266700 h 821531"/>
                  <a:gd name="connsiteX17" fmla="*/ 1557337 w 1888559"/>
                  <a:gd name="connsiteY17" fmla="*/ 278607 h 821531"/>
                  <a:gd name="connsiteX18" fmla="*/ 1590675 w 1888559"/>
                  <a:gd name="connsiteY18" fmla="*/ 319088 h 821531"/>
                  <a:gd name="connsiteX19" fmla="*/ 1602580 w 1888559"/>
                  <a:gd name="connsiteY19" fmla="*/ 402432 h 821531"/>
                  <a:gd name="connsiteX20" fmla="*/ 1635918 w 1888559"/>
                  <a:gd name="connsiteY20" fmla="*/ 414337 h 821531"/>
                  <a:gd name="connsiteX21" fmla="*/ 1681103 w 1888559"/>
                  <a:gd name="connsiteY21" fmla="*/ 415641 h 821531"/>
                  <a:gd name="connsiteX22" fmla="*/ 1790641 w 1888559"/>
                  <a:gd name="connsiteY22" fmla="*/ 482317 h 821531"/>
                  <a:gd name="connsiteX23" fmla="*/ 1750160 w 1888559"/>
                  <a:gd name="connsiteY23" fmla="*/ 432310 h 821531"/>
                  <a:gd name="connsiteX24" fmla="*/ 1838266 w 1888559"/>
                  <a:gd name="connsiteY24" fmla="*/ 568042 h 821531"/>
                  <a:gd name="connsiteX25" fmla="*/ 1888330 w 1888559"/>
                  <a:gd name="connsiteY25" fmla="*/ 614363 h 821531"/>
                  <a:gd name="connsiteX26" fmla="*/ 1888331 w 1888559"/>
                  <a:gd name="connsiteY26" fmla="*/ 678656 h 821531"/>
                  <a:gd name="connsiteX27" fmla="*/ 1385887 w 1888559"/>
                  <a:gd name="connsiteY27" fmla="*/ 821531 h 821531"/>
                  <a:gd name="connsiteX28" fmla="*/ 969168 w 1888559"/>
                  <a:gd name="connsiteY28" fmla="*/ 750094 h 821531"/>
                  <a:gd name="connsiteX29" fmla="*/ 654843 w 1888559"/>
                  <a:gd name="connsiteY29" fmla="*/ 533400 h 821531"/>
                  <a:gd name="connsiteX30" fmla="*/ 0 w 1888559"/>
                  <a:gd name="connsiteY30" fmla="*/ 138113 h 821531"/>
                  <a:gd name="connsiteX31" fmla="*/ 488157 w 1888559"/>
                  <a:gd name="connsiteY31" fmla="*/ 0 h 821531"/>
                  <a:gd name="connsiteX32" fmla="*/ 504825 w 1888559"/>
                  <a:gd name="connsiteY32" fmla="*/ 80963 h 821531"/>
                  <a:gd name="connsiteX0" fmla="*/ 504825 w 1888559"/>
                  <a:gd name="connsiteY0" fmla="*/ 80963 h 821531"/>
                  <a:gd name="connsiteX1" fmla="*/ 571500 w 1888559"/>
                  <a:gd name="connsiteY1" fmla="*/ 116681 h 821531"/>
                  <a:gd name="connsiteX2" fmla="*/ 623887 w 1888559"/>
                  <a:gd name="connsiteY2" fmla="*/ 128587 h 821531"/>
                  <a:gd name="connsiteX3" fmla="*/ 683418 w 1888559"/>
                  <a:gd name="connsiteY3" fmla="*/ 192881 h 821531"/>
                  <a:gd name="connsiteX4" fmla="*/ 709612 w 1888559"/>
                  <a:gd name="connsiteY4" fmla="*/ 283369 h 821531"/>
                  <a:gd name="connsiteX5" fmla="*/ 745331 w 1888559"/>
                  <a:gd name="connsiteY5" fmla="*/ 309562 h 821531"/>
                  <a:gd name="connsiteX6" fmla="*/ 795337 w 1888559"/>
                  <a:gd name="connsiteY6" fmla="*/ 350043 h 821531"/>
                  <a:gd name="connsiteX7" fmla="*/ 919161 w 1888559"/>
                  <a:gd name="connsiteY7" fmla="*/ 390525 h 821531"/>
                  <a:gd name="connsiteX8" fmla="*/ 1004887 w 1888559"/>
                  <a:gd name="connsiteY8" fmla="*/ 383381 h 821531"/>
                  <a:gd name="connsiteX9" fmla="*/ 1097756 w 1888559"/>
                  <a:gd name="connsiteY9" fmla="*/ 395288 h 821531"/>
                  <a:gd name="connsiteX10" fmla="*/ 1176337 w 1888559"/>
                  <a:gd name="connsiteY10" fmla="*/ 392906 h 821531"/>
                  <a:gd name="connsiteX11" fmla="*/ 1219200 w 1888559"/>
                  <a:gd name="connsiteY11" fmla="*/ 340519 h 821531"/>
                  <a:gd name="connsiteX12" fmla="*/ 1252538 w 1888559"/>
                  <a:gd name="connsiteY12" fmla="*/ 297656 h 821531"/>
                  <a:gd name="connsiteX13" fmla="*/ 1278733 w 1888559"/>
                  <a:gd name="connsiteY13" fmla="*/ 269081 h 821531"/>
                  <a:gd name="connsiteX14" fmla="*/ 1343025 w 1888559"/>
                  <a:gd name="connsiteY14" fmla="*/ 259556 h 821531"/>
                  <a:gd name="connsiteX15" fmla="*/ 1438275 w 1888559"/>
                  <a:gd name="connsiteY15" fmla="*/ 269081 h 821531"/>
                  <a:gd name="connsiteX16" fmla="*/ 1507331 w 1888559"/>
                  <a:gd name="connsiteY16" fmla="*/ 266700 h 821531"/>
                  <a:gd name="connsiteX17" fmla="*/ 1557337 w 1888559"/>
                  <a:gd name="connsiteY17" fmla="*/ 278607 h 821531"/>
                  <a:gd name="connsiteX18" fmla="*/ 1590675 w 1888559"/>
                  <a:gd name="connsiteY18" fmla="*/ 319088 h 821531"/>
                  <a:gd name="connsiteX19" fmla="*/ 1602580 w 1888559"/>
                  <a:gd name="connsiteY19" fmla="*/ 402432 h 821531"/>
                  <a:gd name="connsiteX20" fmla="*/ 1635918 w 1888559"/>
                  <a:gd name="connsiteY20" fmla="*/ 414337 h 821531"/>
                  <a:gd name="connsiteX21" fmla="*/ 1681103 w 1888559"/>
                  <a:gd name="connsiteY21" fmla="*/ 415641 h 821531"/>
                  <a:gd name="connsiteX22" fmla="*/ 1726347 w 1888559"/>
                  <a:gd name="connsiteY22" fmla="*/ 425167 h 821531"/>
                  <a:gd name="connsiteX23" fmla="*/ 1750160 w 1888559"/>
                  <a:gd name="connsiteY23" fmla="*/ 432310 h 821531"/>
                  <a:gd name="connsiteX24" fmla="*/ 1838266 w 1888559"/>
                  <a:gd name="connsiteY24" fmla="*/ 568042 h 821531"/>
                  <a:gd name="connsiteX25" fmla="*/ 1888330 w 1888559"/>
                  <a:gd name="connsiteY25" fmla="*/ 614363 h 821531"/>
                  <a:gd name="connsiteX26" fmla="*/ 1888331 w 1888559"/>
                  <a:gd name="connsiteY26" fmla="*/ 678656 h 821531"/>
                  <a:gd name="connsiteX27" fmla="*/ 1385887 w 1888559"/>
                  <a:gd name="connsiteY27" fmla="*/ 821531 h 821531"/>
                  <a:gd name="connsiteX28" fmla="*/ 969168 w 1888559"/>
                  <a:gd name="connsiteY28" fmla="*/ 750094 h 821531"/>
                  <a:gd name="connsiteX29" fmla="*/ 654843 w 1888559"/>
                  <a:gd name="connsiteY29" fmla="*/ 533400 h 821531"/>
                  <a:gd name="connsiteX30" fmla="*/ 0 w 1888559"/>
                  <a:gd name="connsiteY30" fmla="*/ 138113 h 821531"/>
                  <a:gd name="connsiteX31" fmla="*/ 488157 w 1888559"/>
                  <a:gd name="connsiteY31" fmla="*/ 0 h 821531"/>
                  <a:gd name="connsiteX32" fmla="*/ 504825 w 1888559"/>
                  <a:gd name="connsiteY32" fmla="*/ 80963 h 821531"/>
                  <a:gd name="connsiteX0" fmla="*/ 504825 w 1888559"/>
                  <a:gd name="connsiteY0" fmla="*/ 80963 h 821531"/>
                  <a:gd name="connsiteX1" fmla="*/ 571500 w 1888559"/>
                  <a:gd name="connsiteY1" fmla="*/ 116681 h 821531"/>
                  <a:gd name="connsiteX2" fmla="*/ 623887 w 1888559"/>
                  <a:gd name="connsiteY2" fmla="*/ 128587 h 821531"/>
                  <a:gd name="connsiteX3" fmla="*/ 683418 w 1888559"/>
                  <a:gd name="connsiteY3" fmla="*/ 192881 h 821531"/>
                  <a:gd name="connsiteX4" fmla="*/ 709612 w 1888559"/>
                  <a:gd name="connsiteY4" fmla="*/ 283369 h 821531"/>
                  <a:gd name="connsiteX5" fmla="*/ 745331 w 1888559"/>
                  <a:gd name="connsiteY5" fmla="*/ 309562 h 821531"/>
                  <a:gd name="connsiteX6" fmla="*/ 795337 w 1888559"/>
                  <a:gd name="connsiteY6" fmla="*/ 350043 h 821531"/>
                  <a:gd name="connsiteX7" fmla="*/ 919161 w 1888559"/>
                  <a:gd name="connsiteY7" fmla="*/ 390525 h 821531"/>
                  <a:gd name="connsiteX8" fmla="*/ 1004887 w 1888559"/>
                  <a:gd name="connsiteY8" fmla="*/ 383381 h 821531"/>
                  <a:gd name="connsiteX9" fmla="*/ 1097756 w 1888559"/>
                  <a:gd name="connsiteY9" fmla="*/ 395288 h 821531"/>
                  <a:gd name="connsiteX10" fmla="*/ 1176337 w 1888559"/>
                  <a:gd name="connsiteY10" fmla="*/ 392906 h 821531"/>
                  <a:gd name="connsiteX11" fmla="*/ 1219200 w 1888559"/>
                  <a:gd name="connsiteY11" fmla="*/ 340519 h 821531"/>
                  <a:gd name="connsiteX12" fmla="*/ 1252538 w 1888559"/>
                  <a:gd name="connsiteY12" fmla="*/ 297656 h 821531"/>
                  <a:gd name="connsiteX13" fmla="*/ 1278733 w 1888559"/>
                  <a:gd name="connsiteY13" fmla="*/ 269081 h 821531"/>
                  <a:gd name="connsiteX14" fmla="*/ 1343025 w 1888559"/>
                  <a:gd name="connsiteY14" fmla="*/ 259556 h 821531"/>
                  <a:gd name="connsiteX15" fmla="*/ 1438275 w 1888559"/>
                  <a:gd name="connsiteY15" fmla="*/ 269081 h 821531"/>
                  <a:gd name="connsiteX16" fmla="*/ 1507331 w 1888559"/>
                  <a:gd name="connsiteY16" fmla="*/ 266700 h 821531"/>
                  <a:gd name="connsiteX17" fmla="*/ 1557337 w 1888559"/>
                  <a:gd name="connsiteY17" fmla="*/ 278607 h 821531"/>
                  <a:gd name="connsiteX18" fmla="*/ 1590675 w 1888559"/>
                  <a:gd name="connsiteY18" fmla="*/ 319088 h 821531"/>
                  <a:gd name="connsiteX19" fmla="*/ 1602580 w 1888559"/>
                  <a:gd name="connsiteY19" fmla="*/ 402432 h 821531"/>
                  <a:gd name="connsiteX20" fmla="*/ 1635918 w 1888559"/>
                  <a:gd name="connsiteY20" fmla="*/ 414337 h 821531"/>
                  <a:gd name="connsiteX21" fmla="*/ 1681103 w 1888559"/>
                  <a:gd name="connsiteY21" fmla="*/ 415641 h 821531"/>
                  <a:gd name="connsiteX22" fmla="*/ 1726347 w 1888559"/>
                  <a:gd name="connsiteY22" fmla="*/ 425167 h 821531"/>
                  <a:gd name="connsiteX23" fmla="*/ 1781116 w 1888559"/>
                  <a:gd name="connsiteY23" fmla="*/ 463267 h 821531"/>
                  <a:gd name="connsiteX24" fmla="*/ 1838266 w 1888559"/>
                  <a:gd name="connsiteY24" fmla="*/ 568042 h 821531"/>
                  <a:gd name="connsiteX25" fmla="*/ 1888330 w 1888559"/>
                  <a:gd name="connsiteY25" fmla="*/ 614363 h 821531"/>
                  <a:gd name="connsiteX26" fmla="*/ 1888331 w 1888559"/>
                  <a:gd name="connsiteY26" fmla="*/ 678656 h 821531"/>
                  <a:gd name="connsiteX27" fmla="*/ 1385887 w 1888559"/>
                  <a:gd name="connsiteY27" fmla="*/ 821531 h 821531"/>
                  <a:gd name="connsiteX28" fmla="*/ 969168 w 1888559"/>
                  <a:gd name="connsiteY28" fmla="*/ 750094 h 821531"/>
                  <a:gd name="connsiteX29" fmla="*/ 654843 w 1888559"/>
                  <a:gd name="connsiteY29" fmla="*/ 533400 h 821531"/>
                  <a:gd name="connsiteX30" fmla="*/ 0 w 1888559"/>
                  <a:gd name="connsiteY30" fmla="*/ 138113 h 821531"/>
                  <a:gd name="connsiteX31" fmla="*/ 488157 w 1888559"/>
                  <a:gd name="connsiteY31" fmla="*/ 0 h 821531"/>
                  <a:gd name="connsiteX32" fmla="*/ 504825 w 1888559"/>
                  <a:gd name="connsiteY32" fmla="*/ 80963 h 82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888559" h="821531">
                    <a:moveTo>
                      <a:pt x="504825" y="80963"/>
                    </a:moveTo>
                    <a:lnTo>
                      <a:pt x="571500" y="116681"/>
                    </a:lnTo>
                    <a:lnTo>
                      <a:pt x="623887" y="128587"/>
                    </a:lnTo>
                    <a:lnTo>
                      <a:pt x="683418" y="192881"/>
                    </a:lnTo>
                    <a:lnTo>
                      <a:pt x="709612" y="283369"/>
                    </a:lnTo>
                    <a:lnTo>
                      <a:pt x="745331" y="309562"/>
                    </a:lnTo>
                    <a:lnTo>
                      <a:pt x="795337" y="350043"/>
                    </a:lnTo>
                    <a:cubicBezTo>
                      <a:pt x="828277" y="362743"/>
                      <a:pt x="845342" y="372665"/>
                      <a:pt x="919161" y="390525"/>
                    </a:cubicBezTo>
                    <a:lnTo>
                      <a:pt x="1004887" y="383381"/>
                    </a:lnTo>
                    <a:lnTo>
                      <a:pt x="1097756" y="395288"/>
                    </a:lnTo>
                    <a:lnTo>
                      <a:pt x="1176337" y="392906"/>
                    </a:lnTo>
                    <a:lnTo>
                      <a:pt x="1219200" y="340519"/>
                    </a:lnTo>
                    <a:lnTo>
                      <a:pt x="1252538" y="297656"/>
                    </a:lnTo>
                    <a:lnTo>
                      <a:pt x="1278733" y="269081"/>
                    </a:lnTo>
                    <a:lnTo>
                      <a:pt x="1343025" y="259556"/>
                    </a:lnTo>
                    <a:lnTo>
                      <a:pt x="1438275" y="269081"/>
                    </a:lnTo>
                    <a:lnTo>
                      <a:pt x="1507331" y="266700"/>
                    </a:lnTo>
                    <a:lnTo>
                      <a:pt x="1557337" y="278607"/>
                    </a:lnTo>
                    <a:lnTo>
                      <a:pt x="1590675" y="319088"/>
                    </a:lnTo>
                    <a:lnTo>
                      <a:pt x="1602580" y="402432"/>
                    </a:lnTo>
                    <a:lnTo>
                      <a:pt x="1635918" y="414337"/>
                    </a:lnTo>
                    <a:lnTo>
                      <a:pt x="1681103" y="415641"/>
                    </a:lnTo>
                    <a:lnTo>
                      <a:pt x="1726347" y="425167"/>
                    </a:lnTo>
                    <a:lnTo>
                      <a:pt x="1781116" y="463267"/>
                    </a:lnTo>
                    <a:lnTo>
                      <a:pt x="1838266" y="568042"/>
                    </a:lnTo>
                    <a:lnTo>
                      <a:pt x="1888330" y="614363"/>
                    </a:lnTo>
                    <a:cubicBezTo>
                      <a:pt x="1889124" y="740569"/>
                      <a:pt x="1887537" y="552450"/>
                      <a:pt x="1888331" y="678656"/>
                    </a:cubicBezTo>
                    <a:lnTo>
                      <a:pt x="1385887" y="821531"/>
                    </a:lnTo>
                    <a:lnTo>
                      <a:pt x="969168" y="750094"/>
                    </a:lnTo>
                    <a:lnTo>
                      <a:pt x="654843" y="533400"/>
                    </a:lnTo>
                    <a:lnTo>
                      <a:pt x="0" y="138113"/>
                    </a:lnTo>
                    <a:lnTo>
                      <a:pt x="488157" y="0"/>
                    </a:lnTo>
                    <a:cubicBezTo>
                      <a:pt x="488157" y="26988"/>
                      <a:pt x="504825" y="53975"/>
                      <a:pt x="504825" y="8096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6227248" y="1444376"/>
                <a:ext cx="1818994" cy="909496"/>
              </a:xfrm>
              <a:custGeom>
                <a:avLst/>
                <a:gdLst>
                  <a:gd name="connsiteX0" fmla="*/ 73819 w 823912"/>
                  <a:gd name="connsiteY0" fmla="*/ 61912 h 411956"/>
                  <a:gd name="connsiteX1" fmla="*/ 28575 w 823912"/>
                  <a:gd name="connsiteY1" fmla="*/ 97631 h 411956"/>
                  <a:gd name="connsiteX2" fmla="*/ 4762 w 823912"/>
                  <a:gd name="connsiteY2" fmla="*/ 164306 h 411956"/>
                  <a:gd name="connsiteX3" fmla="*/ 0 w 823912"/>
                  <a:gd name="connsiteY3" fmla="*/ 223837 h 411956"/>
                  <a:gd name="connsiteX4" fmla="*/ 21431 w 823912"/>
                  <a:gd name="connsiteY4" fmla="*/ 328612 h 411956"/>
                  <a:gd name="connsiteX5" fmla="*/ 73819 w 823912"/>
                  <a:gd name="connsiteY5" fmla="*/ 392906 h 411956"/>
                  <a:gd name="connsiteX6" fmla="*/ 178594 w 823912"/>
                  <a:gd name="connsiteY6" fmla="*/ 411956 h 411956"/>
                  <a:gd name="connsiteX7" fmla="*/ 257175 w 823912"/>
                  <a:gd name="connsiteY7" fmla="*/ 345281 h 411956"/>
                  <a:gd name="connsiteX8" fmla="*/ 314325 w 823912"/>
                  <a:gd name="connsiteY8" fmla="*/ 238125 h 411956"/>
                  <a:gd name="connsiteX9" fmla="*/ 364331 w 823912"/>
                  <a:gd name="connsiteY9" fmla="*/ 192881 h 411956"/>
                  <a:gd name="connsiteX10" fmla="*/ 447675 w 823912"/>
                  <a:gd name="connsiteY10" fmla="*/ 180975 h 411956"/>
                  <a:gd name="connsiteX11" fmla="*/ 492919 w 823912"/>
                  <a:gd name="connsiteY11" fmla="*/ 233362 h 411956"/>
                  <a:gd name="connsiteX12" fmla="*/ 559594 w 823912"/>
                  <a:gd name="connsiteY12" fmla="*/ 285750 h 411956"/>
                  <a:gd name="connsiteX13" fmla="*/ 669131 w 823912"/>
                  <a:gd name="connsiteY13" fmla="*/ 280987 h 411956"/>
                  <a:gd name="connsiteX14" fmla="*/ 738187 w 823912"/>
                  <a:gd name="connsiteY14" fmla="*/ 197644 h 411956"/>
                  <a:gd name="connsiteX15" fmla="*/ 812006 w 823912"/>
                  <a:gd name="connsiteY15" fmla="*/ 119062 h 411956"/>
                  <a:gd name="connsiteX16" fmla="*/ 823912 w 823912"/>
                  <a:gd name="connsiteY16" fmla="*/ 52387 h 411956"/>
                  <a:gd name="connsiteX17" fmla="*/ 764381 w 823912"/>
                  <a:gd name="connsiteY17" fmla="*/ 7144 h 411956"/>
                  <a:gd name="connsiteX18" fmla="*/ 673894 w 823912"/>
                  <a:gd name="connsiteY18" fmla="*/ 2381 h 411956"/>
                  <a:gd name="connsiteX19" fmla="*/ 545306 w 823912"/>
                  <a:gd name="connsiteY19" fmla="*/ 0 h 411956"/>
                  <a:gd name="connsiteX20" fmla="*/ 473869 w 823912"/>
                  <a:gd name="connsiteY20" fmla="*/ 50006 h 411956"/>
                  <a:gd name="connsiteX21" fmla="*/ 442912 w 823912"/>
                  <a:gd name="connsiteY21" fmla="*/ 100012 h 411956"/>
                  <a:gd name="connsiteX22" fmla="*/ 340519 w 823912"/>
                  <a:gd name="connsiteY22" fmla="*/ 76200 h 411956"/>
                  <a:gd name="connsiteX23" fmla="*/ 207169 w 823912"/>
                  <a:gd name="connsiteY23" fmla="*/ 52387 h 411956"/>
                  <a:gd name="connsiteX24" fmla="*/ 73819 w 823912"/>
                  <a:gd name="connsiteY24" fmla="*/ 61912 h 411956"/>
                  <a:gd name="connsiteX0" fmla="*/ 73819 w 823912"/>
                  <a:gd name="connsiteY0" fmla="*/ 61912 h 411956"/>
                  <a:gd name="connsiteX1" fmla="*/ 28575 w 823912"/>
                  <a:gd name="connsiteY1" fmla="*/ 97631 h 411956"/>
                  <a:gd name="connsiteX2" fmla="*/ 4762 w 823912"/>
                  <a:gd name="connsiteY2" fmla="*/ 164306 h 411956"/>
                  <a:gd name="connsiteX3" fmla="*/ 0 w 823912"/>
                  <a:gd name="connsiteY3" fmla="*/ 223837 h 411956"/>
                  <a:gd name="connsiteX4" fmla="*/ 21431 w 823912"/>
                  <a:gd name="connsiteY4" fmla="*/ 328612 h 411956"/>
                  <a:gd name="connsiteX5" fmla="*/ 73819 w 823912"/>
                  <a:gd name="connsiteY5" fmla="*/ 392906 h 411956"/>
                  <a:gd name="connsiteX6" fmla="*/ 178594 w 823912"/>
                  <a:gd name="connsiteY6" fmla="*/ 411956 h 411956"/>
                  <a:gd name="connsiteX7" fmla="*/ 257175 w 823912"/>
                  <a:gd name="connsiteY7" fmla="*/ 345281 h 411956"/>
                  <a:gd name="connsiteX8" fmla="*/ 314325 w 823912"/>
                  <a:gd name="connsiteY8" fmla="*/ 238125 h 411956"/>
                  <a:gd name="connsiteX9" fmla="*/ 364331 w 823912"/>
                  <a:gd name="connsiteY9" fmla="*/ 192881 h 411956"/>
                  <a:gd name="connsiteX10" fmla="*/ 447675 w 823912"/>
                  <a:gd name="connsiteY10" fmla="*/ 180975 h 411956"/>
                  <a:gd name="connsiteX11" fmla="*/ 507207 w 823912"/>
                  <a:gd name="connsiteY11" fmla="*/ 264318 h 411956"/>
                  <a:gd name="connsiteX12" fmla="*/ 559594 w 823912"/>
                  <a:gd name="connsiteY12" fmla="*/ 285750 h 411956"/>
                  <a:gd name="connsiteX13" fmla="*/ 669131 w 823912"/>
                  <a:gd name="connsiteY13" fmla="*/ 280987 h 411956"/>
                  <a:gd name="connsiteX14" fmla="*/ 738187 w 823912"/>
                  <a:gd name="connsiteY14" fmla="*/ 197644 h 411956"/>
                  <a:gd name="connsiteX15" fmla="*/ 812006 w 823912"/>
                  <a:gd name="connsiteY15" fmla="*/ 119062 h 411956"/>
                  <a:gd name="connsiteX16" fmla="*/ 823912 w 823912"/>
                  <a:gd name="connsiteY16" fmla="*/ 52387 h 411956"/>
                  <a:gd name="connsiteX17" fmla="*/ 764381 w 823912"/>
                  <a:gd name="connsiteY17" fmla="*/ 7144 h 411956"/>
                  <a:gd name="connsiteX18" fmla="*/ 673894 w 823912"/>
                  <a:gd name="connsiteY18" fmla="*/ 2381 h 411956"/>
                  <a:gd name="connsiteX19" fmla="*/ 545306 w 823912"/>
                  <a:gd name="connsiteY19" fmla="*/ 0 h 411956"/>
                  <a:gd name="connsiteX20" fmla="*/ 473869 w 823912"/>
                  <a:gd name="connsiteY20" fmla="*/ 50006 h 411956"/>
                  <a:gd name="connsiteX21" fmla="*/ 442912 w 823912"/>
                  <a:gd name="connsiteY21" fmla="*/ 100012 h 411956"/>
                  <a:gd name="connsiteX22" fmla="*/ 340519 w 823912"/>
                  <a:gd name="connsiteY22" fmla="*/ 76200 h 411956"/>
                  <a:gd name="connsiteX23" fmla="*/ 207169 w 823912"/>
                  <a:gd name="connsiteY23" fmla="*/ 52387 h 411956"/>
                  <a:gd name="connsiteX24" fmla="*/ 73819 w 823912"/>
                  <a:gd name="connsiteY24" fmla="*/ 61912 h 411956"/>
                  <a:gd name="connsiteX0" fmla="*/ 73819 w 823912"/>
                  <a:gd name="connsiteY0" fmla="*/ 61912 h 411956"/>
                  <a:gd name="connsiteX1" fmla="*/ 28575 w 823912"/>
                  <a:gd name="connsiteY1" fmla="*/ 97631 h 411956"/>
                  <a:gd name="connsiteX2" fmla="*/ 4762 w 823912"/>
                  <a:gd name="connsiteY2" fmla="*/ 164306 h 411956"/>
                  <a:gd name="connsiteX3" fmla="*/ 0 w 823912"/>
                  <a:gd name="connsiteY3" fmla="*/ 223837 h 411956"/>
                  <a:gd name="connsiteX4" fmla="*/ 21431 w 823912"/>
                  <a:gd name="connsiteY4" fmla="*/ 328612 h 411956"/>
                  <a:gd name="connsiteX5" fmla="*/ 73819 w 823912"/>
                  <a:gd name="connsiteY5" fmla="*/ 392906 h 411956"/>
                  <a:gd name="connsiteX6" fmla="*/ 178594 w 823912"/>
                  <a:gd name="connsiteY6" fmla="*/ 411956 h 411956"/>
                  <a:gd name="connsiteX7" fmla="*/ 257175 w 823912"/>
                  <a:gd name="connsiteY7" fmla="*/ 345281 h 411956"/>
                  <a:gd name="connsiteX8" fmla="*/ 314325 w 823912"/>
                  <a:gd name="connsiteY8" fmla="*/ 238125 h 411956"/>
                  <a:gd name="connsiteX9" fmla="*/ 364331 w 823912"/>
                  <a:gd name="connsiteY9" fmla="*/ 192881 h 411956"/>
                  <a:gd name="connsiteX10" fmla="*/ 447675 w 823912"/>
                  <a:gd name="connsiteY10" fmla="*/ 180975 h 411956"/>
                  <a:gd name="connsiteX11" fmla="*/ 507207 w 823912"/>
                  <a:gd name="connsiteY11" fmla="*/ 264318 h 411956"/>
                  <a:gd name="connsiteX12" fmla="*/ 559594 w 823912"/>
                  <a:gd name="connsiteY12" fmla="*/ 285750 h 411956"/>
                  <a:gd name="connsiteX13" fmla="*/ 600015 w 823912"/>
                  <a:gd name="connsiteY13" fmla="*/ 282292 h 411956"/>
                  <a:gd name="connsiteX14" fmla="*/ 669131 w 823912"/>
                  <a:gd name="connsiteY14" fmla="*/ 280987 h 411956"/>
                  <a:gd name="connsiteX15" fmla="*/ 738187 w 823912"/>
                  <a:gd name="connsiteY15" fmla="*/ 197644 h 411956"/>
                  <a:gd name="connsiteX16" fmla="*/ 812006 w 823912"/>
                  <a:gd name="connsiteY16" fmla="*/ 119062 h 411956"/>
                  <a:gd name="connsiteX17" fmla="*/ 823912 w 823912"/>
                  <a:gd name="connsiteY17" fmla="*/ 52387 h 411956"/>
                  <a:gd name="connsiteX18" fmla="*/ 764381 w 823912"/>
                  <a:gd name="connsiteY18" fmla="*/ 7144 h 411956"/>
                  <a:gd name="connsiteX19" fmla="*/ 673894 w 823912"/>
                  <a:gd name="connsiteY19" fmla="*/ 2381 h 411956"/>
                  <a:gd name="connsiteX20" fmla="*/ 545306 w 823912"/>
                  <a:gd name="connsiteY20" fmla="*/ 0 h 411956"/>
                  <a:gd name="connsiteX21" fmla="*/ 473869 w 823912"/>
                  <a:gd name="connsiteY21" fmla="*/ 50006 h 411956"/>
                  <a:gd name="connsiteX22" fmla="*/ 442912 w 823912"/>
                  <a:gd name="connsiteY22" fmla="*/ 100012 h 411956"/>
                  <a:gd name="connsiteX23" fmla="*/ 340519 w 823912"/>
                  <a:gd name="connsiteY23" fmla="*/ 76200 h 411956"/>
                  <a:gd name="connsiteX24" fmla="*/ 207169 w 823912"/>
                  <a:gd name="connsiteY24" fmla="*/ 52387 h 411956"/>
                  <a:gd name="connsiteX25" fmla="*/ 73819 w 823912"/>
                  <a:gd name="connsiteY25" fmla="*/ 61912 h 411956"/>
                  <a:gd name="connsiteX0" fmla="*/ 73819 w 823912"/>
                  <a:gd name="connsiteY0" fmla="*/ 61912 h 411956"/>
                  <a:gd name="connsiteX1" fmla="*/ 28575 w 823912"/>
                  <a:gd name="connsiteY1" fmla="*/ 97631 h 411956"/>
                  <a:gd name="connsiteX2" fmla="*/ 4762 w 823912"/>
                  <a:gd name="connsiteY2" fmla="*/ 164306 h 411956"/>
                  <a:gd name="connsiteX3" fmla="*/ 0 w 823912"/>
                  <a:gd name="connsiteY3" fmla="*/ 223837 h 411956"/>
                  <a:gd name="connsiteX4" fmla="*/ 21431 w 823912"/>
                  <a:gd name="connsiteY4" fmla="*/ 328612 h 411956"/>
                  <a:gd name="connsiteX5" fmla="*/ 73819 w 823912"/>
                  <a:gd name="connsiteY5" fmla="*/ 392906 h 411956"/>
                  <a:gd name="connsiteX6" fmla="*/ 178594 w 823912"/>
                  <a:gd name="connsiteY6" fmla="*/ 411956 h 411956"/>
                  <a:gd name="connsiteX7" fmla="*/ 257175 w 823912"/>
                  <a:gd name="connsiteY7" fmla="*/ 345281 h 411956"/>
                  <a:gd name="connsiteX8" fmla="*/ 314325 w 823912"/>
                  <a:gd name="connsiteY8" fmla="*/ 238125 h 411956"/>
                  <a:gd name="connsiteX9" fmla="*/ 364331 w 823912"/>
                  <a:gd name="connsiteY9" fmla="*/ 192881 h 411956"/>
                  <a:gd name="connsiteX10" fmla="*/ 447675 w 823912"/>
                  <a:gd name="connsiteY10" fmla="*/ 180975 h 411956"/>
                  <a:gd name="connsiteX11" fmla="*/ 507207 w 823912"/>
                  <a:gd name="connsiteY11" fmla="*/ 264318 h 411956"/>
                  <a:gd name="connsiteX12" fmla="*/ 559594 w 823912"/>
                  <a:gd name="connsiteY12" fmla="*/ 285750 h 411956"/>
                  <a:gd name="connsiteX13" fmla="*/ 609540 w 823912"/>
                  <a:gd name="connsiteY13" fmla="*/ 291817 h 411956"/>
                  <a:gd name="connsiteX14" fmla="*/ 669131 w 823912"/>
                  <a:gd name="connsiteY14" fmla="*/ 280987 h 411956"/>
                  <a:gd name="connsiteX15" fmla="*/ 738187 w 823912"/>
                  <a:gd name="connsiteY15" fmla="*/ 197644 h 411956"/>
                  <a:gd name="connsiteX16" fmla="*/ 812006 w 823912"/>
                  <a:gd name="connsiteY16" fmla="*/ 119062 h 411956"/>
                  <a:gd name="connsiteX17" fmla="*/ 823912 w 823912"/>
                  <a:gd name="connsiteY17" fmla="*/ 52387 h 411956"/>
                  <a:gd name="connsiteX18" fmla="*/ 764381 w 823912"/>
                  <a:gd name="connsiteY18" fmla="*/ 7144 h 411956"/>
                  <a:gd name="connsiteX19" fmla="*/ 673894 w 823912"/>
                  <a:gd name="connsiteY19" fmla="*/ 2381 h 411956"/>
                  <a:gd name="connsiteX20" fmla="*/ 545306 w 823912"/>
                  <a:gd name="connsiteY20" fmla="*/ 0 h 411956"/>
                  <a:gd name="connsiteX21" fmla="*/ 473869 w 823912"/>
                  <a:gd name="connsiteY21" fmla="*/ 50006 h 411956"/>
                  <a:gd name="connsiteX22" fmla="*/ 442912 w 823912"/>
                  <a:gd name="connsiteY22" fmla="*/ 100012 h 411956"/>
                  <a:gd name="connsiteX23" fmla="*/ 340519 w 823912"/>
                  <a:gd name="connsiteY23" fmla="*/ 76200 h 411956"/>
                  <a:gd name="connsiteX24" fmla="*/ 207169 w 823912"/>
                  <a:gd name="connsiteY24" fmla="*/ 52387 h 411956"/>
                  <a:gd name="connsiteX25" fmla="*/ 73819 w 823912"/>
                  <a:gd name="connsiteY25" fmla="*/ 61912 h 411956"/>
                  <a:gd name="connsiteX0" fmla="*/ 73819 w 823912"/>
                  <a:gd name="connsiteY0" fmla="*/ 61912 h 411956"/>
                  <a:gd name="connsiteX1" fmla="*/ 28575 w 823912"/>
                  <a:gd name="connsiteY1" fmla="*/ 97631 h 411956"/>
                  <a:gd name="connsiteX2" fmla="*/ 4762 w 823912"/>
                  <a:gd name="connsiteY2" fmla="*/ 164306 h 411956"/>
                  <a:gd name="connsiteX3" fmla="*/ 0 w 823912"/>
                  <a:gd name="connsiteY3" fmla="*/ 223837 h 411956"/>
                  <a:gd name="connsiteX4" fmla="*/ 21431 w 823912"/>
                  <a:gd name="connsiteY4" fmla="*/ 328612 h 411956"/>
                  <a:gd name="connsiteX5" fmla="*/ 73819 w 823912"/>
                  <a:gd name="connsiteY5" fmla="*/ 392906 h 411956"/>
                  <a:gd name="connsiteX6" fmla="*/ 178594 w 823912"/>
                  <a:gd name="connsiteY6" fmla="*/ 411956 h 411956"/>
                  <a:gd name="connsiteX7" fmla="*/ 247650 w 823912"/>
                  <a:gd name="connsiteY7" fmla="*/ 369093 h 411956"/>
                  <a:gd name="connsiteX8" fmla="*/ 314325 w 823912"/>
                  <a:gd name="connsiteY8" fmla="*/ 238125 h 411956"/>
                  <a:gd name="connsiteX9" fmla="*/ 364331 w 823912"/>
                  <a:gd name="connsiteY9" fmla="*/ 192881 h 411956"/>
                  <a:gd name="connsiteX10" fmla="*/ 447675 w 823912"/>
                  <a:gd name="connsiteY10" fmla="*/ 180975 h 411956"/>
                  <a:gd name="connsiteX11" fmla="*/ 507207 w 823912"/>
                  <a:gd name="connsiteY11" fmla="*/ 264318 h 411956"/>
                  <a:gd name="connsiteX12" fmla="*/ 559594 w 823912"/>
                  <a:gd name="connsiteY12" fmla="*/ 285750 h 411956"/>
                  <a:gd name="connsiteX13" fmla="*/ 609540 w 823912"/>
                  <a:gd name="connsiteY13" fmla="*/ 291817 h 411956"/>
                  <a:gd name="connsiteX14" fmla="*/ 669131 w 823912"/>
                  <a:gd name="connsiteY14" fmla="*/ 280987 h 411956"/>
                  <a:gd name="connsiteX15" fmla="*/ 738187 w 823912"/>
                  <a:gd name="connsiteY15" fmla="*/ 197644 h 411956"/>
                  <a:gd name="connsiteX16" fmla="*/ 812006 w 823912"/>
                  <a:gd name="connsiteY16" fmla="*/ 119062 h 411956"/>
                  <a:gd name="connsiteX17" fmla="*/ 823912 w 823912"/>
                  <a:gd name="connsiteY17" fmla="*/ 52387 h 411956"/>
                  <a:gd name="connsiteX18" fmla="*/ 764381 w 823912"/>
                  <a:gd name="connsiteY18" fmla="*/ 7144 h 411956"/>
                  <a:gd name="connsiteX19" fmla="*/ 673894 w 823912"/>
                  <a:gd name="connsiteY19" fmla="*/ 2381 h 411956"/>
                  <a:gd name="connsiteX20" fmla="*/ 545306 w 823912"/>
                  <a:gd name="connsiteY20" fmla="*/ 0 h 411956"/>
                  <a:gd name="connsiteX21" fmla="*/ 473869 w 823912"/>
                  <a:gd name="connsiteY21" fmla="*/ 50006 h 411956"/>
                  <a:gd name="connsiteX22" fmla="*/ 442912 w 823912"/>
                  <a:gd name="connsiteY22" fmla="*/ 100012 h 411956"/>
                  <a:gd name="connsiteX23" fmla="*/ 340519 w 823912"/>
                  <a:gd name="connsiteY23" fmla="*/ 76200 h 411956"/>
                  <a:gd name="connsiteX24" fmla="*/ 207169 w 823912"/>
                  <a:gd name="connsiteY24" fmla="*/ 52387 h 411956"/>
                  <a:gd name="connsiteX25" fmla="*/ 73819 w 823912"/>
                  <a:gd name="connsiteY25" fmla="*/ 61912 h 411956"/>
                  <a:gd name="connsiteX0" fmla="*/ 73819 w 823912"/>
                  <a:gd name="connsiteY0" fmla="*/ 61912 h 411956"/>
                  <a:gd name="connsiteX1" fmla="*/ 28575 w 823912"/>
                  <a:gd name="connsiteY1" fmla="*/ 97631 h 411956"/>
                  <a:gd name="connsiteX2" fmla="*/ 4762 w 823912"/>
                  <a:gd name="connsiteY2" fmla="*/ 164306 h 411956"/>
                  <a:gd name="connsiteX3" fmla="*/ 0 w 823912"/>
                  <a:gd name="connsiteY3" fmla="*/ 223837 h 411956"/>
                  <a:gd name="connsiteX4" fmla="*/ 21431 w 823912"/>
                  <a:gd name="connsiteY4" fmla="*/ 328612 h 411956"/>
                  <a:gd name="connsiteX5" fmla="*/ 73819 w 823912"/>
                  <a:gd name="connsiteY5" fmla="*/ 392906 h 411956"/>
                  <a:gd name="connsiteX6" fmla="*/ 178594 w 823912"/>
                  <a:gd name="connsiteY6" fmla="*/ 411956 h 411956"/>
                  <a:gd name="connsiteX7" fmla="*/ 247650 w 823912"/>
                  <a:gd name="connsiteY7" fmla="*/ 369093 h 411956"/>
                  <a:gd name="connsiteX8" fmla="*/ 307181 w 823912"/>
                  <a:gd name="connsiteY8" fmla="*/ 261937 h 411956"/>
                  <a:gd name="connsiteX9" fmla="*/ 364331 w 823912"/>
                  <a:gd name="connsiteY9" fmla="*/ 192881 h 411956"/>
                  <a:gd name="connsiteX10" fmla="*/ 447675 w 823912"/>
                  <a:gd name="connsiteY10" fmla="*/ 180975 h 411956"/>
                  <a:gd name="connsiteX11" fmla="*/ 507207 w 823912"/>
                  <a:gd name="connsiteY11" fmla="*/ 264318 h 411956"/>
                  <a:gd name="connsiteX12" fmla="*/ 559594 w 823912"/>
                  <a:gd name="connsiteY12" fmla="*/ 285750 h 411956"/>
                  <a:gd name="connsiteX13" fmla="*/ 609540 w 823912"/>
                  <a:gd name="connsiteY13" fmla="*/ 291817 h 411956"/>
                  <a:gd name="connsiteX14" fmla="*/ 669131 w 823912"/>
                  <a:gd name="connsiteY14" fmla="*/ 280987 h 411956"/>
                  <a:gd name="connsiteX15" fmla="*/ 738187 w 823912"/>
                  <a:gd name="connsiteY15" fmla="*/ 197644 h 411956"/>
                  <a:gd name="connsiteX16" fmla="*/ 812006 w 823912"/>
                  <a:gd name="connsiteY16" fmla="*/ 119062 h 411956"/>
                  <a:gd name="connsiteX17" fmla="*/ 823912 w 823912"/>
                  <a:gd name="connsiteY17" fmla="*/ 52387 h 411956"/>
                  <a:gd name="connsiteX18" fmla="*/ 764381 w 823912"/>
                  <a:gd name="connsiteY18" fmla="*/ 7144 h 411956"/>
                  <a:gd name="connsiteX19" fmla="*/ 673894 w 823912"/>
                  <a:gd name="connsiteY19" fmla="*/ 2381 h 411956"/>
                  <a:gd name="connsiteX20" fmla="*/ 545306 w 823912"/>
                  <a:gd name="connsiteY20" fmla="*/ 0 h 411956"/>
                  <a:gd name="connsiteX21" fmla="*/ 473869 w 823912"/>
                  <a:gd name="connsiteY21" fmla="*/ 50006 h 411956"/>
                  <a:gd name="connsiteX22" fmla="*/ 442912 w 823912"/>
                  <a:gd name="connsiteY22" fmla="*/ 100012 h 411956"/>
                  <a:gd name="connsiteX23" fmla="*/ 340519 w 823912"/>
                  <a:gd name="connsiteY23" fmla="*/ 76200 h 411956"/>
                  <a:gd name="connsiteX24" fmla="*/ 207169 w 823912"/>
                  <a:gd name="connsiteY24" fmla="*/ 52387 h 411956"/>
                  <a:gd name="connsiteX25" fmla="*/ 73819 w 823912"/>
                  <a:gd name="connsiteY25" fmla="*/ 61912 h 4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23912" h="411956">
                    <a:moveTo>
                      <a:pt x="73819" y="61912"/>
                    </a:moveTo>
                    <a:lnTo>
                      <a:pt x="28575" y="97631"/>
                    </a:lnTo>
                    <a:lnTo>
                      <a:pt x="4762" y="164306"/>
                    </a:lnTo>
                    <a:lnTo>
                      <a:pt x="0" y="223837"/>
                    </a:lnTo>
                    <a:lnTo>
                      <a:pt x="21431" y="328612"/>
                    </a:lnTo>
                    <a:lnTo>
                      <a:pt x="73819" y="392906"/>
                    </a:lnTo>
                    <a:lnTo>
                      <a:pt x="178594" y="411956"/>
                    </a:lnTo>
                    <a:lnTo>
                      <a:pt x="247650" y="369093"/>
                    </a:lnTo>
                    <a:lnTo>
                      <a:pt x="307181" y="261937"/>
                    </a:lnTo>
                    <a:lnTo>
                      <a:pt x="364331" y="192881"/>
                    </a:lnTo>
                    <a:lnTo>
                      <a:pt x="447675" y="180975"/>
                    </a:lnTo>
                    <a:lnTo>
                      <a:pt x="507207" y="264318"/>
                    </a:lnTo>
                    <a:lnTo>
                      <a:pt x="559594" y="285750"/>
                    </a:lnTo>
                    <a:lnTo>
                      <a:pt x="609540" y="291817"/>
                    </a:lnTo>
                    <a:lnTo>
                      <a:pt x="669131" y="280987"/>
                    </a:lnTo>
                    <a:lnTo>
                      <a:pt x="738187" y="197644"/>
                    </a:lnTo>
                    <a:lnTo>
                      <a:pt x="812006" y="119062"/>
                    </a:lnTo>
                    <a:lnTo>
                      <a:pt x="823912" y="52387"/>
                    </a:lnTo>
                    <a:lnTo>
                      <a:pt x="764381" y="7144"/>
                    </a:lnTo>
                    <a:lnTo>
                      <a:pt x="673894" y="2381"/>
                    </a:lnTo>
                    <a:lnTo>
                      <a:pt x="545306" y="0"/>
                    </a:lnTo>
                    <a:lnTo>
                      <a:pt x="473869" y="50006"/>
                    </a:lnTo>
                    <a:lnTo>
                      <a:pt x="442912" y="100012"/>
                    </a:lnTo>
                    <a:lnTo>
                      <a:pt x="340519" y="76200"/>
                    </a:lnTo>
                    <a:lnTo>
                      <a:pt x="207169" y="52387"/>
                    </a:lnTo>
                    <a:lnTo>
                      <a:pt x="73819" y="61912"/>
                    </a:lnTo>
                    <a:close/>
                  </a:path>
                </a:pathLst>
              </a:custGeom>
              <a:solidFill>
                <a:srgbClr val="0070C0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4976034" y="1801864"/>
                <a:ext cx="4179480" cy="2639121"/>
              </a:xfrm>
              <a:custGeom>
                <a:avLst/>
                <a:gdLst>
                  <a:gd name="connsiteX0" fmla="*/ 226218 w 1890712"/>
                  <a:gd name="connsiteY0" fmla="*/ 2381 h 1307306"/>
                  <a:gd name="connsiteX1" fmla="*/ 309562 w 1890712"/>
                  <a:gd name="connsiteY1" fmla="*/ 16668 h 1307306"/>
                  <a:gd name="connsiteX2" fmla="*/ 373856 w 1890712"/>
                  <a:gd name="connsiteY2" fmla="*/ 16668 h 1307306"/>
                  <a:gd name="connsiteX3" fmla="*/ 435768 w 1890712"/>
                  <a:gd name="connsiteY3" fmla="*/ 19050 h 1307306"/>
                  <a:gd name="connsiteX4" fmla="*/ 473868 w 1890712"/>
                  <a:gd name="connsiteY4" fmla="*/ 54768 h 1307306"/>
                  <a:gd name="connsiteX5" fmla="*/ 488156 w 1890712"/>
                  <a:gd name="connsiteY5" fmla="*/ 126206 h 1307306"/>
                  <a:gd name="connsiteX6" fmla="*/ 485775 w 1890712"/>
                  <a:gd name="connsiteY6" fmla="*/ 204787 h 1307306"/>
                  <a:gd name="connsiteX7" fmla="*/ 509587 w 1890712"/>
                  <a:gd name="connsiteY7" fmla="*/ 250031 h 1307306"/>
                  <a:gd name="connsiteX8" fmla="*/ 542925 w 1890712"/>
                  <a:gd name="connsiteY8" fmla="*/ 269081 h 1307306"/>
                  <a:gd name="connsiteX9" fmla="*/ 602456 w 1890712"/>
                  <a:gd name="connsiteY9" fmla="*/ 285750 h 1307306"/>
                  <a:gd name="connsiteX10" fmla="*/ 647700 w 1890712"/>
                  <a:gd name="connsiteY10" fmla="*/ 328612 h 1307306"/>
                  <a:gd name="connsiteX11" fmla="*/ 671512 w 1890712"/>
                  <a:gd name="connsiteY11" fmla="*/ 397668 h 1307306"/>
                  <a:gd name="connsiteX12" fmla="*/ 697706 w 1890712"/>
                  <a:gd name="connsiteY12" fmla="*/ 511968 h 1307306"/>
                  <a:gd name="connsiteX13" fmla="*/ 709612 w 1890712"/>
                  <a:gd name="connsiteY13" fmla="*/ 588168 h 1307306"/>
                  <a:gd name="connsiteX14" fmla="*/ 771525 w 1890712"/>
                  <a:gd name="connsiteY14" fmla="*/ 621506 h 1307306"/>
                  <a:gd name="connsiteX15" fmla="*/ 840581 w 1890712"/>
                  <a:gd name="connsiteY15" fmla="*/ 609600 h 1307306"/>
                  <a:gd name="connsiteX16" fmla="*/ 904875 w 1890712"/>
                  <a:gd name="connsiteY16" fmla="*/ 552450 h 1307306"/>
                  <a:gd name="connsiteX17" fmla="*/ 990600 w 1890712"/>
                  <a:gd name="connsiteY17" fmla="*/ 538162 h 1307306"/>
                  <a:gd name="connsiteX18" fmla="*/ 1102518 w 1890712"/>
                  <a:gd name="connsiteY18" fmla="*/ 550068 h 1307306"/>
                  <a:gd name="connsiteX19" fmla="*/ 1159668 w 1890712"/>
                  <a:gd name="connsiteY19" fmla="*/ 604837 h 1307306"/>
                  <a:gd name="connsiteX20" fmla="*/ 1171575 w 1890712"/>
                  <a:gd name="connsiteY20" fmla="*/ 714375 h 1307306"/>
                  <a:gd name="connsiteX21" fmla="*/ 1178718 w 1890712"/>
                  <a:gd name="connsiteY21" fmla="*/ 840581 h 1307306"/>
                  <a:gd name="connsiteX22" fmla="*/ 1214437 w 1890712"/>
                  <a:gd name="connsiteY22" fmla="*/ 892968 h 1307306"/>
                  <a:gd name="connsiteX23" fmla="*/ 1309687 w 1890712"/>
                  <a:gd name="connsiteY23" fmla="*/ 862012 h 1307306"/>
                  <a:gd name="connsiteX24" fmla="*/ 1385887 w 1890712"/>
                  <a:gd name="connsiteY24" fmla="*/ 826293 h 1307306"/>
                  <a:gd name="connsiteX25" fmla="*/ 1450181 w 1890712"/>
                  <a:gd name="connsiteY25" fmla="*/ 835818 h 1307306"/>
                  <a:gd name="connsiteX26" fmla="*/ 1502568 w 1890712"/>
                  <a:gd name="connsiteY26" fmla="*/ 754856 h 1307306"/>
                  <a:gd name="connsiteX27" fmla="*/ 1540668 w 1890712"/>
                  <a:gd name="connsiteY27" fmla="*/ 676275 h 1307306"/>
                  <a:gd name="connsiteX28" fmla="*/ 1602581 w 1890712"/>
                  <a:gd name="connsiteY28" fmla="*/ 597693 h 1307306"/>
                  <a:gd name="connsiteX29" fmla="*/ 1676400 w 1890712"/>
                  <a:gd name="connsiteY29" fmla="*/ 557212 h 1307306"/>
                  <a:gd name="connsiteX30" fmla="*/ 1759743 w 1890712"/>
                  <a:gd name="connsiteY30" fmla="*/ 576262 h 1307306"/>
                  <a:gd name="connsiteX31" fmla="*/ 1835943 w 1890712"/>
                  <a:gd name="connsiteY31" fmla="*/ 592931 h 1307306"/>
                  <a:gd name="connsiteX32" fmla="*/ 1859756 w 1890712"/>
                  <a:gd name="connsiteY32" fmla="*/ 647700 h 1307306"/>
                  <a:gd name="connsiteX33" fmla="*/ 1876425 w 1890712"/>
                  <a:gd name="connsiteY33" fmla="*/ 733425 h 1307306"/>
                  <a:gd name="connsiteX34" fmla="*/ 1890712 w 1890712"/>
                  <a:gd name="connsiteY34" fmla="*/ 809625 h 1307306"/>
                  <a:gd name="connsiteX35" fmla="*/ 1888331 w 1890712"/>
                  <a:gd name="connsiteY35" fmla="*/ 869156 h 1307306"/>
                  <a:gd name="connsiteX36" fmla="*/ 1852612 w 1890712"/>
                  <a:gd name="connsiteY36" fmla="*/ 921543 h 1307306"/>
                  <a:gd name="connsiteX37" fmla="*/ 1854993 w 1890712"/>
                  <a:gd name="connsiteY37" fmla="*/ 978693 h 1307306"/>
                  <a:gd name="connsiteX38" fmla="*/ 1800225 w 1890712"/>
                  <a:gd name="connsiteY38" fmla="*/ 1021556 h 1307306"/>
                  <a:gd name="connsiteX39" fmla="*/ 1783556 w 1890712"/>
                  <a:gd name="connsiteY39" fmla="*/ 1095375 h 1307306"/>
                  <a:gd name="connsiteX40" fmla="*/ 1593056 w 1890712"/>
                  <a:gd name="connsiteY40" fmla="*/ 1166812 h 1307306"/>
                  <a:gd name="connsiteX41" fmla="*/ 1554956 w 1890712"/>
                  <a:gd name="connsiteY41" fmla="*/ 1231106 h 1307306"/>
                  <a:gd name="connsiteX42" fmla="*/ 1452562 w 1890712"/>
                  <a:gd name="connsiteY42" fmla="*/ 1250156 h 1307306"/>
                  <a:gd name="connsiteX43" fmla="*/ 1312068 w 1890712"/>
                  <a:gd name="connsiteY43" fmla="*/ 1245393 h 1307306"/>
                  <a:gd name="connsiteX44" fmla="*/ 1281112 w 1890712"/>
                  <a:gd name="connsiteY44" fmla="*/ 1283493 h 1307306"/>
                  <a:gd name="connsiteX45" fmla="*/ 1152525 w 1890712"/>
                  <a:gd name="connsiteY45" fmla="*/ 1307306 h 1307306"/>
                  <a:gd name="connsiteX46" fmla="*/ 1112043 w 1890712"/>
                  <a:gd name="connsiteY46" fmla="*/ 1285875 h 1307306"/>
                  <a:gd name="connsiteX47" fmla="*/ 1052512 w 1890712"/>
                  <a:gd name="connsiteY47" fmla="*/ 1266825 h 1307306"/>
                  <a:gd name="connsiteX48" fmla="*/ 988218 w 1890712"/>
                  <a:gd name="connsiteY48" fmla="*/ 1271587 h 1307306"/>
                  <a:gd name="connsiteX49" fmla="*/ 0 w 1890712"/>
                  <a:gd name="connsiteY49" fmla="*/ 1228725 h 1307306"/>
                  <a:gd name="connsiteX50" fmla="*/ 54768 w 1890712"/>
                  <a:gd name="connsiteY50" fmla="*/ 0 h 1307306"/>
                  <a:gd name="connsiteX51" fmla="*/ 226218 w 1890712"/>
                  <a:gd name="connsiteY51" fmla="*/ 2381 h 1307306"/>
                  <a:gd name="connsiteX0" fmla="*/ 226219 w 1890713"/>
                  <a:gd name="connsiteY0" fmla="*/ 0 h 1304925"/>
                  <a:gd name="connsiteX1" fmla="*/ 309563 w 1890713"/>
                  <a:gd name="connsiteY1" fmla="*/ 14287 h 1304925"/>
                  <a:gd name="connsiteX2" fmla="*/ 373857 w 1890713"/>
                  <a:gd name="connsiteY2" fmla="*/ 14287 h 1304925"/>
                  <a:gd name="connsiteX3" fmla="*/ 435769 w 1890713"/>
                  <a:gd name="connsiteY3" fmla="*/ 16669 h 1304925"/>
                  <a:gd name="connsiteX4" fmla="*/ 473869 w 1890713"/>
                  <a:gd name="connsiteY4" fmla="*/ 52387 h 1304925"/>
                  <a:gd name="connsiteX5" fmla="*/ 488157 w 1890713"/>
                  <a:gd name="connsiteY5" fmla="*/ 123825 h 1304925"/>
                  <a:gd name="connsiteX6" fmla="*/ 485776 w 1890713"/>
                  <a:gd name="connsiteY6" fmla="*/ 202406 h 1304925"/>
                  <a:gd name="connsiteX7" fmla="*/ 509588 w 1890713"/>
                  <a:gd name="connsiteY7" fmla="*/ 247650 h 1304925"/>
                  <a:gd name="connsiteX8" fmla="*/ 542926 w 1890713"/>
                  <a:gd name="connsiteY8" fmla="*/ 266700 h 1304925"/>
                  <a:gd name="connsiteX9" fmla="*/ 602457 w 1890713"/>
                  <a:gd name="connsiteY9" fmla="*/ 283369 h 1304925"/>
                  <a:gd name="connsiteX10" fmla="*/ 647701 w 1890713"/>
                  <a:gd name="connsiteY10" fmla="*/ 326231 h 1304925"/>
                  <a:gd name="connsiteX11" fmla="*/ 671513 w 1890713"/>
                  <a:gd name="connsiteY11" fmla="*/ 395287 h 1304925"/>
                  <a:gd name="connsiteX12" fmla="*/ 697707 w 1890713"/>
                  <a:gd name="connsiteY12" fmla="*/ 509587 h 1304925"/>
                  <a:gd name="connsiteX13" fmla="*/ 709613 w 1890713"/>
                  <a:gd name="connsiteY13" fmla="*/ 585787 h 1304925"/>
                  <a:gd name="connsiteX14" fmla="*/ 771526 w 1890713"/>
                  <a:gd name="connsiteY14" fmla="*/ 619125 h 1304925"/>
                  <a:gd name="connsiteX15" fmla="*/ 840582 w 1890713"/>
                  <a:gd name="connsiteY15" fmla="*/ 607219 h 1304925"/>
                  <a:gd name="connsiteX16" fmla="*/ 904876 w 1890713"/>
                  <a:gd name="connsiteY16" fmla="*/ 550069 h 1304925"/>
                  <a:gd name="connsiteX17" fmla="*/ 990601 w 1890713"/>
                  <a:gd name="connsiteY17" fmla="*/ 535781 h 1304925"/>
                  <a:gd name="connsiteX18" fmla="*/ 1102519 w 1890713"/>
                  <a:gd name="connsiteY18" fmla="*/ 547687 h 1304925"/>
                  <a:gd name="connsiteX19" fmla="*/ 1159669 w 1890713"/>
                  <a:gd name="connsiteY19" fmla="*/ 602456 h 1304925"/>
                  <a:gd name="connsiteX20" fmla="*/ 1171576 w 1890713"/>
                  <a:gd name="connsiteY20" fmla="*/ 711994 h 1304925"/>
                  <a:gd name="connsiteX21" fmla="*/ 1178719 w 1890713"/>
                  <a:gd name="connsiteY21" fmla="*/ 838200 h 1304925"/>
                  <a:gd name="connsiteX22" fmla="*/ 1214438 w 1890713"/>
                  <a:gd name="connsiteY22" fmla="*/ 890587 h 1304925"/>
                  <a:gd name="connsiteX23" fmla="*/ 1309688 w 1890713"/>
                  <a:gd name="connsiteY23" fmla="*/ 859631 h 1304925"/>
                  <a:gd name="connsiteX24" fmla="*/ 1385888 w 1890713"/>
                  <a:gd name="connsiteY24" fmla="*/ 823912 h 1304925"/>
                  <a:gd name="connsiteX25" fmla="*/ 1450182 w 1890713"/>
                  <a:gd name="connsiteY25" fmla="*/ 833437 h 1304925"/>
                  <a:gd name="connsiteX26" fmla="*/ 1502569 w 1890713"/>
                  <a:gd name="connsiteY26" fmla="*/ 752475 h 1304925"/>
                  <a:gd name="connsiteX27" fmla="*/ 1540669 w 1890713"/>
                  <a:gd name="connsiteY27" fmla="*/ 673894 h 1304925"/>
                  <a:gd name="connsiteX28" fmla="*/ 1602582 w 1890713"/>
                  <a:gd name="connsiteY28" fmla="*/ 595312 h 1304925"/>
                  <a:gd name="connsiteX29" fmla="*/ 1676401 w 1890713"/>
                  <a:gd name="connsiteY29" fmla="*/ 554831 h 1304925"/>
                  <a:gd name="connsiteX30" fmla="*/ 1759744 w 1890713"/>
                  <a:gd name="connsiteY30" fmla="*/ 573881 h 1304925"/>
                  <a:gd name="connsiteX31" fmla="*/ 1835944 w 1890713"/>
                  <a:gd name="connsiteY31" fmla="*/ 590550 h 1304925"/>
                  <a:gd name="connsiteX32" fmla="*/ 1859757 w 1890713"/>
                  <a:gd name="connsiteY32" fmla="*/ 645319 h 1304925"/>
                  <a:gd name="connsiteX33" fmla="*/ 1876426 w 1890713"/>
                  <a:gd name="connsiteY33" fmla="*/ 731044 h 1304925"/>
                  <a:gd name="connsiteX34" fmla="*/ 1890713 w 1890713"/>
                  <a:gd name="connsiteY34" fmla="*/ 807244 h 1304925"/>
                  <a:gd name="connsiteX35" fmla="*/ 1888332 w 1890713"/>
                  <a:gd name="connsiteY35" fmla="*/ 866775 h 1304925"/>
                  <a:gd name="connsiteX36" fmla="*/ 1852613 w 1890713"/>
                  <a:gd name="connsiteY36" fmla="*/ 919162 h 1304925"/>
                  <a:gd name="connsiteX37" fmla="*/ 1854994 w 1890713"/>
                  <a:gd name="connsiteY37" fmla="*/ 976312 h 1304925"/>
                  <a:gd name="connsiteX38" fmla="*/ 1800226 w 1890713"/>
                  <a:gd name="connsiteY38" fmla="*/ 1019175 h 1304925"/>
                  <a:gd name="connsiteX39" fmla="*/ 1783557 w 1890713"/>
                  <a:gd name="connsiteY39" fmla="*/ 1092994 h 1304925"/>
                  <a:gd name="connsiteX40" fmla="*/ 1593057 w 1890713"/>
                  <a:gd name="connsiteY40" fmla="*/ 1164431 h 1304925"/>
                  <a:gd name="connsiteX41" fmla="*/ 1554957 w 1890713"/>
                  <a:gd name="connsiteY41" fmla="*/ 1228725 h 1304925"/>
                  <a:gd name="connsiteX42" fmla="*/ 1452563 w 1890713"/>
                  <a:gd name="connsiteY42" fmla="*/ 1247775 h 1304925"/>
                  <a:gd name="connsiteX43" fmla="*/ 1312069 w 1890713"/>
                  <a:gd name="connsiteY43" fmla="*/ 1243012 h 1304925"/>
                  <a:gd name="connsiteX44" fmla="*/ 1281113 w 1890713"/>
                  <a:gd name="connsiteY44" fmla="*/ 1281112 h 1304925"/>
                  <a:gd name="connsiteX45" fmla="*/ 1152526 w 1890713"/>
                  <a:gd name="connsiteY45" fmla="*/ 1304925 h 1304925"/>
                  <a:gd name="connsiteX46" fmla="*/ 1112044 w 1890713"/>
                  <a:gd name="connsiteY46" fmla="*/ 1283494 h 1304925"/>
                  <a:gd name="connsiteX47" fmla="*/ 1052513 w 1890713"/>
                  <a:gd name="connsiteY47" fmla="*/ 1264444 h 1304925"/>
                  <a:gd name="connsiteX48" fmla="*/ 988219 w 1890713"/>
                  <a:gd name="connsiteY48" fmla="*/ 1269206 h 1304925"/>
                  <a:gd name="connsiteX49" fmla="*/ 1 w 1890713"/>
                  <a:gd name="connsiteY49" fmla="*/ 1226344 h 1304925"/>
                  <a:gd name="connsiteX50" fmla="*/ 0 w 1890713"/>
                  <a:gd name="connsiteY50" fmla="*/ 2382 h 1304925"/>
                  <a:gd name="connsiteX51" fmla="*/ 226219 w 1890713"/>
                  <a:gd name="connsiteY51" fmla="*/ 0 h 1304925"/>
                  <a:gd name="connsiteX0" fmla="*/ 226219 w 1890713"/>
                  <a:gd name="connsiteY0" fmla="*/ 0 h 1304925"/>
                  <a:gd name="connsiteX1" fmla="*/ 309563 w 1890713"/>
                  <a:gd name="connsiteY1" fmla="*/ 14287 h 1304925"/>
                  <a:gd name="connsiteX2" fmla="*/ 373857 w 1890713"/>
                  <a:gd name="connsiteY2" fmla="*/ 14287 h 1304925"/>
                  <a:gd name="connsiteX3" fmla="*/ 435769 w 1890713"/>
                  <a:gd name="connsiteY3" fmla="*/ 16669 h 1304925"/>
                  <a:gd name="connsiteX4" fmla="*/ 473869 w 1890713"/>
                  <a:gd name="connsiteY4" fmla="*/ 52387 h 1304925"/>
                  <a:gd name="connsiteX5" fmla="*/ 488157 w 1890713"/>
                  <a:gd name="connsiteY5" fmla="*/ 123825 h 1304925"/>
                  <a:gd name="connsiteX6" fmla="*/ 485776 w 1890713"/>
                  <a:gd name="connsiteY6" fmla="*/ 202406 h 1304925"/>
                  <a:gd name="connsiteX7" fmla="*/ 509588 w 1890713"/>
                  <a:gd name="connsiteY7" fmla="*/ 247650 h 1304925"/>
                  <a:gd name="connsiteX8" fmla="*/ 542926 w 1890713"/>
                  <a:gd name="connsiteY8" fmla="*/ 266700 h 1304925"/>
                  <a:gd name="connsiteX9" fmla="*/ 602457 w 1890713"/>
                  <a:gd name="connsiteY9" fmla="*/ 283369 h 1304925"/>
                  <a:gd name="connsiteX10" fmla="*/ 647701 w 1890713"/>
                  <a:gd name="connsiteY10" fmla="*/ 326231 h 1304925"/>
                  <a:gd name="connsiteX11" fmla="*/ 671513 w 1890713"/>
                  <a:gd name="connsiteY11" fmla="*/ 395287 h 1304925"/>
                  <a:gd name="connsiteX12" fmla="*/ 697707 w 1890713"/>
                  <a:gd name="connsiteY12" fmla="*/ 509587 h 1304925"/>
                  <a:gd name="connsiteX13" fmla="*/ 709613 w 1890713"/>
                  <a:gd name="connsiteY13" fmla="*/ 585787 h 1304925"/>
                  <a:gd name="connsiteX14" fmla="*/ 771526 w 1890713"/>
                  <a:gd name="connsiteY14" fmla="*/ 619125 h 1304925"/>
                  <a:gd name="connsiteX15" fmla="*/ 840582 w 1890713"/>
                  <a:gd name="connsiteY15" fmla="*/ 607219 h 1304925"/>
                  <a:gd name="connsiteX16" fmla="*/ 904876 w 1890713"/>
                  <a:gd name="connsiteY16" fmla="*/ 550069 h 1304925"/>
                  <a:gd name="connsiteX17" fmla="*/ 990601 w 1890713"/>
                  <a:gd name="connsiteY17" fmla="*/ 535781 h 1304925"/>
                  <a:gd name="connsiteX18" fmla="*/ 1102519 w 1890713"/>
                  <a:gd name="connsiteY18" fmla="*/ 547687 h 1304925"/>
                  <a:gd name="connsiteX19" fmla="*/ 1159669 w 1890713"/>
                  <a:gd name="connsiteY19" fmla="*/ 602456 h 1304925"/>
                  <a:gd name="connsiteX20" fmla="*/ 1171576 w 1890713"/>
                  <a:gd name="connsiteY20" fmla="*/ 711994 h 1304925"/>
                  <a:gd name="connsiteX21" fmla="*/ 1178719 w 1890713"/>
                  <a:gd name="connsiteY21" fmla="*/ 838200 h 1304925"/>
                  <a:gd name="connsiteX22" fmla="*/ 1214438 w 1890713"/>
                  <a:gd name="connsiteY22" fmla="*/ 890587 h 1304925"/>
                  <a:gd name="connsiteX23" fmla="*/ 1309688 w 1890713"/>
                  <a:gd name="connsiteY23" fmla="*/ 859631 h 1304925"/>
                  <a:gd name="connsiteX24" fmla="*/ 1385888 w 1890713"/>
                  <a:gd name="connsiteY24" fmla="*/ 823912 h 1304925"/>
                  <a:gd name="connsiteX25" fmla="*/ 1450182 w 1890713"/>
                  <a:gd name="connsiteY25" fmla="*/ 833437 h 1304925"/>
                  <a:gd name="connsiteX26" fmla="*/ 1502569 w 1890713"/>
                  <a:gd name="connsiteY26" fmla="*/ 752475 h 1304925"/>
                  <a:gd name="connsiteX27" fmla="*/ 1540669 w 1890713"/>
                  <a:gd name="connsiteY27" fmla="*/ 673894 h 1304925"/>
                  <a:gd name="connsiteX28" fmla="*/ 1602582 w 1890713"/>
                  <a:gd name="connsiteY28" fmla="*/ 595312 h 1304925"/>
                  <a:gd name="connsiteX29" fmla="*/ 1676401 w 1890713"/>
                  <a:gd name="connsiteY29" fmla="*/ 554831 h 1304925"/>
                  <a:gd name="connsiteX30" fmla="*/ 1759744 w 1890713"/>
                  <a:gd name="connsiteY30" fmla="*/ 573881 h 1304925"/>
                  <a:gd name="connsiteX31" fmla="*/ 1835944 w 1890713"/>
                  <a:gd name="connsiteY31" fmla="*/ 590550 h 1304925"/>
                  <a:gd name="connsiteX32" fmla="*/ 1859757 w 1890713"/>
                  <a:gd name="connsiteY32" fmla="*/ 645319 h 1304925"/>
                  <a:gd name="connsiteX33" fmla="*/ 1876426 w 1890713"/>
                  <a:gd name="connsiteY33" fmla="*/ 731044 h 1304925"/>
                  <a:gd name="connsiteX34" fmla="*/ 1890713 w 1890713"/>
                  <a:gd name="connsiteY34" fmla="*/ 807244 h 1304925"/>
                  <a:gd name="connsiteX35" fmla="*/ 1888332 w 1890713"/>
                  <a:gd name="connsiteY35" fmla="*/ 866775 h 1304925"/>
                  <a:gd name="connsiteX36" fmla="*/ 1852613 w 1890713"/>
                  <a:gd name="connsiteY36" fmla="*/ 919162 h 1304925"/>
                  <a:gd name="connsiteX37" fmla="*/ 1854994 w 1890713"/>
                  <a:gd name="connsiteY37" fmla="*/ 976312 h 1304925"/>
                  <a:gd name="connsiteX38" fmla="*/ 1800226 w 1890713"/>
                  <a:gd name="connsiteY38" fmla="*/ 1019175 h 1304925"/>
                  <a:gd name="connsiteX39" fmla="*/ 1783557 w 1890713"/>
                  <a:gd name="connsiteY39" fmla="*/ 1092994 h 1304925"/>
                  <a:gd name="connsiteX40" fmla="*/ 1593057 w 1890713"/>
                  <a:gd name="connsiteY40" fmla="*/ 1164431 h 1304925"/>
                  <a:gd name="connsiteX41" fmla="*/ 1554957 w 1890713"/>
                  <a:gd name="connsiteY41" fmla="*/ 1228725 h 1304925"/>
                  <a:gd name="connsiteX42" fmla="*/ 1452563 w 1890713"/>
                  <a:gd name="connsiteY42" fmla="*/ 1247775 h 1304925"/>
                  <a:gd name="connsiteX43" fmla="*/ 1312069 w 1890713"/>
                  <a:gd name="connsiteY43" fmla="*/ 1243012 h 1304925"/>
                  <a:gd name="connsiteX44" fmla="*/ 1281113 w 1890713"/>
                  <a:gd name="connsiteY44" fmla="*/ 1281112 h 1304925"/>
                  <a:gd name="connsiteX45" fmla="*/ 1152526 w 1890713"/>
                  <a:gd name="connsiteY45" fmla="*/ 1304925 h 1304925"/>
                  <a:gd name="connsiteX46" fmla="*/ 1112044 w 1890713"/>
                  <a:gd name="connsiteY46" fmla="*/ 1283494 h 1304925"/>
                  <a:gd name="connsiteX47" fmla="*/ 1052513 w 1890713"/>
                  <a:gd name="connsiteY47" fmla="*/ 1264444 h 1304925"/>
                  <a:gd name="connsiteX48" fmla="*/ 1 w 1890713"/>
                  <a:gd name="connsiteY48" fmla="*/ 1226344 h 1304925"/>
                  <a:gd name="connsiteX49" fmla="*/ 0 w 1890713"/>
                  <a:gd name="connsiteY49" fmla="*/ 2382 h 1304925"/>
                  <a:gd name="connsiteX50" fmla="*/ 226219 w 1890713"/>
                  <a:gd name="connsiteY50" fmla="*/ 0 h 1304925"/>
                  <a:gd name="connsiteX0" fmla="*/ 226219 w 1890713"/>
                  <a:gd name="connsiteY0" fmla="*/ 0 h 1304925"/>
                  <a:gd name="connsiteX1" fmla="*/ 309563 w 1890713"/>
                  <a:gd name="connsiteY1" fmla="*/ 14287 h 1304925"/>
                  <a:gd name="connsiteX2" fmla="*/ 373857 w 1890713"/>
                  <a:gd name="connsiteY2" fmla="*/ 14287 h 1304925"/>
                  <a:gd name="connsiteX3" fmla="*/ 435769 w 1890713"/>
                  <a:gd name="connsiteY3" fmla="*/ 16669 h 1304925"/>
                  <a:gd name="connsiteX4" fmla="*/ 473869 w 1890713"/>
                  <a:gd name="connsiteY4" fmla="*/ 52387 h 1304925"/>
                  <a:gd name="connsiteX5" fmla="*/ 488157 w 1890713"/>
                  <a:gd name="connsiteY5" fmla="*/ 123825 h 1304925"/>
                  <a:gd name="connsiteX6" fmla="*/ 485776 w 1890713"/>
                  <a:gd name="connsiteY6" fmla="*/ 202406 h 1304925"/>
                  <a:gd name="connsiteX7" fmla="*/ 509588 w 1890713"/>
                  <a:gd name="connsiteY7" fmla="*/ 247650 h 1304925"/>
                  <a:gd name="connsiteX8" fmla="*/ 542926 w 1890713"/>
                  <a:gd name="connsiteY8" fmla="*/ 266700 h 1304925"/>
                  <a:gd name="connsiteX9" fmla="*/ 602457 w 1890713"/>
                  <a:gd name="connsiteY9" fmla="*/ 283369 h 1304925"/>
                  <a:gd name="connsiteX10" fmla="*/ 647701 w 1890713"/>
                  <a:gd name="connsiteY10" fmla="*/ 326231 h 1304925"/>
                  <a:gd name="connsiteX11" fmla="*/ 671513 w 1890713"/>
                  <a:gd name="connsiteY11" fmla="*/ 395287 h 1304925"/>
                  <a:gd name="connsiteX12" fmla="*/ 697707 w 1890713"/>
                  <a:gd name="connsiteY12" fmla="*/ 509587 h 1304925"/>
                  <a:gd name="connsiteX13" fmla="*/ 709613 w 1890713"/>
                  <a:gd name="connsiteY13" fmla="*/ 585787 h 1304925"/>
                  <a:gd name="connsiteX14" fmla="*/ 771526 w 1890713"/>
                  <a:gd name="connsiteY14" fmla="*/ 619125 h 1304925"/>
                  <a:gd name="connsiteX15" fmla="*/ 840582 w 1890713"/>
                  <a:gd name="connsiteY15" fmla="*/ 607219 h 1304925"/>
                  <a:gd name="connsiteX16" fmla="*/ 904876 w 1890713"/>
                  <a:gd name="connsiteY16" fmla="*/ 550069 h 1304925"/>
                  <a:gd name="connsiteX17" fmla="*/ 990601 w 1890713"/>
                  <a:gd name="connsiteY17" fmla="*/ 535781 h 1304925"/>
                  <a:gd name="connsiteX18" fmla="*/ 1102519 w 1890713"/>
                  <a:gd name="connsiteY18" fmla="*/ 547687 h 1304925"/>
                  <a:gd name="connsiteX19" fmla="*/ 1159669 w 1890713"/>
                  <a:gd name="connsiteY19" fmla="*/ 602456 h 1304925"/>
                  <a:gd name="connsiteX20" fmla="*/ 1171576 w 1890713"/>
                  <a:gd name="connsiteY20" fmla="*/ 711994 h 1304925"/>
                  <a:gd name="connsiteX21" fmla="*/ 1178719 w 1890713"/>
                  <a:gd name="connsiteY21" fmla="*/ 838200 h 1304925"/>
                  <a:gd name="connsiteX22" fmla="*/ 1214438 w 1890713"/>
                  <a:gd name="connsiteY22" fmla="*/ 890587 h 1304925"/>
                  <a:gd name="connsiteX23" fmla="*/ 1309688 w 1890713"/>
                  <a:gd name="connsiteY23" fmla="*/ 859631 h 1304925"/>
                  <a:gd name="connsiteX24" fmla="*/ 1385888 w 1890713"/>
                  <a:gd name="connsiteY24" fmla="*/ 823912 h 1304925"/>
                  <a:gd name="connsiteX25" fmla="*/ 1450182 w 1890713"/>
                  <a:gd name="connsiteY25" fmla="*/ 833437 h 1304925"/>
                  <a:gd name="connsiteX26" fmla="*/ 1502569 w 1890713"/>
                  <a:gd name="connsiteY26" fmla="*/ 752475 h 1304925"/>
                  <a:gd name="connsiteX27" fmla="*/ 1540669 w 1890713"/>
                  <a:gd name="connsiteY27" fmla="*/ 673894 h 1304925"/>
                  <a:gd name="connsiteX28" fmla="*/ 1602582 w 1890713"/>
                  <a:gd name="connsiteY28" fmla="*/ 595312 h 1304925"/>
                  <a:gd name="connsiteX29" fmla="*/ 1676401 w 1890713"/>
                  <a:gd name="connsiteY29" fmla="*/ 554831 h 1304925"/>
                  <a:gd name="connsiteX30" fmla="*/ 1759744 w 1890713"/>
                  <a:gd name="connsiteY30" fmla="*/ 573881 h 1304925"/>
                  <a:gd name="connsiteX31" fmla="*/ 1835944 w 1890713"/>
                  <a:gd name="connsiteY31" fmla="*/ 590550 h 1304925"/>
                  <a:gd name="connsiteX32" fmla="*/ 1859757 w 1890713"/>
                  <a:gd name="connsiteY32" fmla="*/ 645319 h 1304925"/>
                  <a:gd name="connsiteX33" fmla="*/ 1876426 w 1890713"/>
                  <a:gd name="connsiteY33" fmla="*/ 731044 h 1304925"/>
                  <a:gd name="connsiteX34" fmla="*/ 1890713 w 1890713"/>
                  <a:gd name="connsiteY34" fmla="*/ 807244 h 1304925"/>
                  <a:gd name="connsiteX35" fmla="*/ 1888332 w 1890713"/>
                  <a:gd name="connsiteY35" fmla="*/ 866775 h 1304925"/>
                  <a:gd name="connsiteX36" fmla="*/ 1852613 w 1890713"/>
                  <a:gd name="connsiteY36" fmla="*/ 919162 h 1304925"/>
                  <a:gd name="connsiteX37" fmla="*/ 1854994 w 1890713"/>
                  <a:gd name="connsiteY37" fmla="*/ 976312 h 1304925"/>
                  <a:gd name="connsiteX38" fmla="*/ 1800226 w 1890713"/>
                  <a:gd name="connsiteY38" fmla="*/ 1019175 h 1304925"/>
                  <a:gd name="connsiteX39" fmla="*/ 1783557 w 1890713"/>
                  <a:gd name="connsiteY39" fmla="*/ 1092994 h 1304925"/>
                  <a:gd name="connsiteX40" fmla="*/ 1593057 w 1890713"/>
                  <a:gd name="connsiteY40" fmla="*/ 1164431 h 1304925"/>
                  <a:gd name="connsiteX41" fmla="*/ 1554957 w 1890713"/>
                  <a:gd name="connsiteY41" fmla="*/ 1228725 h 1304925"/>
                  <a:gd name="connsiteX42" fmla="*/ 1452563 w 1890713"/>
                  <a:gd name="connsiteY42" fmla="*/ 1247775 h 1304925"/>
                  <a:gd name="connsiteX43" fmla="*/ 1312069 w 1890713"/>
                  <a:gd name="connsiteY43" fmla="*/ 1243012 h 1304925"/>
                  <a:gd name="connsiteX44" fmla="*/ 1281113 w 1890713"/>
                  <a:gd name="connsiteY44" fmla="*/ 1281112 h 1304925"/>
                  <a:gd name="connsiteX45" fmla="*/ 1152526 w 1890713"/>
                  <a:gd name="connsiteY45" fmla="*/ 1304925 h 1304925"/>
                  <a:gd name="connsiteX46" fmla="*/ 1112044 w 1890713"/>
                  <a:gd name="connsiteY46" fmla="*/ 1283494 h 1304925"/>
                  <a:gd name="connsiteX47" fmla="*/ 1 w 1890713"/>
                  <a:gd name="connsiteY47" fmla="*/ 1226344 h 1304925"/>
                  <a:gd name="connsiteX48" fmla="*/ 0 w 1890713"/>
                  <a:gd name="connsiteY48" fmla="*/ 2382 h 1304925"/>
                  <a:gd name="connsiteX49" fmla="*/ 226219 w 1890713"/>
                  <a:gd name="connsiteY49" fmla="*/ 0 h 1304925"/>
                  <a:gd name="connsiteX0" fmla="*/ 226219 w 1890713"/>
                  <a:gd name="connsiteY0" fmla="*/ 0 h 1304925"/>
                  <a:gd name="connsiteX1" fmla="*/ 309563 w 1890713"/>
                  <a:gd name="connsiteY1" fmla="*/ 14287 h 1304925"/>
                  <a:gd name="connsiteX2" fmla="*/ 373857 w 1890713"/>
                  <a:gd name="connsiteY2" fmla="*/ 14287 h 1304925"/>
                  <a:gd name="connsiteX3" fmla="*/ 435769 w 1890713"/>
                  <a:gd name="connsiteY3" fmla="*/ 16669 h 1304925"/>
                  <a:gd name="connsiteX4" fmla="*/ 473869 w 1890713"/>
                  <a:gd name="connsiteY4" fmla="*/ 52387 h 1304925"/>
                  <a:gd name="connsiteX5" fmla="*/ 488157 w 1890713"/>
                  <a:gd name="connsiteY5" fmla="*/ 123825 h 1304925"/>
                  <a:gd name="connsiteX6" fmla="*/ 485776 w 1890713"/>
                  <a:gd name="connsiteY6" fmla="*/ 202406 h 1304925"/>
                  <a:gd name="connsiteX7" fmla="*/ 509588 w 1890713"/>
                  <a:gd name="connsiteY7" fmla="*/ 247650 h 1304925"/>
                  <a:gd name="connsiteX8" fmla="*/ 542926 w 1890713"/>
                  <a:gd name="connsiteY8" fmla="*/ 266700 h 1304925"/>
                  <a:gd name="connsiteX9" fmla="*/ 602457 w 1890713"/>
                  <a:gd name="connsiteY9" fmla="*/ 283369 h 1304925"/>
                  <a:gd name="connsiteX10" fmla="*/ 647701 w 1890713"/>
                  <a:gd name="connsiteY10" fmla="*/ 326231 h 1304925"/>
                  <a:gd name="connsiteX11" fmla="*/ 671513 w 1890713"/>
                  <a:gd name="connsiteY11" fmla="*/ 395287 h 1304925"/>
                  <a:gd name="connsiteX12" fmla="*/ 697707 w 1890713"/>
                  <a:gd name="connsiteY12" fmla="*/ 509587 h 1304925"/>
                  <a:gd name="connsiteX13" fmla="*/ 709613 w 1890713"/>
                  <a:gd name="connsiteY13" fmla="*/ 585787 h 1304925"/>
                  <a:gd name="connsiteX14" fmla="*/ 771526 w 1890713"/>
                  <a:gd name="connsiteY14" fmla="*/ 619125 h 1304925"/>
                  <a:gd name="connsiteX15" fmla="*/ 840582 w 1890713"/>
                  <a:gd name="connsiteY15" fmla="*/ 607219 h 1304925"/>
                  <a:gd name="connsiteX16" fmla="*/ 904876 w 1890713"/>
                  <a:gd name="connsiteY16" fmla="*/ 550069 h 1304925"/>
                  <a:gd name="connsiteX17" fmla="*/ 990601 w 1890713"/>
                  <a:gd name="connsiteY17" fmla="*/ 535781 h 1304925"/>
                  <a:gd name="connsiteX18" fmla="*/ 1102519 w 1890713"/>
                  <a:gd name="connsiteY18" fmla="*/ 547687 h 1304925"/>
                  <a:gd name="connsiteX19" fmla="*/ 1159669 w 1890713"/>
                  <a:gd name="connsiteY19" fmla="*/ 602456 h 1304925"/>
                  <a:gd name="connsiteX20" fmla="*/ 1171576 w 1890713"/>
                  <a:gd name="connsiteY20" fmla="*/ 711994 h 1304925"/>
                  <a:gd name="connsiteX21" fmla="*/ 1178719 w 1890713"/>
                  <a:gd name="connsiteY21" fmla="*/ 838200 h 1304925"/>
                  <a:gd name="connsiteX22" fmla="*/ 1214438 w 1890713"/>
                  <a:gd name="connsiteY22" fmla="*/ 890587 h 1304925"/>
                  <a:gd name="connsiteX23" fmla="*/ 1309688 w 1890713"/>
                  <a:gd name="connsiteY23" fmla="*/ 859631 h 1304925"/>
                  <a:gd name="connsiteX24" fmla="*/ 1385888 w 1890713"/>
                  <a:gd name="connsiteY24" fmla="*/ 823912 h 1304925"/>
                  <a:gd name="connsiteX25" fmla="*/ 1450182 w 1890713"/>
                  <a:gd name="connsiteY25" fmla="*/ 833437 h 1304925"/>
                  <a:gd name="connsiteX26" fmla="*/ 1502569 w 1890713"/>
                  <a:gd name="connsiteY26" fmla="*/ 752475 h 1304925"/>
                  <a:gd name="connsiteX27" fmla="*/ 1540669 w 1890713"/>
                  <a:gd name="connsiteY27" fmla="*/ 673894 h 1304925"/>
                  <a:gd name="connsiteX28" fmla="*/ 1602582 w 1890713"/>
                  <a:gd name="connsiteY28" fmla="*/ 595312 h 1304925"/>
                  <a:gd name="connsiteX29" fmla="*/ 1676401 w 1890713"/>
                  <a:gd name="connsiteY29" fmla="*/ 554831 h 1304925"/>
                  <a:gd name="connsiteX30" fmla="*/ 1759744 w 1890713"/>
                  <a:gd name="connsiteY30" fmla="*/ 573881 h 1304925"/>
                  <a:gd name="connsiteX31" fmla="*/ 1835944 w 1890713"/>
                  <a:gd name="connsiteY31" fmla="*/ 590550 h 1304925"/>
                  <a:gd name="connsiteX32" fmla="*/ 1859757 w 1890713"/>
                  <a:gd name="connsiteY32" fmla="*/ 645319 h 1304925"/>
                  <a:gd name="connsiteX33" fmla="*/ 1876426 w 1890713"/>
                  <a:gd name="connsiteY33" fmla="*/ 731044 h 1304925"/>
                  <a:gd name="connsiteX34" fmla="*/ 1890713 w 1890713"/>
                  <a:gd name="connsiteY34" fmla="*/ 807244 h 1304925"/>
                  <a:gd name="connsiteX35" fmla="*/ 1888332 w 1890713"/>
                  <a:gd name="connsiteY35" fmla="*/ 866775 h 1304925"/>
                  <a:gd name="connsiteX36" fmla="*/ 1852613 w 1890713"/>
                  <a:gd name="connsiteY36" fmla="*/ 919162 h 1304925"/>
                  <a:gd name="connsiteX37" fmla="*/ 1854994 w 1890713"/>
                  <a:gd name="connsiteY37" fmla="*/ 976312 h 1304925"/>
                  <a:gd name="connsiteX38" fmla="*/ 1800226 w 1890713"/>
                  <a:gd name="connsiteY38" fmla="*/ 1019175 h 1304925"/>
                  <a:gd name="connsiteX39" fmla="*/ 1783557 w 1890713"/>
                  <a:gd name="connsiteY39" fmla="*/ 1092994 h 1304925"/>
                  <a:gd name="connsiteX40" fmla="*/ 1593057 w 1890713"/>
                  <a:gd name="connsiteY40" fmla="*/ 1164431 h 1304925"/>
                  <a:gd name="connsiteX41" fmla="*/ 1554957 w 1890713"/>
                  <a:gd name="connsiteY41" fmla="*/ 1228725 h 1304925"/>
                  <a:gd name="connsiteX42" fmla="*/ 1452563 w 1890713"/>
                  <a:gd name="connsiteY42" fmla="*/ 1247775 h 1304925"/>
                  <a:gd name="connsiteX43" fmla="*/ 1312069 w 1890713"/>
                  <a:gd name="connsiteY43" fmla="*/ 1243012 h 1304925"/>
                  <a:gd name="connsiteX44" fmla="*/ 1281113 w 1890713"/>
                  <a:gd name="connsiteY44" fmla="*/ 1281112 h 1304925"/>
                  <a:gd name="connsiteX45" fmla="*/ 1152526 w 1890713"/>
                  <a:gd name="connsiteY45" fmla="*/ 1304925 h 1304925"/>
                  <a:gd name="connsiteX46" fmla="*/ 1 w 1890713"/>
                  <a:gd name="connsiteY46" fmla="*/ 1226344 h 1304925"/>
                  <a:gd name="connsiteX47" fmla="*/ 0 w 1890713"/>
                  <a:gd name="connsiteY47" fmla="*/ 2382 h 1304925"/>
                  <a:gd name="connsiteX48" fmla="*/ 226219 w 1890713"/>
                  <a:gd name="connsiteY48" fmla="*/ 0 h 1304925"/>
                  <a:gd name="connsiteX0" fmla="*/ 226219 w 1890713"/>
                  <a:gd name="connsiteY0" fmla="*/ 0 h 1281112"/>
                  <a:gd name="connsiteX1" fmla="*/ 309563 w 1890713"/>
                  <a:gd name="connsiteY1" fmla="*/ 14287 h 1281112"/>
                  <a:gd name="connsiteX2" fmla="*/ 373857 w 1890713"/>
                  <a:gd name="connsiteY2" fmla="*/ 14287 h 1281112"/>
                  <a:gd name="connsiteX3" fmla="*/ 435769 w 1890713"/>
                  <a:gd name="connsiteY3" fmla="*/ 16669 h 1281112"/>
                  <a:gd name="connsiteX4" fmla="*/ 473869 w 1890713"/>
                  <a:gd name="connsiteY4" fmla="*/ 52387 h 1281112"/>
                  <a:gd name="connsiteX5" fmla="*/ 488157 w 1890713"/>
                  <a:gd name="connsiteY5" fmla="*/ 123825 h 1281112"/>
                  <a:gd name="connsiteX6" fmla="*/ 485776 w 1890713"/>
                  <a:gd name="connsiteY6" fmla="*/ 202406 h 1281112"/>
                  <a:gd name="connsiteX7" fmla="*/ 509588 w 1890713"/>
                  <a:gd name="connsiteY7" fmla="*/ 247650 h 1281112"/>
                  <a:gd name="connsiteX8" fmla="*/ 542926 w 1890713"/>
                  <a:gd name="connsiteY8" fmla="*/ 266700 h 1281112"/>
                  <a:gd name="connsiteX9" fmla="*/ 602457 w 1890713"/>
                  <a:gd name="connsiteY9" fmla="*/ 283369 h 1281112"/>
                  <a:gd name="connsiteX10" fmla="*/ 647701 w 1890713"/>
                  <a:gd name="connsiteY10" fmla="*/ 326231 h 1281112"/>
                  <a:gd name="connsiteX11" fmla="*/ 671513 w 1890713"/>
                  <a:gd name="connsiteY11" fmla="*/ 395287 h 1281112"/>
                  <a:gd name="connsiteX12" fmla="*/ 697707 w 1890713"/>
                  <a:gd name="connsiteY12" fmla="*/ 509587 h 1281112"/>
                  <a:gd name="connsiteX13" fmla="*/ 709613 w 1890713"/>
                  <a:gd name="connsiteY13" fmla="*/ 585787 h 1281112"/>
                  <a:gd name="connsiteX14" fmla="*/ 771526 w 1890713"/>
                  <a:gd name="connsiteY14" fmla="*/ 619125 h 1281112"/>
                  <a:gd name="connsiteX15" fmla="*/ 840582 w 1890713"/>
                  <a:gd name="connsiteY15" fmla="*/ 607219 h 1281112"/>
                  <a:gd name="connsiteX16" fmla="*/ 904876 w 1890713"/>
                  <a:gd name="connsiteY16" fmla="*/ 550069 h 1281112"/>
                  <a:gd name="connsiteX17" fmla="*/ 990601 w 1890713"/>
                  <a:gd name="connsiteY17" fmla="*/ 535781 h 1281112"/>
                  <a:gd name="connsiteX18" fmla="*/ 1102519 w 1890713"/>
                  <a:gd name="connsiteY18" fmla="*/ 547687 h 1281112"/>
                  <a:gd name="connsiteX19" fmla="*/ 1159669 w 1890713"/>
                  <a:gd name="connsiteY19" fmla="*/ 602456 h 1281112"/>
                  <a:gd name="connsiteX20" fmla="*/ 1171576 w 1890713"/>
                  <a:gd name="connsiteY20" fmla="*/ 711994 h 1281112"/>
                  <a:gd name="connsiteX21" fmla="*/ 1178719 w 1890713"/>
                  <a:gd name="connsiteY21" fmla="*/ 838200 h 1281112"/>
                  <a:gd name="connsiteX22" fmla="*/ 1214438 w 1890713"/>
                  <a:gd name="connsiteY22" fmla="*/ 890587 h 1281112"/>
                  <a:gd name="connsiteX23" fmla="*/ 1309688 w 1890713"/>
                  <a:gd name="connsiteY23" fmla="*/ 859631 h 1281112"/>
                  <a:gd name="connsiteX24" fmla="*/ 1385888 w 1890713"/>
                  <a:gd name="connsiteY24" fmla="*/ 823912 h 1281112"/>
                  <a:gd name="connsiteX25" fmla="*/ 1450182 w 1890713"/>
                  <a:gd name="connsiteY25" fmla="*/ 833437 h 1281112"/>
                  <a:gd name="connsiteX26" fmla="*/ 1502569 w 1890713"/>
                  <a:gd name="connsiteY26" fmla="*/ 752475 h 1281112"/>
                  <a:gd name="connsiteX27" fmla="*/ 1540669 w 1890713"/>
                  <a:gd name="connsiteY27" fmla="*/ 673894 h 1281112"/>
                  <a:gd name="connsiteX28" fmla="*/ 1602582 w 1890713"/>
                  <a:gd name="connsiteY28" fmla="*/ 595312 h 1281112"/>
                  <a:gd name="connsiteX29" fmla="*/ 1676401 w 1890713"/>
                  <a:gd name="connsiteY29" fmla="*/ 554831 h 1281112"/>
                  <a:gd name="connsiteX30" fmla="*/ 1759744 w 1890713"/>
                  <a:gd name="connsiteY30" fmla="*/ 573881 h 1281112"/>
                  <a:gd name="connsiteX31" fmla="*/ 1835944 w 1890713"/>
                  <a:gd name="connsiteY31" fmla="*/ 590550 h 1281112"/>
                  <a:gd name="connsiteX32" fmla="*/ 1859757 w 1890713"/>
                  <a:gd name="connsiteY32" fmla="*/ 645319 h 1281112"/>
                  <a:gd name="connsiteX33" fmla="*/ 1876426 w 1890713"/>
                  <a:gd name="connsiteY33" fmla="*/ 731044 h 1281112"/>
                  <a:gd name="connsiteX34" fmla="*/ 1890713 w 1890713"/>
                  <a:gd name="connsiteY34" fmla="*/ 807244 h 1281112"/>
                  <a:gd name="connsiteX35" fmla="*/ 1888332 w 1890713"/>
                  <a:gd name="connsiteY35" fmla="*/ 866775 h 1281112"/>
                  <a:gd name="connsiteX36" fmla="*/ 1852613 w 1890713"/>
                  <a:gd name="connsiteY36" fmla="*/ 919162 h 1281112"/>
                  <a:gd name="connsiteX37" fmla="*/ 1854994 w 1890713"/>
                  <a:gd name="connsiteY37" fmla="*/ 976312 h 1281112"/>
                  <a:gd name="connsiteX38" fmla="*/ 1800226 w 1890713"/>
                  <a:gd name="connsiteY38" fmla="*/ 1019175 h 1281112"/>
                  <a:gd name="connsiteX39" fmla="*/ 1783557 w 1890713"/>
                  <a:gd name="connsiteY39" fmla="*/ 1092994 h 1281112"/>
                  <a:gd name="connsiteX40" fmla="*/ 1593057 w 1890713"/>
                  <a:gd name="connsiteY40" fmla="*/ 1164431 h 1281112"/>
                  <a:gd name="connsiteX41" fmla="*/ 1554957 w 1890713"/>
                  <a:gd name="connsiteY41" fmla="*/ 1228725 h 1281112"/>
                  <a:gd name="connsiteX42" fmla="*/ 1452563 w 1890713"/>
                  <a:gd name="connsiteY42" fmla="*/ 1247775 h 1281112"/>
                  <a:gd name="connsiteX43" fmla="*/ 1312069 w 1890713"/>
                  <a:gd name="connsiteY43" fmla="*/ 1243012 h 1281112"/>
                  <a:gd name="connsiteX44" fmla="*/ 1281113 w 1890713"/>
                  <a:gd name="connsiteY44" fmla="*/ 1281112 h 1281112"/>
                  <a:gd name="connsiteX45" fmla="*/ 1 w 1890713"/>
                  <a:gd name="connsiteY45" fmla="*/ 1226344 h 1281112"/>
                  <a:gd name="connsiteX46" fmla="*/ 0 w 1890713"/>
                  <a:gd name="connsiteY46" fmla="*/ 2382 h 1281112"/>
                  <a:gd name="connsiteX47" fmla="*/ 226219 w 1890713"/>
                  <a:gd name="connsiteY47" fmla="*/ 0 h 1281112"/>
                  <a:gd name="connsiteX0" fmla="*/ 226219 w 1890713"/>
                  <a:gd name="connsiteY0" fmla="*/ 0 h 1247775"/>
                  <a:gd name="connsiteX1" fmla="*/ 309563 w 1890713"/>
                  <a:gd name="connsiteY1" fmla="*/ 14287 h 1247775"/>
                  <a:gd name="connsiteX2" fmla="*/ 373857 w 1890713"/>
                  <a:gd name="connsiteY2" fmla="*/ 14287 h 1247775"/>
                  <a:gd name="connsiteX3" fmla="*/ 435769 w 1890713"/>
                  <a:gd name="connsiteY3" fmla="*/ 16669 h 1247775"/>
                  <a:gd name="connsiteX4" fmla="*/ 473869 w 1890713"/>
                  <a:gd name="connsiteY4" fmla="*/ 52387 h 1247775"/>
                  <a:gd name="connsiteX5" fmla="*/ 488157 w 1890713"/>
                  <a:gd name="connsiteY5" fmla="*/ 123825 h 1247775"/>
                  <a:gd name="connsiteX6" fmla="*/ 485776 w 1890713"/>
                  <a:gd name="connsiteY6" fmla="*/ 202406 h 1247775"/>
                  <a:gd name="connsiteX7" fmla="*/ 509588 w 1890713"/>
                  <a:gd name="connsiteY7" fmla="*/ 247650 h 1247775"/>
                  <a:gd name="connsiteX8" fmla="*/ 542926 w 1890713"/>
                  <a:gd name="connsiteY8" fmla="*/ 266700 h 1247775"/>
                  <a:gd name="connsiteX9" fmla="*/ 602457 w 1890713"/>
                  <a:gd name="connsiteY9" fmla="*/ 283369 h 1247775"/>
                  <a:gd name="connsiteX10" fmla="*/ 647701 w 1890713"/>
                  <a:gd name="connsiteY10" fmla="*/ 326231 h 1247775"/>
                  <a:gd name="connsiteX11" fmla="*/ 671513 w 1890713"/>
                  <a:gd name="connsiteY11" fmla="*/ 395287 h 1247775"/>
                  <a:gd name="connsiteX12" fmla="*/ 697707 w 1890713"/>
                  <a:gd name="connsiteY12" fmla="*/ 509587 h 1247775"/>
                  <a:gd name="connsiteX13" fmla="*/ 709613 w 1890713"/>
                  <a:gd name="connsiteY13" fmla="*/ 585787 h 1247775"/>
                  <a:gd name="connsiteX14" fmla="*/ 771526 w 1890713"/>
                  <a:gd name="connsiteY14" fmla="*/ 619125 h 1247775"/>
                  <a:gd name="connsiteX15" fmla="*/ 840582 w 1890713"/>
                  <a:gd name="connsiteY15" fmla="*/ 607219 h 1247775"/>
                  <a:gd name="connsiteX16" fmla="*/ 904876 w 1890713"/>
                  <a:gd name="connsiteY16" fmla="*/ 550069 h 1247775"/>
                  <a:gd name="connsiteX17" fmla="*/ 990601 w 1890713"/>
                  <a:gd name="connsiteY17" fmla="*/ 535781 h 1247775"/>
                  <a:gd name="connsiteX18" fmla="*/ 1102519 w 1890713"/>
                  <a:gd name="connsiteY18" fmla="*/ 547687 h 1247775"/>
                  <a:gd name="connsiteX19" fmla="*/ 1159669 w 1890713"/>
                  <a:gd name="connsiteY19" fmla="*/ 602456 h 1247775"/>
                  <a:gd name="connsiteX20" fmla="*/ 1171576 w 1890713"/>
                  <a:gd name="connsiteY20" fmla="*/ 711994 h 1247775"/>
                  <a:gd name="connsiteX21" fmla="*/ 1178719 w 1890713"/>
                  <a:gd name="connsiteY21" fmla="*/ 838200 h 1247775"/>
                  <a:gd name="connsiteX22" fmla="*/ 1214438 w 1890713"/>
                  <a:gd name="connsiteY22" fmla="*/ 890587 h 1247775"/>
                  <a:gd name="connsiteX23" fmla="*/ 1309688 w 1890713"/>
                  <a:gd name="connsiteY23" fmla="*/ 859631 h 1247775"/>
                  <a:gd name="connsiteX24" fmla="*/ 1385888 w 1890713"/>
                  <a:gd name="connsiteY24" fmla="*/ 823912 h 1247775"/>
                  <a:gd name="connsiteX25" fmla="*/ 1450182 w 1890713"/>
                  <a:gd name="connsiteY25" fmla="*/ 833437 h 1247775"/>
                  <a:gd name="connsiteX26" fmla="*/ 1502569 w 1890713"/>
                  <a:gd name="connsiteY26" fmla="*/ 752475 h 1247775"/>
                  <a:gd name="connsiteX27" fmla="*/ 1540669 w 1890713"/>
                  <a:gd name="connsiteY27" fmla="*/ 673894 h 1247775"/>
                  <a:gd name="connsiteX28" fmla="*/ 1602582 w 1890713"/>
                  <a:gd name="connsiteY28" fmla="*/ 595312 h 1247775"/>
                  <a:gd name="connsiteX29" fmla="*/ 1676401 w 1890713"/>
                  <a:gd name="connsiteY29" fmla="*/ 554831 h 1247775"/>
                  <a:gd name="connsiteX30" fmla="*/ 1759744 w 1890713"/>
                  <a:gd name="connsiteY30" fmla="*/ 573881 h 1247775"/>
                  <a:gd name="connsiteX31" fmla="*/ 1835944 w 1890713"/>
                  <a:gd name="connsiteY31" fmla="*/ 590550 h 1247775"/>
                  <a:gd name="connsiteX32" fmla="*/ 1859757 w 1890713"/>
                  <a:gd name="connsiteY32" fmla="*/ 645319 h 1247775"/>
                  <a:gd name="connsiteX33" fmla="*/ 1876426 w 1890713"/>
                  <a:gd name="connsiteY33" fmla="*/ 731044 h 1247775"/>
                  <a:gd name="connsiteX34" fmla="*/ 1890713 w 1890713"/>
                  <a:gd name="connsiteY34" fmla="*/ 807244 h 1247775"/>
                  <a:gd name="connsiteX35" fmla="*/ 1888332 w 1890713"/>
                  <a:gd name="connsiteY35" fmla="*/ 866775 h 1247775"/>
                  <a:gd name="connsiteX36" fmla="*/ 1852613 w 1890713"/>
                  <a:gd name="connsiteY36" fmla="*/ 919162 h 1247775"/>
                  <a:gd name="connsiteX37" fmla="*/ 1854994 w 1890713"/>
                  <a:gd name="connsiteY37" fmla="*/ 976312 h 1247775"/>
                  <a:gd name="connsiteX38" fmla="*/ 1800226 w 1890713"/>
                  <a:gd name="connsiteY38" fmla="*/ 1019175 h 1247775"/>
                  <a:gd name="connsiteX39" fmla="*/ 1783557 w 1890713"/>
                  <a:gd name="connsiteY39" fmla="*/ 1092994 h 1247775"/>
                  <a:gd name="connsiteX40" fmla="*/ 1593057 w 1890713"/>
                  <a:gd name="connsiteY40" fmla="*/ 1164431 h 1247775"/>
                  <a:gd name="connsiteX41" fmla="*/ 1554957 w 1890713"/>
                  <a:gd name="connsiteY41" fmla="*/ 1228725 h 1247775"/>
                  <a:gd name="connsiteX42" fmla="*/ 1452563 w 1890713"/>
                  <a:gd name="connsiteY42" fmla="*/ 1247775 h 1247775"/>
                  <a:gd name="connsiteX43" fmla="*/ 1312069 w 1890713"/>
                  <a:gd name="connsiteY43" fmla="*/ 1243012 h 1247775"/>
                  <a:gd name="connsiteX44" fmla="*/ 1 w 1890713"/>
                  <a:gd name="connsiteY44" fmla="*/ 1226344 h 1247775"/>
                  <a:gd name="connsiteX45" fmla="*/ 0 w 1890713"/>
                  <a:gd name="connsiteY45" fmla="*/ 2382 h 1247775"/>
                  <a:gd name="connsiteX46" fmla="*/ 226219 w 1890713"/>
                  <a:gd name="connsiteY46" fmla="*/ 0 h 1247775"/>
                  <a:gd name="connsiteX0" fmla="*/ 226219 w 1890713"/>
                  <a:gd name="connsiteY0" fmla="*/ 0 h 1247775"/>
                  <a:gd name="connsiteX1" fmla="*/ 309563 w 1890713"/>
                  <a:gd name="connsiteY1" fmla="*/ 14287 h 1247775"/>
                  <a:gd name="connsiteX2" fmla="*/ 373857 w 1890713"/>
                  <a:gd name="connsiteY2" fmla="*/ 14287 h 1247775"/>
                  <a:gd name="connsiteX3" fmla="*/ 435769 w 1890713"/>
                  <a:gd name="connsiteY3" fmla="*/ 16669 h 1247775"/>
                  <a:gd name="connsiteX4" fmla="*/ 473869 w 1890713"/>
                  <a:gd name="connsiteY4" fmla="*/ 52387 h 1247775"/>
                  <a:gd name="connsiteX5" fmla="*/ 488157 w 1890713"/>
                  <a:gd name="connsiteY5" fmla="*/ 123825 h 1247775"/>
                  <a:gd name="connsiteX6" fmla="*/ 485776 w 1890713"/>
                  <a:gd name="connsiteY6" fmla="*/ 202406 h 1247775"/>
                  <a:gd name="connsiteX7" fmla="*/ 509588 w 1890713"/>
                  <a:gd name="connsiteY7" fmla="*/ 247650 h 1247775"/>
                  <a:gd name="connsiteX8" fmla="*/ 542926 w 1890713"/>
                  <a:gd name="connsiteY8" fmla="*/ 266700 h 1247775"/>
                  <a:gd name="connsiteX9" fmla="*/ 602457 w 1890713"/>
                  <a:gd name="connsiteY9" fmla="*/ 283369 h 1247775"/>
                  <a:gd name="connsiteX10" fmla="*/ 647701 w 1890713"/>
                  <a:gd name="connsiteY10" fmla="*/ 326231 h 1247775"/>
                  <a:gd name="connsiteX11" fmla="*/ 671513 w 1890713"/>
                  <a:gd name="connsiteY11" fmla="*/ 395287 h 1247775"/>
                  <a:gd name="connsiteX12" fmla="*/ 697707 w 1890713"/>
                  <a:gd name="connsiteY12" fmla="*/ 509587 h 1247775"/>
                  <a:gd name="connsiteX13" fmla="*/ 709613 w 1890713"/>
                  <a:gd name="connsiteY13" fmla="*/ 585787 h 1247775"/>
                  <a:gd name="connsiteX14" fmla="*/ 771526 w 1890713"/>
                  <a:gd name="connsiteY14" fmla="*/ 619125 h 1247775"/>
                  <a:gd name="connsiteX15" fmla="*/ 840582 w 1890713"/>
                  <a:gd name="connsiteY15" fmla="*/ 607219 h 1247775"/>
                  <a:gd name="connsiteX16" fmla="*/ 904876 w 1890713"/>
                  <a:gd name="connsiteY16" fmla="*/ 550069 h 1247775"/>
                  <a:gd name="connsiteX17" fmla="*/ 990601 w 1890713"/>
                  <a:gd name="connsiteY17" fmla="*/ 535781 h 1247775"/>
                  <a:gd name="connsiteX18" fmla="*/ 1102519 w 1890713"/>
                  <a:gd name="connsiteY18" fmla="*/ 547687 h 1247775"/>
                  <a:gd name="connsiteX19" fmla="*/ 1159669 w 1890713"/>
                  <a:gd name="connsiteY19" fmla="*/ 602456 h 1247775"/>
                  <a:gd name="connsiteX20" fmla="*/ 1171576 w 1890713"/>
                  <a:gd name="connsiteY20" fmla="*/ 711994 h 1247775"/>
                  <a:gd name="connsiteX21" fmla="*/ 1178719 w 1890713"/>
                  <a:gd name="connsiteY21" fmla="*/ 838200 h 1247775"/>
                  <a:gd name="connsiteX22" fmla="*/ 1214438 w 1890713"/>
                  <a:gd name="connsiteY22" fmla="*/ 890587 h 1247775"/>
                  <a:gd name="connsiteX23" fmla="*/ 1309688 w 1890713"/>
                  <a:gd name="connsiteY23" fmla="*/ 859631 h 1247775"/>
                  <a:gd name="connsiteX24" fmla="*/ 1385888 w 1890713"/>
                  <a:gd name="connsiteY24" fmla="*/ 823912 h 1247775"/>
                  <a:gd name="connsiteX25" fmla="*/ 1450182 w 1890713"/>
                  <a:gd name="connsiteY25" fmla="*/ 833437 h 1247775"/>
                  <a:gd name="connsiteX26" fmla="*/ 1502569 w 1890713"/>
                  <a:gd name="connsiteY26" fmla="*/ 752475 h 1247775"/>
                  <a:gd name="connsiteX27" fmla="*/ 1540669 w 1890713"/>
                  <a:gd name="connsiteY27" fmla="*/ 673894 h 1247775"/>
                  <a:gd name="connsiteX28" fmla="*/ 1602582 w 1890713"/>
                  <a:gd name="connsiteY28" fmla="*/ 595312 h 1247775"/>
                  <a:gd name="connsiteX29" fmla="*/ 1676401 w 1890713"/>
                  <a:gd name="connsiteY29" fmla="*/ 554831 h 1247775"/>
                  <a:gd name="connsiteX30" fmla="*/ 1759744 w 1890713"/>
                  <a:gd name="connsiteY30" fmla="*/ 573881 h 1247775"/>
                  <a:gd name="connsiteX31" fmla="*/ 1835944 w 1890713"/>
                  <a:gd name="connsiteY31" fmla="*/ 590550 h 1247775"/>
                  <a:gd name="connsiteX32" fmla="*/ 1859757 w 1890713"/>
                  <a:gd name="connsiteY32" fmla="*/ 645319 h 1247775"/>
                  <a:gd name="connsiteX33" fmla="*/ 1876426 w 1890713"/>
                  <a:gd name="connsiteY33" fmla="*/ 731044 h 1247775"/>
                  <a:gd name="connsiteX34" fmla="*/ 1890713 w 1890713"/>
                  <a:gd name="connsiteY34" fmla="*/ 807244 h 1247775"/>
                  <a:gd name="connsiteX35" fmla="*/ 1888332 w 1890713"/>
                  <a:gd name="connsiteY35" fmla="*/ 866775 h 1247775"/>
                  <a:gd name="connsiteX36" fmla="*/ 1852613 w 1890713"/>
                  <a:gd name="connsiteY36" fmla="*/ 919162 h 1247775"/>
                  <a:gd name="connsiteX37" fmla="*/ 1854994 w 1890713"/>
                  <a:gd name="connsiteY37" fmla="*/ 976312 h 1247775"/>
                  <a:gd name="connsiteX38" fmla="*/ 1800226 w 1890713"/>
                  <a:gd name="connsiteY38" fmla="*/ 1019175 h 1247775"/>
                  <a:gd name="connsiteX39" fmla="*/ 1783557 w 1890713"/>
                  <a:gd name="connsiteY39" fmla="*/ 1092994 h 1247775"/>
                  <a:gd name="connsiteX40" fmla="*/ 1593057 w 1890713"/>
                  <a:gd name="connsiteY40" fmla="*/ 1164431 h 1247775"/>
                  <a:gd name="connsiteX41" fmla="*/ 1554957 w 1890713"/>
                  <a:gd name="connsiteY41" fmla="*/ 1228725 h 1247775"/>
                  <a:gd name="connsiteX42" fmla="*/ 1452563 w 1890713"/>
                  <a:gd name="connsiteY42" fmla="*/ 1247775 h 1247775"/>
                  <a:gd name="connsiteX43" fmla="*/ 1 w 1890713"/>
                  <a:gd name="connsiteY43" fmla="*/ 1226344 h 1247775"/>
                  <a:gd name="connsiteX44" fmla="*/ 0 w 1890713"/>
                  <a:gd name="connsiteY44" fmla="*/ 2382 h 1247775"/>
                  <a:gd name="connsiteX45" fmla="*/ 226219 w 1890713"/>
                  <a:gd name="connsiteY45" fmla="*/ 0 h 1247775"/>
                  <a:gd name="connsiteX0" fmla="*/ 226219 w 1890713"/>
                  <a:gd name="connsiteY0" fmla="*/ 0 h 1228725"/>
                  <a:gd name="connsiteX1" fmla="*/ 309563 w 1890713"/>
                  <a:gd name="connsiteY1" fmla="*/ 14287 h 1228725"/>
                  <a:gd name="connsiteX2" fmla="*/ 373857 w 1890713"/>
                  <a:gd name="connsiteY2" fmla="*/ 14287 h 1228725"/>
                  <a:gd name="connsiteX3" fmla="*/ 435769 w 1890713"/>
                  <a:gd name="connsiteY3" fmla="*/ 16669 h 1228725"/>
                  <a:gd name="connsiteX4" fmla="*/ 473869 w 1890713"/>
                  <a:gd name="connsiteY4" fmla="*/ 52387 h 1228725"/>
                  <a:gd name="connsiteX5" fmla="*/ 488157 w 1890713"/>
                  <a:gd name="connsiteY5" fmla="*/ 123825 h 1228725"/>
                  <a:gd name="connsiteX6" fmla="*/ 485776 w 1890713"/>
                  <a:gd name="connsiteY6" fmla="*/ 202406 h 1228725"/>
                  <a:gd name="connsiteX7" fmla="*/ 509588 w 1890713"/>
                  <a:gd name="connsiteY7" fmla="*/ 247650 h 1228725"/>
                  <a:gd name="connsiteX8" fmla="*/ 542926 w 1890713"/>
                  <a:gd name="connsiteY8" fmla="*/ 266700 h 1228725"/>
                  <a:gd name="connsiteX9" fmla="*/ 602457 w 1890713"/>
                  <a:gd name="connsiteY9" fmla="*/ 283369 h 1228725"/>
                  <a:gd name="connsiteX10" fmla="*/ 647701 w 1890713"/>
                  <a:gd name="connsiteY10" fmla="*/ 326231 h 1228725"/>
                  <a:gd name="connsiteX11" fmla="*/ 671513 w 1890713"/>
                  <a:gd name="connsiteY11" fmla="*/ 395287 h 1228725"/>
                  <a:gd name="connsiteX12" fmla="*/ 697707 w 1890713"/>
                  <a:gd name="connsiteY12" fmla="*/ 509587 h 1228725"/>
                  <a:gd name="connsiteX13" fmla="*/ 709613 w 1890713"/>
                  <a:gd name="connsiteY13" fmla="*/ 585787 h 1228725"/>
                  <a:gd name="connsiteX14" fmla="*/ 771526 w 1890713"/>
                  <a:gd name="connsiteY14" fmla="*/ 619125 h 1228725"/>
                  <a:gd name="connsiteX15" fmla="*/ 840582 w 1890713"/>
                  <a:gd name="connsiteY15" fmla="*/ 607219 h 1228725"/>
                  <a:gd name="connsiteX16" fmla="*/ 904876 w 1890713"/>
                  <a:gd name="connsiteY16" fmla="*/ 550069 h 1228725"/>
                  <a:gd name="connsiteX17" fmla="*/ 990601 w 1890713"/>
                  <a:gd name="connsiteY17" fmla="*/ 535781 h 1228725"/>
                  <a:gd name="connsiteX18" fmla="*/ 1102519 w 1890713"/>
                  <a:gd name="connsiteY18" fmla="*/ 547687 h 1228725"/>
                  <a:gd name="connsiteX19" fmla="*/ 1159669 w 1890713"/>
                  <a:gd name="connsiteY19" fmla="*/ 602456 h 1228725"/>
                  <a:gd name="connsiteX20" fmla="*/ 1171576 w 1890713"/>
                  <a:gd name="connsiteY20" fmla="*/ 711994 h 1228725"/>
                  <a:gd name="connsiteX21" fmla="*/ 1178719 w 1890713"/>
                  <a:gd name="connsiteY21" fmla="*/ 838200 h 1228725"/>
                  <a:gd name="connsiteX22" fmla="*/ 1214438 w 1890713"/>
                  <a:gd name="connsiteY22" fmla="*/ 890587 h 1228725"/>
                  <a:gd name="connsiteX23" fmla="*/ 1309688 w 1890713"/>
                  <a:gd name="connsiteY23" fmla="*/ 859631 h 1228725"/>
                  <a:gd name="connsiteX24" fmla="*/ 1385888 w 1890713"/>
                  <a:gd name="connsiteY24" fmla="*/ 823912 h 1228725"/>
                  <a:gd name="connsiteX25" fmla="*/ 1450182 w 1890713"/>
                  <a:gd name="connsiteY25" fmla="*/ 833437 h 1228725"/>
                  <a:gd name="connsiteX26" fmla="*/ 1502569 w 1890713"/>
                  <a:gd name="connsiteY26" fmla="*/ 752475 h 1228725"/>
                  <a:gd name="connsiteX27" fmla="*/ 1540669 w 1890713"/>
                  <a:gd name="connsiteY27" fmla="*/ 673894 h 1228725"/>
                  <a:gd name="connsiteX28" fmla="*/ 1602582 w 1890713"/>
                  <a:gd name="connsiteY28" fmla="*/ 595312 h 1228725"/>
                  <a:gd name="connsiteX29" fmla="*/ 1676401 w 1890713"/>
                  <a:gd name="connsiteY29" fmla="*/ 554831 h 1228725"/>
                  <a:gd name="connsiteX30" fmla="*/ 1759744 w 1890713"/>
                  <a:gd name="connsiteY30" fmla="*/ 573881 h 1228725"/>
                  <a:gd name="connsiteX31" fmla="*/ 1835944 w 1890713"/>
                  <a:gd name="connsiteY31" fmla="*/ 590550 h 1228725"/>
                  <a:gd name="connsiteX32" fmla="*/ 1859757 w 1890713"/>
                  <a:gd name="connsiteY32" fmla="*/ 645319 h 1228725"/>
                  <a:gd name="connsiteX33" fmla="*/ 1876426 w 1890713"/>
                  <a:gd name="connsiteY33" fmla="*/ 731044 h 1228725"/>
                  <a:gd name="connsiteX34" fmla="*/ 1890713 w 1890713"/>
                  <a:gd name="connsiteY34" fmla="*/ 807244 h 1228725"/>
                  <a:gd name="connsiteX35" fmla="*/ 1888332 w 1890713"/>
                  <a:gd name="connsiteY35" fmla="*/ 866775 h 1228725"/>
                  <a:gd name="connsiteX36" fmla="*/ 1852613 w 1890713"/>
                  <a:gd name="connsiteY36" fmla="*/ 919162 h 1228725"/>
                  <a:gd name="connsiteX37" fmla="*/ 1854994 w 1890713"/>
                  <a:gd name="connsiteY37" fmla="*/ 976312 h 1228725"/>
                  <a:gd name="connsiteX38" fmla="*/ 1800226 w 1890713"/>
                  <a:gd name="connsiteY38" fmla="*/ 1019175 h 1228725"/>
                  <a:gd name="connsiteX39" fmla="*/ 1783557 w 1890713"/>
                  <a:gd name="connsiteY39" fmla="*/ 1092994 h 1228725"/>
                  <a:gd name="connsiteX40" fmla="*/ 1593057 w 1890713"/>
                  <a:gd name="connsiteY40" fmla="*/ 1164431 h 1228725"/>
                  <a:gd name="connsiteX41" fmla="*/ 1554957 w 1890713"/>
                  <a:gd name="connsiteY41" fmla="*/ 1228725 h 1228725"/>
                  <a:gd name="connsiteX42" fmla="*/ 1 w 1890713"/>
                  <a:gd name="connsiteY42" fmla="*/ 1226344 h 1228725"/>
                  <a:gd name="connsiteX43" fmla="*/ 0 w 1890713"/>
                  <a:gd name="connsiteY43" fmla="*/ 2382 h 1228725"/>
                  <a:gd name="connsiteX44" fmla="*/ 226219 w 1890713"/>
                  <a:gd name="connsiteY44" fmla="*/ 0 h 1228725"/>
                  <a:gd name="connsiteX0" fmla="*/ 226219 w 1890713"/>
                  <a:gd name="connsiteY0" fmla="*/ 0 h 1226344"/>
                  <a:gd name="connsiteX1" fmla="*/ 309563 w 1890713"/>
                  <a:gd name="connsiteY1" fmla="*/ 14287 h 1226344"/>
                  <a:gd name="connsiteX2" fmla="*/ 373857 w 1890713"/>
                  <a:gd name="connsiteY2" fmla="*/ 14287 h 1226344"/>
                  <a:gd name="connsiteX3" fmla="*/ 435769 w 1890713"/>
                  <a:gd name="connsiteY3" fmla="*/ 16669 h 1226344"/>
                  <a:gd name="connsiteX4" fmla="*/ 473869 w 1890713"/>
                  <a:gd name="connsiteY4" fmla="*/ 52387 h 1226344"/>
                  <a:gd name="connsiteX5" fmla="*/ 488157 w 1890713"/>
                  <a:gd name="connsiteY5" fmla="*/ 123825 h 1226344"/>
                  <a:gd name="connsiteX6" fmla="*/ 485776 w 1890713"/>
                  <a:gd name="connsiteY6" fmla="*/ 202406 h 1226344"/>
                  <a:gd name="connsiteX7" fmla="*/ 509588 w 1890713"/>
                  <a:gd name="connsiteY7" fmla="*/ 247650 h 1226344"/>
                  <a:gd name="connsiteX8" fmla="*/ 542926 w 1890713"/>
                  <a:gd name="connsiteY8" fmla="*/ 266700 h 1226344"/>
                  <a:gd name="connsiteX9" fmla="*/ 602457 w 1890713"/>
                  <a:gd name="connsiteY9" fmla="*/ 283369 h 1226344"/>
                  <a:gd name="connsiteX10" fmla="*/ 647701 w 1890713"/>
                  <a:gd name="connsiteY10" fmla="*/ 326231 h 1226344"/>
                  <a:gd name="connsiteX11" fmla="*/ 671513 w 1890713"/>
                  <a:gd name="connsiteY11" fmla="*/ 395287 h 1226344"/>
                  <a:gd name="connsiteX12" fmla="*/ 697707 w 1890713"/>
                  <a:gd name="connsiteY12" fmla="*/ 509587 h 1226344"/>
                  <a:gd name="connsiteX13" fmla="*/ 709613 w 1890713"/>
                  <a:gd name="connsiteY13" fmla="*/ 585787 h 1226344"/>
                  <a:gd name="connsiteX14" fmla="*/ 771526 w 1890713"/>
                  <a:gd name="connsiteY14" fmla="*/ 619125 h 1226344"/>
                  <a:gd name="connsiteX15" fmla="*/ 840582 w 1890713"/>
                  <a:gd name="connsiteY15" fmla="*/ 607219 h 1226344"/>
                  <a:gd name="connsiteX16" fmla="*/ 904876 w 1890713"/>
                  <a:gd name="connsiteY16" fmla="*/ 550069 h 1226344"/>
                  <a:gd name="connsiteX17" fmla="*/ 990601 w 1890713"/>
                  <a:gd name="connsiteY17" fmla="*/ 535781 h 1226344"/>
                  <a:gd name="connsiteX18" fmla="*/ 1102519 w 1890713"/>
                  <a:gd name="connsiteY18" fmla="*/ 547687 h 1226344"/>
                  <a:gd name="connsiteX19" fmla="*/ 1159669 w 1890713"/>
                  <a:gd name="connsiteY19" fmla="*/ 602456 h 1226344"/>
                  <a:gd name="connsiteX20" fmla="*/ 1171576 w 1890713"/>
                  <a:gd name="connsiteY20" fmla="*/ 711994 h 1226344"/>
                  <a:gd name="connsiteX21" fmla="*/ 1178719 w 1890713"/>
                  <a:gd name="connsiteY21" fmla="*/ 838200 h 1226344"/>
                  <a:gd name="connsiteX22" fmla="*/ 1214438 w 1890713"/>
                  <a:gd name="connsiteY22" fmla="*/ 890587 h 1226344"/>
                  <a:gd name="connsiteX23" fmla="*/ 1309688 w 1890713"/>
                  <a:gd name="connsiteY23" fmla="*/ 859631 h 1226344"/>
                  <a:gd name="connsiteX24" fmla="*/ 1385888 w 1890713"/>
                  <a:gd name="connsiteY24" fmla="*/ 823912 h 1226344"/>
                  <a:gd name="connsiteX25" fmla="*/ 1450182 w 1890713"/>
                  <a:gd name="connsiteY25" fmla="*/ 833437 h 1226344"/>
                  <a:gd name="connsiteX26" fmla="*/ 1502569 w 1890713"/>
                  <a:gd name="connsiteY26" fmla="*/ 752475 h 1226344"/>
                  <a:gd name="connsiteX27" fmla="*/ 1540669 w 1890713"/>
                  <a:gd name="connsiteY27" fmla="*/ 673894 h 1226344"/>
                  <a:gd name="connsiteX28" fmla="*/ 1602582 w 1890713"/>
                  <a:gd name="connsiteY28" fmla="*/ 595312 h 1226344"/>
                  <a:gd name="connsiteX29" fmla="*/ 1676401 w 1890713"/>
                  <a:gd name="connsiteY29" fmla="*/ 554831 h 1226344"/>
                  <a:gd name="connsiteX30" fmla="*/ 1759744 w 1890713"/>
                  <a:gd name="connsiteY30" fmla="*/ 573881 h 1226344"/>
                  <a:gd name="connsiteX31" fmla="*/ 1835944 w 1890713"/>
                  <a:gd name="connsiteY31" fmla="*/ 590550 h 1226344"/>
                  <a:gd name="connsiteX32" fmla="*/ 1859757 w 1890713"/>
                  <a:gd name="connsiteY32" fmla="*/ 645319 h 1226344"/>
                  <a:gd name="connsiteX33" fmla="*/ 1876426 w 1890713"/>
                  <a:gd name="connsiteY33" fmla="*/ 731044 h 1226344"/>
                  <a:gd name="connsiteX34" fmla="*/ 1890713 w 1890713"/>
                  <a:gd name="connsiteY34" fmla="*/ 807244 h 1226344"/>
                  <a:gd name="connsiteX35" fmla="*/ 1888332 w 1890713"/>
                  <a:gd name="connsiteY35" fmla="*/ 866775 h 1226344"/>
                  <a:gd name="connsiteX36" fmla="*/ 1852613 w 1890713"/>
                  <a:gd name="connsiteY36" fmla="*/ 919162 h 1226344"/>
                  <a:gd name="connsiteX37" fmla="*/ 1854994 w 1890713"/>
                  <a:gd name="connsiteY37" fmla="*/ 976312 h 1226344"/>
                  <a:gd name="connsiteX38" fmla="*/ 1800226 w 1890713"/>
                  <a:gd name="connsiteY38" fmla="*/ 1019175 h 1226344"/>
                  <a:gd name="connsiteX39" fmla="*/ 1783557 w 1890713"/>
                  <a:gd name="connsiteY39" fmla="*/ 1092994 h 1226344"/>
                  <a:gd name="connsiteX40" fmla="*/ 1593057 w 1890713"/>
                  <a:gd name="connsiteY40" fmla="*/ 1164431 h 1226344"/>
                  <a:gd name="connsiteX41" fmla="*/ 1 w 1890713"/>
                  <a:gd name="connsiteY41" fmla="*/ 1226344 h 1226344"/>
                  <a:gd name="connsiteX42" fmla="*/ 0 w 1890713"/>
                  <a:gd name="connsiteY42" fmla="*/ 2382 h 1226344"/>
                  <a:gd name="connsiteX43" fmla="*/ 226219 w 1890713"/>
                  <a:gd name="connsiteY43" fmla="*/ 0 h 1226344"/>
                  <a:gd name="connsiteX0" fmla="*/ 226219 w 1890713"/>
                  <a:gd name="connsiteY0" fmla="*/ 0 h 1226344"/>
                  <a:gd name="connsiteX1" fmla="*/ 309563 w 1890713"/>
                  <a:gd name="connsiteY1" fmla="*/ 14287 h 1226344"/>
                  <a:gd name="connsiteX2" fmla="*/ 373857 w 1890713"/>
                  <a:gd name="connsiteY2" fmla="*/ 14287 h 1226344"/>
                  <a:gd name="connsiteX3" fmla="*/ 435769 w 1890713"/>
                  <a:gd name="connsiteY3" fmla="*/ 16669 h 1226344"/>
                  <a:gd name="connsiteX4" fmla="*/ 473869 w 1890713"/>
                  <a:gd name="connsiteY4" fmla="*/ 52387 h 1226344"/>
                  <a:gd name="connsiteX5" fmla="*/ 488157 w 1890713"/>
                  <a:gd name="connsiteY5" fmla="*/ 123825 h 1226344"/>
                  <a:gd name="connsiteX6" fmla="*/ 485776 w 1890713"/>
                  <a:gd name="connsiteY6" fmla="*/ 202406 h 1226344"/>
                  <a:gd name="connsiteX7" fmla="*/ 509588 w 1890713"/>
                  <a:gd name="connsiteY7" fmla="*/ 247650 h 1226344"/>
                  <a:gd name="connsiteX8" fmla="*/ 542926 w 1890713"/>
                  <a:gd name="connsiteY8" fmla="*/ 266700 h 1226344"/>
                  <a:gd name="connsiteX9" fmla="*/ 602457 w 1890713"/>
                  <a:gd name="connsiteY9" fmla="*/ 283369 h 1226344"/>
                  <a:gd name="connsiteX10" fmla="*/ 647701 w 1890713"/>
                  <a:gd name="connsiteY10" fmla="*/ 326231 h 1226344"/>
                  <a:gd name="connsiteX11" fmla="*/ 671513 w 1890713"/>
                  <a:gd name="connsiteY11" fmla="*/ 395287 h 1226344"/>
                  <a:gd name="connsiteX12" fmla="*/ 697707 w 1890713"/>
                  <a:gd name="connsiteY12" fmla="*/ 509587 h 1226344"/>
                  <a:gd name="connsiteX13" fmla="*/ 709613 w 1890713"/>
                  <a:gd name="connsiteY13" fmla="*/ 585787 h 1226344"/>
                  <a:gd name="connsiteX14" fmla="*/ 771526 w 1890713"/>
                  <a:gd name="connsiteY14" fmla="*/ 619125 h 1226344"/>
                  <a:gd name="connsiteX15" fmla="*/ 840582 w 1890713"/>
                  <a:gd name="connsiteY15" fmla="*/ 607219 h 1226344"/>
                  <a:gd name="connsiteX16" fmla="*/ 904876 w 1890713"/>
                  <a:gd name="connsiteY16" fmla="*/ 550069 h 1226344"/>
                  <a:gd name="connsiteX17" fmla="*/ 990601 w 1890713"/>
                  <a:gd name="connsiteY17" fmla="*/ 535781 h 1226344"/>
                  <a:gd name="connsiteX18" fmla="*/ 1102519 w 1890713"/>
                  <a:gd name="connsiteY18" fmla="*/ 547687 h 1226344"/>
                  <a:gd name="connsiteX19" fmla="*/ 1159669 w 1890713"/>
                  <a:gd name="connsiteY19" fmla="*/ 602456 h 1226344"/>
                  <a:gd name="connsiteX20" fmla="*/ 1171576 w 1890713"/>
                  <a:gd name="connsiteY20" fmla="*/ 711994 h 1226344"/>
                  <a:gd name="connsiteX21" fmla="*/ 1178719 w 1890713"/>
                  <a:gd name="connsiteY21" fmla="*/ 838200 h 1226344"/>
                  <a:gd name="connsiteX22" fmla="*/ 1214438 w 1890713"/>
                  <a:gd name="connsiteY22" fmla="*/ 890587 h 1226344"/>
                  <a:gd name="connsiteX23" fmla="*/ 1309688 w 1890713"/>
                  <a:gd name="connsiteY23" fmla="*/ 859631 h 1226344"/>
                  <a:gd name="connsiteX24" fmla="*/ 1385888 w 1890713"/>
                  <a:gd name="connsiteY24" fmla="*/ 823912 h 1226344"/>
                  <a:gd name="connsiteX25" fmla="*/ 1450182 w 1890713"/>
                  <a:gd name="connsiteY25" fmla="*/ 833437 h 1226344"/>
                  <a:gd name="connsiteX26" fmla="*/ 1502569 w 1890713"/>
                  <a:gd name="connsiteY26" fmla="*/ 752475 h 1226344"/>
                  <a:gd name="connsiteX27" fmla="*/ 1540669 w 1890713"/>
                  <a:gd name="connsiteY27" fmla="*/ 673894 h 1226344"/>
                  <a:gd name="connsiteX28" fmla="*/ 1602582 w 1890713"/>
                  <a:gd name="connsiteY28" fmla="*/ 595312 h 1226344"/>
                  <a:gd name="connsiteX29" fmla="*/ 1676401 w 1890713"/>
                  <a:gd name="connsiteY29" fmla="*/ 554831 h 1226344"/>
                  <a:gd name="connsiteX30" fmla="*/ 1759744 w 1890713"/>
                  <a:gd name="connsiteY30" fmla="*/ 573881 h 1226344"/>
                  <a:gd name="connsiteX31" fmla="*/ 1835944 w 1890713"/>
                  <a:gd name="connsiteY31" fmla="*/ 590550 h 1226344"/>
                  <a:gd name="connsiteX32" fmla="*/ 1859757 w 1890713"/>
                  <a:gd name="connsiteY32" fmla="*/ 645319 h 1226344"/>
                  <a:gd name="connsiteX33" fmla="*/ 1876426 w 1890713"/>
                  <a:gd name="connsiteY33" fmla="*/ 731044 h 1226344"/>
                  <a:gd name="connsiteX34" fmla="*/ 1890713 w 1890713"/>
                  <a:gd name="connsiteY34" fmla="*/ 807244 h 1226344"/>
                  <a:gd name="connsiteX35" fmla="*/ 1888332 w 1890713"/>
                  <a:gd name="connsiteY35" fmla="*/ 866775 h 1226344"/>
                  <a:gd name="connsiteX36" fmla="*/ 1852613 w 1890713"/>
                  <a:gd name="connsiteY36" fmla="*/ 919162 h 1226344"/>
                  <a:gd name="connsiteX37" fmla="*/ 1854994 w 1890713"/>
                  <a:gd name="connsiteY37" fmla="*/ 976312 h 1226344"/>
                  <a:gd name="connsiteX38" fmla="*/ 1800226 w 1890713"/>
                  <a:gd name="connsiteY38" fmla="*/ 1019175 h 1226344"/>
                  <a:gd name="connsiteX39" fmla="*/ 1783557 w 1890713"/>
                  <a:gd name="connsiteY39" fmla="*/ 1092994 h 1226344"/>
                  <a:gd name="connsiteX40" fmla="*/ 1 w 1890713"/>
                  <a:gd name="connsiteY40" fmla="*/ 1226344 h 1226344"/>
                  <a:gd name="connsiteX41" fmla="*/ 0 w 1890713"/>
                  <a:gd name="connsiteY41" fmla="*/ 2382 h 1226344"/>
                  <a:gd name="connsiteX42" fmla="*/ 226219 w 1890713"/>
                  <a:gd name="connsiteY42" fmla="*/ 0 h 1226344"/>
                  <a:gd name="connsiteX0" fmla="*/ 226219 w 1890713"/>
                  <a:gd name="connsiteY0" fmla="*/ 0 h 1226344"/>
                  <a:gd name="connsiteX1" fmla="*/ 309563 w 1890713"/>
                  <a:gd name="connsiteY1" fmla="*/ 14287 h 1226344"/>
                  <a:gd name="connsiteX2" fmla="*/ 373857 w 1890713"/>
                  <a:gd name="connsiteY2" fmla="*/ 14287 h 1226344"/>
                  <a:gd name="connsiteX3" fmla="*/ 435769 w 1890713"/>
                  <a:gd name="connsiteY3" fmla="*/ 16669 h 1226344"/>
                  <a:gd name="connsiteX4" fmla="*/ 473869 w 1890713"/>
                  <a:gd name="connsiteY4" fmla="*/ 52387 h 1226344"/>
                  <a:gd name="connsiteX5" fmla="*/ 488157 w 1890713"/>
                  <a:gd name="connsiteY5" fmla="*/ 123825 h 1226344"/>
                  <a:gd name="connsiteX6" fmla="*/ 485776 w 1890713"/>
                  <a:gd name="connsiteY6" fmla="*/ 202406 h 1226344"/>
                  <a:gd name="connsiteX7" fmla="*/ 509588 w 1890713"/>
                  <a:gd name="connsiteY7" fmla="*/ 247650 h 1226344"/>
                  <a:gd name="connsiteX8" fmla="*/ 542926 w 1890713"/>
                  <a:gd name="connsiteY8" fmla="*/ 266700 h 1226344"/>
                  <a:gd name="connsiteX9" fmla="*/ 602457 w 1890713"/>
                  <a:gd name="connsiteY9" fmla="*/ 283369 h 1226344"/>
                  <a:gd name="connsiteX10" fmla="*/ 647701 w 1890713"/>
                  <a:gd name="connsiteY10" fmla="*/ 326231 h 1226344"/>
                  <a:gd name="connsiteX11" fmla="*/ 671513 w 1890713"/>
                  <a:gd name="connsiteY11" fmla="*/ 395287 h 1226344"/>
                  <a:gd name="connsiteX12" fmla="*/ 697707 w 1890713"/>
                  <a:gd name="connsiteY12" fmla="*/ 509587 h 1226344"/>
                  <a:gd name="connsiteX13" fmla="*/ 709613 w 1890713"/>
                  <a:gd name="connsiteY13" fmla="*/ 585787 h 1226344"/>
                  <a:gd name="connsiteX14" fmla="*/ 771526 w 1890713"/>
                  <a:gd name="connsiteY14" fmla="*/ 619125 h 1226344"/>
                  <a:gd name="connsiteX15" fmla="*/ 840582 w 1890713"/>
                  <a:gd name="connsiteY15" fmla="*/ 607219 h 1226344"/>
                  <a:gd name="connsiteX16" fmla="*/ 904876 w 1890713"/>
                  <a:gd name="connsiteY16" fmla="*/ 550069 h 1226344"/>
                  <a:gd name="connsiteX17" fmla="*/ 990601 w 1890713"/>
                  <a:gd name="connsiteY17" fmla="*/ 535781 h 1226344"/>
                  <a:gd name="connsiteX18" fmla="*/ 1102519 w 1890713"/>
                  <a:gd name="connsiteY18" fmla="*/ 547687 h 1226344"/>
                  <a:gd name="connsiteX19" fmla="*/ 1159669 w 1890713"/>
                  <a:gd name="connsiteY19" fmla="*/ 602456 h 1226344"/>
                  <a:gd name="connsiteX20" fmla="*/ 1171576 w 1890713"/>
                  <a:gd name="connsiteY20" fmla="*/ 711994 h 1226344"/>
                  <a:gd name="connsiteX21" fmla="*/ 1178719 w 1890713"/>
                  <a:gd name="connsiteY21" fmla="*/ 838200 h 1226344"/>
                  <a:gd name="connsiteX22" fmla="*/ 1214438 w 1890713"/>
                  <a:gd name="connsiteY22" fmla="*/ 890587 h 1226344"/>
                  <a:gd name="connsiteX23" fmla="*/ 1309688 w 1890713"/>
                  <a:gd name="connsiteY23" fmla="*/ 859631 h 1226344"/>
                  <a:gd name="connsiteX24" fmla="*/ 1385888 w 1890713"/>
                  <a:gd name="connsiteY24" fmla="*/ 823912 h 1226344"/>
                  <a:gd name="connsiteX25" fmla="*/ 1450182 w 1890713"/>
                  <a:gd name="connsiteY25" fmla="*/ 833437 h 1226344"/>
                  <a:gd name="connsiteX26" fmla="*/ 1502569 w 1890713"/>
                  <a:gd name="connsiteY26" fmla="*/ 752475 h 1226344"/>
                  <a:gd name="connsiteX27" fmla="*/ 1540669 w 1890713"/>
                  <a:gd name="connsiteY27" fmla="*/ 673894 h 1226344"/>
                  <a:gd name="connsiteX28" fmla="*/ 1602582 w 1890713"/>
                  <a:gd name="connsiteY28" fmla="*/ 595312 h 1226344"/>
                  <a:gd name="connsiteX29" fmla="*/ 1676401 w 1890713"/>
                  <a:gd name="connsiteY29" fmla="*/ 554831 h 1226344"/>
                  <a:gd name="connsiteX30" fmla="*/ 1759744 w 1890713"/>
                  <a:gd name="connsiteY30" fmla="*/ 573881 h 1226344"/>
                  <a:gd name="connsiteX31" fmla="*/ 1835944 w 1890713"/>
                  <a:gd name="connsiteY31" fmla="*/ 590550 h 1226344"/>
                  <a:gd name="connsiteX32" fmla="*/ 1859757 w 1890713"/>
                  <a:gd name="connsiteY32" fmla="*/ 645319 h 1226344"/>
                  <a:gd name="connsiteX33" fmla="*/ 1876426 w 1890713"/>
                  <a:gd name="connsiteY33" fmla="*/ 731044 h 1226344"/>
                  <a:gd name="connsiteX34" fmla="*/ 1890713 w 1890713"/>
                  <a:gd name="connsiteY34" fmla="*/ 807244 h 1226344"/>
                  <a:gd name="connsiteX35" fmla="*/ 1888332 w 1890713"/>
                  <a:gd name="connsiteY35" fmla="*/ 866775 h 1226344"/>
                  <a:gd name="connsiteX36" fmla="*/ 1852613 w 1890713"/>
                  <a:gd name="connsiteY36" fmla="*/ 919162 h 1226344"/>
                  <a:gd name="connsiteX37" fmla="*/ 1854994 w 1890713"/>
                  <a:gd name="connsiteY37" fmla="*/ 976312 h 1226344"/>
                  <a:gd name="connsiteX38" fmla="*/ 1800226 w 1890713"/>
                  <a:gd name="connsiteY38" fmla="*/ 1019175 h 1226344"/>
                  <a:gd name="connsiteX39" fmla="*/ 1 w 1890713"/>
                  <a:gd name="connsiteY39" fmla="*/ 1226344 h 1226344"/>
                  <a:gd name="connsiteX40" fmla="*/ 0 w 1890713"/>
                  <a:gd name="connsiteY40" fmla="*/ 2382 h 1226344"/>
                  <a:gd name="connsiteX41" fmla="*/ 226219 w 1890713"/>
                  <a:gd name="connsiteY41" fmla="*/ 0 h 1226344"/>
                  <a:gd name="connsiteX0" fmla="*/ 226219 w 1890713"/>
                  <a:gd name="connsiteY0" fmla="*/ 0 h 1226344"/>
                  <a:gd name="connsiteX1" fmla="*/ 309563 w 1890713"/>
                  <a:gd name="connsiteY1" fmla="*/ 14287 h 1226344"/>
                  <a:gd name="connsiteX2" fmla="*/ 373857 w 1890713"/>
                  <a:gd name="connsiteY2" fmla="*/ 14287 h 1226344"/>
                  <a:gd name="connsiteX3" fmla="*/ 435769 w 1890713"/>
                  <a:gd name="connsiteY3" fmla="*/ 16669 h 1226344"/>
                  <a:gd name="connsiteX4" fmla="*/ 473869 w 1890713"/>
                  <a:gd name="connsiteY4" fmla="*/ 52387 h 1226344"/>
                  <a:gd name="connsiteX5" fmla="*/ 488157 w 1890713"/>
                  <a:gd name="connsiteY5" fmla="*/ 123825 h 1226344"/>
                  <a:gd name="connsiteX6" fmla="*/ 485776 w 1890713"/>
                  <a:gd name="connsiteY6" fmla="*/ 202406 h 1226344"/>
                  <a:gd name="connsiteX7" fmla="*/ 509588 w 1890713"/>
                  <a:gd name="connsiteY7" fmla="*/ 247650 h 1226344"/>
                  <a:gd name="connsiteX8" fmla="*/ 542926 w 1890713"/>
                  <a:gd name="connsiteY8" fmla="*/ 266700 h 1226344"/>
                  <a:gd name="connsiteX9" fmla="*/ 602457 w 1890713"/>
                  <a:gd name="connsiteY9" fmla="*/ 283369 h 1226344"/>
                  <a:gd name="connsiteX10" fmla="*/ 647701 w 1890713"/>
                  <a:gd name="connsiteY10" fmla="*/ 326231 h 1226344"/>
                  <a:gd name="connsiteX11" fmla="*/ 671513 w 1890713"/>
                  <a:gd name="connsiteY11" fmla="*/ 395287 h 1226344"/>
                  <a:gd name="connsiteX12" fmla="*/ 697707 w 1890713"/>
                  <a:gd name="connsiteY12" fmla="*/ 509587 h 1226344"/>
                  <a:gd name="connsiteX13" fmla="*/ 709613 w 1890713"/>
                  <a:gd name="connsiteY13" fmla="*/ 585787 h 1226344"/>
                  <a:gd name="connsiteX14" fmla="*/ 771526 w 1890713"/>
                  <a:gd name="connsiteY14" fmla="*/ 619125 h 1226344"/>
                  <a:gd name="connsiteX15" fmla="*/ 840582 w 1890713"/>
                  <a:gd name="connsiteY15" fmla="*/ 607219 h 1226344"/>
                  <a:gd name="connsiteX16" fmla="*/ 904876 w 1890713"/>
                  <a:gd name="connsiteY16" fmla="*/ 550069 h 1226344"/>
                  <a:gd name="connsiteX17" fmla="*/ 990601 w 1890713"/>
                  <a:gd name="connsiteY17" fmla="*/ 535781 h 1226344"/>
                  <a:gd name="connsiteX18" fmla="*/ 1102519 w 1890713"/>
                  <a:gd name="connsiteY18" fmla="*/ 547687 h 1226344"/>
                  <a:gd name="connsiteX19" fmla="*/ 1159669 w 1890713"/>
                  <a:gd name="connsiteY19" fmla="*/ 602456 h 1226344"/>
                  <a:gd name="connsiteX20" fmla="*/ 1171576 w 1890713"/>
                  <a:gd name="connsiteY20" fmla="*/ 711994 h 1226344"/>
                  <a:gd name="connsiteX21" fmla="*/ 1178719 w 1890713"/>
                  <a:gd name="connsiteY21" fmla="*/ 838200 h 1226344"/>
                  <a:gd name="connsiteX22" fmla="*/ 1214438 w 1890713"/>
                  <a:gd name="connsiteY22" fmla="*/ 890587 h 1226344"/>
                  <a:gd name="connsiteX23" fmla="*/ 1309688 w 1890713"/>
                  <a:gd name="connsiteY23" fmla="*/ 859631 h 1226344"/>
                  <a:gd name="connsiteX24" fmla="*/ 1385888 w 1890713"/>
                  <a:gd name="connsiteY24" fmla="*/ 823912 h 1226344"/>
                  <a:gd name="connsiteX25" fmla="*/ 1450182 w 1890713"/>
                  <a:gd name="connsiteY25" fmla="*/ 833437 h 1226344"/>
                  <a:gd name="connsiteX26" fmla="*/ 1502569 w 1890713"/>
                  <a:gd name="connsiteY26" fmla="*/ 752475 h 1226344"/>
                  <a:gd name="connsiteX27" fmla="*/ 1540669 w 1890713"/>
                  <a:gd name="connsiteY27" fmla="*/ 673894 h 1226344"/>
                  <a:gd name="connsiteX28" fmla="*/ 1602582 w 1890713"/>
                  <a:gd name="connsiteY28" fmla="*/ 595312 h 1226344"/>
                  <a:gd name="connsiteX29" fmla="*/ 1676401 w 1890713"/>
                  <a:gd name="connsiteY29" fmla="*/ 554831 h 1226344"/>
                  <a:gd name="connsiteX30" fmla="*/ 1759744 w 1890713"/>
                  <a:gd name="connsiteY30" fmla="*/ 573881 h 1226344"/>
                  <a:gd name="connsiteX31" fmla="*/ 1835944 w 1890713"/>
                  <a:gd name="connsiteY31" fmla="*/ 590550 h 1226344"/>
                  <a:gd name="connsiteX32" fmla="*/ 1859757 w 1890713"/>
                  <a:gd name="connsiteY32" fmla="*/ 645319 h 1226344"/>
                  <a:gd name="connsiteX33" fmla="*/ 1876426 w 1890713"/>
                  <a:gd name="connsiteY33" fmla="*/ 731044 h 1226344"/>
                  <a:gd name="connsiteX34" fmla="*/ 1890713 w 1890713"/>
                  <a:gd name="connsiteY34" fmla="*/ 807244 h 1226344"/>
                  <a:gd name="connsiteX35" fmla="*/ 1888332 w 1890713"/>
                  <a:gd name="connsiteY35" fmla="*/ 866775 h 1226344"/>
                  <a:gd name="connsiteX36" fmla="*/ 1852613 w 1890713"/>
                  <a:gd name="connsiteY36" fmla="*/ 919162 h 1226344"/>
                  <a:gd name="connsiteX37" fmla="*/ 1854994 w 1890713"/>
                  <a:gd name="connsiteY37" fmla="*/ 976312 h 1226344"/>
                  <a:gd name="connsiteX38" fmla="*/ 1 w 1890713"/>
                  <a:gd name="connsiteY38" fmla="*/ 1226344 h 1226344"/>
                  <a:gd name="connsiteX39" fmla="*/ 0 w 1890713"/>
                  <a:gd name="connsiteY39" fmla="*/ 2382 h 1226344"/>
                  <a:gd name="connsiteX40" fmla="*/ 226219 w 1890713"/>
                  <a:gd name="connsiteY40" fmla="*/ 0 h 1226344"/>
                  <a:gd name="connsiteX0" fmla="*/ 226219 w 1890713"/>
                  <a:gd name="connsiteY0" fmla="*/ 0 h 1260888"/>
                  <a:gd name="connsiteX1" fmla="*/ 309563 w 1890713"/>
                  <a:gd name="connsiteY1" fmla="*/ 14287 h 1260888"/>
                  <a:gd name="connsiteX2" fmla="*/ 373857 w 1890713"/>
                  <a:gd name="connsiteY2" fmla="*/ 14287 h 1260888"/>
                  <a:gd name="connsiteX3" fmla="*/ 435769 w 1890713"/>
                  <a:gd name="connsiteY3" fmla="*/ 16669 h 1260888"/>
                  <a:gd name="connsiteX4" fmla="*/ 473869 w 1890713"/>
                  <a:gd name="connsiteY4" fmla="*/ 52387 h 1260888"/>
                  <a:gd name="connsiteX5" fmla="*/ 488157 w 1890713"/>
                  <a:gd name="connsiteY5" fmla="*/ 123825 h 1260888"/>
                  <a:gd name="connsiteX6" fmla="*/ 485776 w 1890713"/>
                  <a:gd name="connsiteY6" fmla="*/ 202406 h 1260888"/>
                  <a:gd name="connsiteX7" fmla="*/ 509588 w 1890713"/>
                  <a:gd name="connsiteY7" fmla="*/ 247650 h 1260888"/>
                  <a:gd name="connsiteX8" fmla="*/ 542926 w 1890713"/>
                  <a:gd name="connsiteY8" fmla="*/ 266700 h 1260888"/>
                  <a:gd name="connsiteX9" fmla="*/ 602457 w 1890713"/>
                  <a:gd name="connsiteY9" fmla="*/ 283369 h 1260888"/>
                  <a:gd name="connsiteX10" fmla="*/ 647701 w 1890713"/>
                  <a:gd name="connsiteY10" fmla="*/ 326231 h 1260888"/>
                  <a:gd name="connsiteX11" fmla="*/ 671513 w 1890713"/>
                  <a:gd name="connsiteY11" fmla="*/ 395287 h 1260888"/>
                  <a:gd name="connsiteX12" fmla="*/ 697707 w 1890713"/>
                  <a:gd name="connsiteY12" fmla="*/ 509587 h 1260888"/>
                  <a:gd name="connsiteX13" fmla="*/ 709613 w 1890713"/>
                  <a:gd name="connsiteY13" fmla="*/ 585787 h 1260888"/>
                  <a:gd name="connsiteX14" fmla="*/ 771526 w 1890713"/>
                  <a:gd name="connsiteY14" fmla="*/ 619125 h 1260888"/>
                  <a:gd name="connsiteX15" fmla="*/ 840582 w 1890713"/>
                  <a:gd name="connsiteY15" fmla="*/ 607219 h 1260888"/>
                  <a:gd name="connsiteX16" fmla="*/ 904876 w 1890713"/>
                  <a:gd name="connsiteY16" fmla="*/ 550069 h 1260888"/>
                  <a:gd name="connsiteX17" fmla="*/ 990601 w 1890713"/>
                  <a:gd name="connsiteY17" fmla="*/ 535781 h 1260888"/>
                  <a:gd name="connsiteX18" fmla="*/ 1102519 w 1890713"/>
                  <a:gd name="connsiteY18" fmla="*/ 547687 h 1260888"/>
                  <a:gd name="connsiteX19" fmla="*/ 1159669 w 1890713"/>
                  <a:gd name="connsiteY19" fmla="*/ 602456 h 1260888"/>
                  <a:gd name="connsiteX20" fmla="*/ 1171576 w 1890713"/>
                  <a:gd name="connsiteY20" fmla="*/ 711994 h 1260888"/>
                  <a:gd name="connsiteX21" fmla="*/ 1178719 w 1890713"/>
                  <a:gd name="connsiteY21" fmla="*/ 838200 h 1260888"/>
                  <a:gd name="connsiteX22" fmla="*/ 1214438 w 1890713"/>
                  <a:gd name="connsiteY22" fmla="*/ 890587 h 1260888"/>
                  <a:gd name="connsiteX23" fmla="*/ 1309688 w 1890713"/>
                  <a:gd name="connsiteY23" fmla="*/ 859631 h 1260888"/>
                  <a:gd name="connsiteX24" fmla="*/ 1385888 w 1890713"/>
                  <a:gd name="connsiteY24" fmla="*/ 823912 h 1260888"/>
                  <a:gd name="connsiteX25" fmla="*/ 1450182 w 1890713"/>
                  <a:gd name="connsiteY25" fmla="*/ 833437 h 1260888"/>
                  <a:gd name="connsiteX26" fmla="*/ 1502569 w 1890713"/>
                  <a:gd name="connsiteY26" fmla="*/ 752475 h 1260888"/>
                  <a:gd name="connsiteX27" fmla="*/ 1540669 w 1890713"/>
                  <a:gd name="connsiteY27" fmla="*/ 673894 h 1260888"/>
                  <a:gd name="connsiteX28" fmla="*/ 1602582 w 1890713"/>
                  <a:gd name="connsiteY28" fmla="*/ 595312 h 1260888"/>
                  <a:gd name="connsiteX29" fmla="*/ 1676401 w 1890713"/>
                  <a:gd name="connsiteY29" fmla="*/ 554831 h 1260888"/>
                  <a:gd name="connsiteX30" fmla="*/ 1759744 w 1890713"/>
                  <a:gd name="connsiteY30" fmla="*/ 573881 h 1260888"/>
                  <a:gd name="connsiteX31" fmla="*/ 1835944 w 1890713"/>
                  <a:gd name="connsiteY31" fmla="*/ 590550 h 1260888"/>
                  <a:gd name="connsiteX32" fmla="*/ 1859757 w 1890713"/>
                  <a:gd name="connsiteY32" fmla="*/ 645319 h 1260888"/>
                  <a:gd name="connsiteX33" fmla="*/ 1876426 w 1890713"/>
                  <a:gd name="connsiteY33" fmla="*/ 731044 h 1260888"/>
                  <a:gd name="connsiteX34" fmla="*/ 1890713 w 1890713"/>
                  <a:gd name="connsiteY34" fmla="*/ 807244 h 1260888"/>
                  <a:gd name="connsiteX35" fmla="*/ 1888332 w 1890713"/>
                  <a:gd name="connsiteY35" fmla="*/ 866775 h 1260888"/>
                  <a:gd name="connsiteX36" fmla="*/ 1852613 w 1890713"/>
                  <a:gd name="connsiteY36" fmla="*/ 919162 h 1260888"/>
                  <a:gd name="connsiteX37" fmla="*/ 1 w 1890713"/>
                  <a:gd name="connsiteY37" fmla="*/ 1226344 h 1260888"/>
                  <a:gd name="connsiteX38" fmla="*/ 0 w 1890713"/>
                  <a:gd name="connsiteY38" fmla="*/ 2382 h 1260888"/>
                  <a:gd name="connsiteX39" fmla="*/ 226219 w 1890713"/>
                  <a:gd name="connsiteY39" fmla="*/ 0 h 1260888"/>
                  <a:gd name="connsiteX0" fmla="*/ 226219 w 1890713"/>
                  <a:gd name="connsiteY0" fmla="*/ 0 h 1226344"/>
                  <a:gd name="connsiteX1" fmla="*/ 309563 w 1890713"/>
                  <a:gd name="connsiteY1" fmla="*/ 14287 h 1226344"/>
                  <a:gd name="connsiteX2" fmla="*/ 373857 w 1890713"/>
                  <a:gd name="connsiteY2" fmla="*/ 14287 h 1226344"/>
                  <a:gd name="connsiteX3" fmla="*/ 435769 w 1890713"/>
                  <a:gd name="connsiteY3" fmla="*/ 16669 h 1226344"/>
                  <a:gd name="connsiteX4" fmla="*/ 473869 w 1890713"/>
                  <a:gd name="connsiteY4" fmla="*/ 52387 h 1226344"/>
                  <a:gd name="connsiteX5" fmla="*/ 488157 w 1890713"/>
                  <a:gd name="connsiteY5" fmla="*/ 123825 h 1226344"/>
                  <a:gd name="connsiteX6" fmla="*/ 485776 w 1890713"/>
                  <a:gd name="connsiteY6" fmla="*/ 202406 h 1226344"/>
                  <a:gd name="connsiteX7" fmla="*/ 509588 w 1890713"/>
                  <a:gd name="connsiteY7" fmla="*/ 247650 h 1226344"/>
                  <a:gd name="connsiteX8" fmla="*/ 542926 w 1890713"/>
                  <a:gd name="connsiteY8" fmla="*/ 266700 h 1226344"/>
                  <a:gd name="connsiteX9" fmla="*/ 602457 w 1890713"/>
                  <a:gd name="connsiteY9" fmla="*/ 283369 h 1226344"/>
                  <a:gd name="connsiteX10" fmla="*/ 647701 w 1890713"/>
                  <a:gd name="connsiteY10" fmla="*/ 326231 h 1226344"/>
                  <a:gd name="connsiteX11" fmla="*/ 671513 w 1890713"/>
                  <a:gd name="connsiteY11" fmla="*/ 395287 h 1226344"/>
                  <a:gd name="connsiteX12" fmla="*/ 697707 w 1890713"/>
                  <a:gd name="connsiteY12" fmla="*/ 509587 h 1226344"/>
                  <a:gd name="connsiteX13" fmla="*/ 709613 w 1890713"/>
                  <a:gd name="connsiteY13" fmla="*/ 585787 h 1226344"/>
                  <a:gd name="connsiteX14" fmla="*/ 771526 w 1890713"/>
                  <a:gd name="connsiteY14" fmla="*/ 619125 h 1226344"/>
                  <a:gd name="connsiteX15" fmla="*/ 840582 w 1890713"/>
                  <a:gd name="connsiteY15" fmla="*/ 607219 h 1226344"/>
                  <a:gd name="connsiteX16" fmla="*/ 904876 w 1890713"/>
                  <a:gd name="connsiteY16" fmla="*/ 550069 h 1226344"/>
                  <a:gd name="connsiteX17" fmla="*/ 990601 w 1890713"/>
                  <a:gd name="connsiteY17" fmla="*/ 535781 h 1226344"/>
                  <a:gd name="connsiteX18" fmla="*/ 1102519 w 1890713"/>
                  <a:gd name="connsiteY18" fmla="*/ 547687 h 1226344"/>
                  <a:gd name="connsiteX19" fmla="*/ 1159669 w 1890713"/>
                  <a:gd name="connsiteY19" fmla="*/ 602456 h 1226344"/>
                  <a:gd name="connsiteX20" fmla="*/ 1171576 w 1890713"/>
                  <a:gd name="connsiteY20" fmla="*/ 711994 h 1226344"/>
                  <a:gd name="connsiteX21" fmla="*/ 1178719 w 1890713"/>
                  <a:gd name="connsiteY21" fmla="*/ 838200 h 1226344"/>
                  <a:gd name="connsiteX22" fmla="*/ 1214438 w 1890713"/>
                  <a:gd name="connsiteY22" fmla="*/ 890587 h 1226344"/>
                  <a:gd name="connsiteX23" fmla="*/ 1309688 w 1890713"/>
                  <a:gd name="connsiteY23" fmla="*/ 859631 h 1226344"/>
                  <a:gd name="connsiteX24" fmla="*/ 1385888 w 1890713"/>
                  <a:gd name="connsiteY24" fmla="*/ 823912 h 1226344"/>
                  <a:gd name="connsiteX25" fmla="*/ 1450182 w 1890713"/>
                  <a:gd name="connsiteY25" fmla="*/ 833437 h 1226344"/>
                  <a:gd name="connsiteX26" fmla="*/ 1502569 w 1890713"/>
                  <a:gd name="connsiteY26" fmla="*/ 752475 h 1226344"/>
                  <a:gd name="connsiteX27" fmla="*/ 1540669 w 1890713"/>
                  <a:gd name="connsiteY27" fmla="*/ 673894 h 1226344"/>
                  <a:gd name="connsiteX28" fmla="*/ 1602582 w 1890713"/>
                  <a:gd name="connsiteY28" fmla="*/ 595312 h 1226344"/>
                  <a:gd name="connsiteX29" fmla="*/ 1676401 w 1890713"/>
                  <a:gd name="connsiteY29" fmla="*/ 554831 h 1226344"/>
                  <a:gd name="connsiteX30" fmla="*/ 1759744 w 1890713"/>
                  <a:gd name="connsiteY30" fmla="*/ 573881 h 1226344"/>
                  <a:gd name="connsiteX31" fmla="*/ 1835944 w 1890713"/>
                  <a:gd name="connsiteY31" fmla="*/ 590550 h 1226344"/>
                  <a:gd name="connsiteX32" fmla="*/ 1859757 w 1890713"/>
                  <a:gd name="connsiteY32" fmla="*/ 645319 h 1226344"/>
                  <a:gd name="connsiteX33" fmla="*/ 1876426 w 1890713"/>
                  <a:gd name="connsiteY33" fmla="*/ 731044 h 1226344"/>
                  <a:gd name="connsiteX34" fmla="*/ 1890713 w 1890713"/>
                  <a:gd name="connsiteY34" fmla="*/ 807244 h 1226344"/>
                  <a:gd name="connsiteX35" fmla="*/ 1888332 w 1890713"/>
                  <a:gd name="connsiteY35" fmla="*/ 866775 h 1226344"/>
                  <a:gd name="connsiteX36" fmla="*/ 1 w 1890713"/>
                  <a:gd name="connsiteY36" fmla="*/ 1226344 h 1226344"/>
                  <a:gd name="connsiteX37" fmla="*/ 0 w 1890713"/>
                  <a:gd name="connsiteY37" fmla="*/ 2382 h 1226344"/>
                  <a:gd name="connsiteX38" fmla="*/ 226219 w 1890713"/>
                  <a:gd name="connsiteY38" fmla="*/ 0 h 1226344"/>
                  <a:gd name="connsiteX0" fmla="*/ 226219 w 1890713"/>
                  <a:gd name="connsiteY0" fmla="*/ 0 h 1226344"/>
                  <a:gd name="connsiteX1" fmla="*/ 309563 w 1890713"/>
                  <a:gd name="connsiteY1" fmla="*/ 14287 h 1226344"/>
                  <a:gd name="connsiteX2" fmla="*/ 373857 w 1890713"/>
                  <a:gd name="connsiteY2" fmla="*/ 14287 h 1226344"/>
                  <a:gd name="connsiteX3" fmla="*/ 435769 w 1890713"/>
                  <a:gd name="connsiteY3" fmla="*/ 16669 h 1226344"/>
                  <a:gd name="connsiteX4" fmla="*/ 473869 w 1890713"/>
                  <a:gd name="connsiteY4" fmla="*/ 52387 h 1226344"/>
                  <a:gd name="connsiteX5" fmla="*/ 488157 w 1890713"/>
                  <a:gd name="connsiteY5" fmla="*/ 123825 h 1226344"/>
                  <a:gd name="connsiteX6" fmla="*/ 485776 w 1890713"/>
                  <a:gd name="connsiteY6" fmla="*/ 202406 h 1226344"/>
                  <a:gd name="connsiteX7" fmla="*/ 509588 w 1890713"/>
                  <a:gd name="connsiteY7" fmla="*/ 247650 h 1226344"/>
                  <a:gd name="connsiteX8" fmla="*/ 542926 w 1890713"/>
                  <a:gd name="connsiteY8" fmla="*/ 266700 h 1226344"/>
                  <a:gd name="connsiteX9" fmla="*/ 602457 w 1890713"/>
                  <a:gd name="connsiteY9" fmla="*/ 283369 h 1226344"/>
                  <a:gd name="connsiteX10" fmla="*/ 647701 w 1890713"/>
                  <a:gd name="connsiteY10" fmla="*/ 326231 h 1226344"/>
                  <a:gd name="connsiteX11" fmla="*/ 671513 w 1890713"/>
                  <a:gd name="connsiteY11" fmla="*/ 395287 h 1226344"/>
                  <a:gd name="connsiteX12" fmla="*/ 697707 w 1890713"/>
                  <a:gd name="connsiteY12" fmla="*/ 509587 h 1226344"/>
                  <a:gd name="connsiteX13" fmla="*/ 709613 w 1890713"/>
                  <a:gd name="connsiteY13" fmla="*/ 585787 h 1226344"/>
                  <a:gd name="connsiteX14" fmla="*/ 771526 w 1890713"/>
                  <a:gd name="connsiteY14" fmla="*/ 619125 h 1226344"/>
                  <a:gd name="connsiteX15" fmla="*/ 840582 w 1890713"/>
                  <a:gd name="connsiteY15" fmla="*/ 607219 h 1226344"/>
                  <a:gd name="connsiteX16" fmla="*/ 904876 w 1890713"/>
                  <a:gd name="connsiteY16" fmla="*/ 550069 h 1226344"/>
                  <a:gd name="connsiteX17" fmla="*/ 990601 w 1890713"/>
                  <a:gd name="connsiteY17" fmla="*/ 535781 h 1226344"/>
                  <a:gd name="connsiteX18" fmla="*/ 1102519 w 1890713"/>
                  <a:gd name="connsiteY18" fmla="*/ 547687 h 1226344"/>
                  <a:gd name="connsiteX19" fmla="*/ 1159669 w 1890713"/>
                  <a:gd name="connsiteY19" fmla="*/ 602456 h 1226344"/>
                  <a:gd name="connsiteX20" fmla="*/ 1171576 w 1890713"/>
                  <a:gd name="connsiteY20" fmla="*/ 711994 h 1226344"/>
                  <a:gd name="connsiteX21" fmla="*/ 1178719 w 1890713"/>
                  <a:gd name="connsiteY21" fmla="*/ 838200 h 1226344"/>
                  <a:gd name="connsiteX22" fmla="*/ 1214438 w 1890713"/>
                  <a:gd name="connsiteY22" fmla="*/ 890587 h 1226344"/>
                  <a:gd name="connsiteX23" fmla="*/ 1309688 w 1890713"/>
                  <a:gd name="connsiteY23" fmla="*/ 859631 h 1226344"/>
                  <a:gd name="connsiteX24" fmla="*/ 1385888 w 1890713"/>
                  <a:gd name="connsiteY24" fmla="*/ 823912 h 1226344"/>
                  <a:gd name="connsiteX25" fmla="*/ 1450182 w 1890713"/>
                  <a:gd name="connsiteY25" fmla="*/ 833437 h 1226344"/>
                  <a:gd name="connsiteX26" fmla="*/ 1502569 w 1890713"/>
                  <a:gd name="connsiteY26" fmla="*/ 752475 h 1226344"/>
                  <a:gd name="connsiteX27" fmla="*/ 1540669 w 1890713"/>
                  <a:gd name="connsiteY27" fmla="*/ 673894 h 1226344"/>
                  <a:gd name="connsiteX28" fmla="*/ 1602582 w 1890713"/>
                  <a:gd name="connsiteY28" fmla="*/ 595312 h 1226344"/>
                  <a:gd name="connsiteX29" fmla="*/ 1676401 w 1890713"/>
                  <a:gd name="connsiteY29" fmla="*/ 554831 h 1226344"/>
                  <a:gd name="connsiteX30" fmla="*/ 1759744 w 1890713"/>
                  <a:gd name="connsiteY30" fmla="*/ 573881 h 1226344"/>
                  <a:gd name="connsiteX31" fmla="*/ 1835944 w 1890713"/>
                  <a:gd name="connsiteY31" fmla="*/ 590550 h 1226344"/>
                  <a:gd name="connsiteX32" fmla="*/ 1859757 w 1890713"/>
                  <a:gd name="connsiteY32" fmla="*/ 645319 h 1226344"/>
                  <a:gd name="connsiteX33" fmla="*/ 1876426 w 1890713"/>
                  <a:gd name="connsiteY33" fmla="*/ 731044 h 1226344"/>
                  <a:gd name="connsiteX34" fmla="*/ 1890713 w 1890713"/>
                  <a:gd name="connsiteY34" fmla="*/ 807244 h 1226344"/>
                  <a:gd name="connsiteX35" fmla="*/ 1888332 w 1890713"/>
                  <a:gd name="connsiteY35" fmla="*/ 1195388 h 1226344"/>
                  <a:gd name="connsiteX36" fmla="*/ 1 w 1890713"/>
                  <a:gd name="connsiteY36" fmla="*/ 1226344 h 1226344"/>
                  <a:gd name="connsiteX37" fmla="*/ 0 w 1890713"/>
                  <a:gd name="connsiteY37" fmla="*/ 2382 h 1226344"/>
                  <a:gd name="connsiteX38" fmla="*/ 226219 w 1890713"/>
                  <a:gd name="connsiteY38" fmla="*/ 0 h 1226344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62137 w 1893093"/>
                  <a:gd name="connsiteY32" fmla="*/ 645319 h 1195388"/>
                  <a:gd name="connsiteX33" fmla="*/ 1878806 w 1893093"/>
                  <a:gd name="connsiteY33" fmla="*/ 731044 h 1195388"/>
                  <a:gd name="connsiteX34" fmla="*/ 1893093 w 1893093"/>
                  <a:gd name="connsiteY34" fmla="*/ 807244 h 1195388"/>
                  <a:gd name="connsiteX35" fmla="*/ 1890712 w 1893093"/>
                  <a:gd name="connsiteY35" fmla="*/ 1195388 h 1195388"/>
                  <a:gd name="connsiteX36" fmla="*/ 0 w 1893093"/>
                  <a:gd name="connsiteY36" fmla="*/ 1195388 h 1195388"/>
                  <a:gd name="connsiteX37" fmla="*/ 2380 w 1893093"/>
                  <a:gd name="connsiteY37" fmla="*/ 2382 h 1195388"/>
                  <a:gd name="connsiteX38" fmla="*/ 228599 w 1893093"/>
                  <a:gd name="connsiteY38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88331 w 1893093"/>
                  <a:gd name="connsiteY32" fmla="*/ 645319 h 1195388"/>
                  <a:gd name="connsiteX33" fmla="*/ 1878806 w 1893093"/>
                  <a:gd name="connsiteY33" fmla="*/ 731044 h 1195388"/>
                  <a:gd name="connsiteX34" fmla="*/ 1893093 w 1893093"/>
                  <a:gd name="connsiteY34" fmla="*/ 807244 h 1195388"/>
                  <a:gd name="connsiteX35" fmla="*/ 1890712 w 1893093"/>
                  <a:gd name="connsiteY35" fmla="*/ 1195388 h 1195388"/>
                  <a:gd name="connsiteX36" fmla="*/ 0 w 1893093"/>
                  <a:gd name="connsiteY36" fmla="*/ 1195388 h 1195388"/>
                  <a:gd name="connsiteX37" fmla="*/ 2380 w 1893093"/>
                  <a:gd name="connsiteY37" fmla="*/ 2382 h 1195388"/>
                  <a:gd name="connsiteX38" fmla="*/ 228599 w 1893093"/>
                  <a:gd name="connsiteY38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78806 w 1893093"/>
                  <a:gd name="connsiteY32" fmla="*/ 731044 h 1195388"/>
                  <a:gd name="connsiteX33" fmla="*/ 1893093 w 1893093"/>
                  <a:gd name="connsiteY33" fmla="*/ 807244 h 1195388"/>
                  <a:gd name="connsiteX34" fmla="*/ 1890712 w 1893093"/>
                  <a:gd name="connsiteY34" fmla="*/ 1195388 h 1195388"/>
                  <a:gd name="connsiteX35" fmla="*/ 0 w 1893093"/>
                  <a:gd name="connsiteY35" fmla="*/ 1195388 h 1195388"/>
                  <a:gd name="connsiteX36" fmla="*/ 2380 w 1893093"/>
                  <a:gd name="connsiteY36" fmla="*/ 2382 h 1195388"/>
                  <a:gd name="connsiteX37" fmla="*/ 228599 w 1893093"/>
                  <a:gd name="connsiteY37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807244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2382 h 1195388"/>
                  <a:gd name="connsiteX36" fmla="*/ 228599 w 1893093"/>
                  <a:gd name="connsiteY36" fmla="*/ 0 h 1195388"/>
                  <a:gd name="connsiteX0" fmla="*/ 228599 w 1890817"/>
                  <a:gd name="connsiteY0" fmla="*/ 0 h 1195388"/>
                  <a:gd name="connsiteX1" fmla="*/ 311943 w 1890817"/>
                  <a:gd name="connsiteY1" fmla="*/ 14287 h 1195388"/>
                  <a:gd name="connsiteX2" fmla="*/ 376237 w 1890817"/>
                  <a:gd name="connsiteY2" fmla="*/ 14287 h 1195388"/>
                  <a:gd name="connsiteX3" fmla="*/ 438149 w 1890817"/>
                  <a:gd name="connsiteY3" fmla="*/ 16669 h 1195388"/>
                  <a:gd name="connsiteX4" fmla="*/ 476249 w 1890817"/>
                  <a:gd name="connsiteY4" fmla="*/ 52387 h 1195388"/>
                  <a:gd name="connsiteX5" fmla="*/ 490537 w 1890817"/>
                  <a:gd name="connsiteY5" fmla="*/ 123825 h 1195388"/>
                  <a:gd name="connsiteX6" fmla="*/ 488156 w 1890817"/>
                  <a:gd name="connsiteY6" fmla="*/ 202406 h 1195388"/>
                  <a:gd name="connsiteX7" fmla="*/ 511968 w 1890817"/>
                  <a:gd name="connsiteY7" fmla="*/ 247650 h 1195388"/>
                  <a:gd name="connsiteX8" fmla="*/ 545306 w 1890817"/>
                  <a:gd name="connsiteY8" fmla="*/ 266700 h 1195388"/>
                  <a:gd name="connsiteX9" fmla="*/ 604837 w 1890817"/>
                  <a:gd name="connsiteY9" fmla="*/ 283369 h 1195388"/>
                  <a:gd name="connsiteX10" fmla="*/ 650081 w 1890817"/>
                  <a:gd name="connsiteY10" fmla="*/ 326231 h 1195388"/>
                  <a:gd name="connsiteX11" fmla="*/ 673893 w 1890817"/>
                  <a:gd name="connsiteY11" fmla="*/ 395287 h 1195388"/>
                  <a:gd name="connsiteX12" fmla="*/ 700087 w 1890817"/>
                  <a:gd name="connsiteY12" fmla="*/ 509587 h 1195388"/>
                  <a:gd name="connsiteX13" fmla="*/ 711993 w 1890817"/>
                  <a:gd name="connsiteY13" fmla="*/ 585787 h 1195388"/>
                  <a:gd name="connsiteX14" fmla="*/ 773906 w 1890817"/>
                  <a:gd name="connsiteY14" fmla="*/ 619125 h 1195388"/>
                  <a:gd name="connsiteX15" fmla="*/ 842962 w 1890817"/>
                  <a:gd name="connsiteY15" fmla="*/ 607219 h 1195388"/>
                  <a:gd name="connsiteX16" fmla="*/ 907256 w 1890817"/>
                  <a:gd name="connsiteY16" fmla="*/ 550069 h 1195388"/>
                  <a:gd name="connsiteX17" fmla="*/ 992981 w 1890817"/>
                  <a:gd name="connsiteY17" fmla="*/ 535781 h 1195388"/>
                  <a:gd name="connsiteX18" fmla="*/ 1104899 w 1890817"/>
                  <a:gd name="connsiteY18" fmla="*/ 547687 h 1195388"/>
                  <a:gd name="connsiteX19" fmla="*/ 1162049 w 1890817"/>
                  <a:gd name="connsiteY19" fmla="*/ 602456 h 1195388"/>
                  <a:gd name="connsiteX20" fmla="*/ 1173956 w 1890817"/>
                  <a:gd name="connsiteY20" fmla="*/ 711994 h 1195388"/>
                  <a:gd name="connsiteX21" fmla="*/ 1181099 w 1890817"/>
                  <a:gd name="connsiteY21" fmla="*/ 838200 h 1195388"/>
                  <a:gd name="connsiteX22" fmla="*/ 1216818 w 1890817"/>
                  <a:gd name="connsiteY22" fmla="*/ 890587 h 1195388"/>
                  <a:gd name="connsiteX23" fmla="*/ 1312068 w 1890817"/>
                  <a:gd name="connsiteY23" fmla="*/ 859631 h 1195388"/>
                  <a:gd name="connsiteX24" fmla="*/ 1388268 w 1890817"/>
                  <a:gd name="connsiteY24" fmla="*/ 823912 h 1195388"/>
                  <a:gd name="connsiteX25" fmla="*/ 1452562 w 1890817"/>
                  <a:gd name="connsiteY25" fmla="*/ 833437 h 1195388"/>
                  <a:gd name="connsiteX26" fmla="*/ 1504949 w 1890817"/>
                  <a:gd name="connsiteY26" fmla="*/ 752475 h 1195388"/>
                  <a:gd name="connsiteX27" fmla="*/ 1543049 w 1890817"/>
                  <a:gd name="connsiteY27" fmla="*/ 673894 h 1195388"/>
                  <a:gd name="connsiteX28" fmla="*/ 1604962 w 1890817"/>
                  <a:gd name="connsiteY28" fmla="*/ 595312 h 1195388"/>
                  <a:gd name="connsiteX29" fmla="*/ 1678781 w 1890817"/>
                  <a:gd name="connsiteY29" fmla="*/ 554831 h 1195388"/>
                  <a:gd name="connsiteX30" fmla="*/ 1762124 w 1890817"/>
                  <a:gd name="connsiteY30" fmla="*/ 573881 h 1195388"/>
                  <a:gd name="connsiteX31" fmla="*/ 1838324 w 1890817"/>
                  <a:gd name="connsiteY31" fmla="*/ 590550 h 1195388"/>
                  <a:gd name="connsiteX32" fmla="*/ 1888331 w 1890817"/>
                  <a:gd name="connsiteY32" fmla="*/ 597694 h 1195388"/>
                  <a:gd name="connsiteX33" fmla="*/ 1890712 w 1890817"/>
                  <a:gd name="connsiteY33" fmla="*/ 1195388 h 1195388"/>
                  <a:gd name="connsiteX34" fmla="*/ 0 w 1890817"/>
                  <a:gd name="connsiteY34" fmla="*/ 1195388 h 1195388"/>
                  <a:gd name="connsiteX35" fmla="*/ 2380 w 1890817"/>
                  <a:gd name="connsiteY35" fmla="*/ 2382 h 1195388"/>
                  <a:gd name="connsiteX36" fmla="*/ 228599 w 1890817"/>
                  <a:gd name="connsiteY36" fmla="*/ 0 h 1195388"/>
                  <a:gd name="connsiteX0" fmla="*/ 228599 w 1890941"/>
                  <a:gd name="connsiteY0" fmla="*/ 0 h 1195388"/>
                  <a:gd name="connsiteX1" fmla="*/ 311943 w 1890941"/>
                  <a:gd name="connsiteY1" fmla="*/ 14287 h 1195388"/>
                  <a:gd name="connsiteX2" fmla="*/ 376237 w 1890941"/>
                  <a:gd name="connsiteY2" fmla="*/ 14287 h 1195388"/>
                  <a:gd name="connsiteX3" fmla="*/ 438149 w 1890941"/>
                  <a:gd name="connsiteY3" fmla="*/ 16669 h 1195388"/>
                  <a:gd name="connsiteX4" fmla="*/ 476249 w 1890941"/>
                  <a:gd name="connsiteY4" fmla="*/ 52387 h 1195388"/>
                  <a:gd name="connsiteX5" fmla="*/ 490537 w 1890941"/>
                  <a:gd name="connsiteY5" fmla="*/ 123825 h 1195388"/>
                  <a:gd name="connsiteX6" fmla="*/ 488156 w 1890941"/>
                  <a:gd name="connsiteY6" fmla="*/ 202406 h 1195388"/>
                  <a:gd name="connsiteX7" fmla="*/ 511968 w 1890941"/>
                  <a:gd name="connsiteY7" fmla="*/ 247650 h 1195388"/>
                  <a:gd name="connsiteX8" fmla="*/ 545306 w 1890941"/>
                  <a:gd name="connsiteY8" fmla="*/ 266700 h 1195388"/>
                  <a:gd name="connsiteX9" fmla="*/ 604837 w 1890941"/>
                  <a:gd name="connsiteY9" fmla="*/ 283369 h 1195388"/>
                  <a:gd name="connsiteX10" fmla="*/ 650081 w 1890941"/>
                  <a:gd name="connsiteY10" fmla="*/ 326231 h 1195388"/>
                  <a:gd name="connsiteX11" fmla="*/ 673893 w 1890941"/>
                  <a:gd name="connsiteY11" fmla="*/ 395287 h 1195388"/>
                  <a:gd name="connsiteX12" fmla="*/ 700087 w 1890941"/>
                  <a:gd name="connsiteY12" fmla="*/ 509587 h 1195388"/>
                  <a:gd name="connsiteX13" fmla="*/ 711993 w 1890941"/>
                  <a:gd name="connsiteY13" fmla="*/ 585787 h 1195388"/>
                  <a:gd name="connsiteX14" fmla="*/ 773906 w 1890941"/>
                  <a:gd name="connsiteY14" fmla="*/ 619125 h 1195388"/>
                  <a:gd name="connsiteX15" fmla="*/ 842962 w 1890941"/>
                  <a:gd name="connsiteY15" fmla="*/ 607219 h 1195388"/>
                  <a:gd name="connsiteX16" fmla="*/ 907256 w 1890941"/>
                  <a:gd name="connsiteY16" fmla="*/ 550069 h 1195388"/>
                  <a:gd name="connsiteX17" fmla="*/ 992981 w 1890941"/>
                  <a:gd name="connsiteY17" fmla="*/ 535781 h 1195388"/>
                  <a:gd name="connsiteX18" fmla="*/ 1104899 w 1890941"/>
                  <a:gd name="connsiteY18" fmla="*/ 547687 h 1195388"/>
                  <a:gd name="connsiteX19" fmla="*/ 1162049 w 1890941"/>
                  <a:gd name="connsiteY19" fmla="*/ 602456 h 1195388"/>
                  <a:gd name="connsiteX20" fmla="*/ 1173956 w 1890941"/>
                  <a:gd name="connsiteY20" fmla="*/ 711994 h 1195388"/>
                  <a:gd name="connsiteX21" fmla="*/ 1181099 w 1890941"/>
                  <a:gd name="connsiteY21" fmla="*/ 838200 h 1195388"/>
                  <a:gd name="connsiteX22" fmla="*/ 1216818 w 1890941"/>
                  <a:gd name="connsiteY22" fmla="*/ 890587 h 1195388"/>
                  <a:gd name="connsiteX23" fmla="*/ 1312068 w 1890941"/>
                  <a:gd name="connsiteY23" fmla="*/ 859631 h 1195388"/>
                  <a:gd name="connsiteX24" fmla="*/ 1388268 w 1890941"/>
                  <a:gd name="connsiteY24" fmla="*/ 823912 h 1195388"/>
                  <a:gd name="connsiteX25" fmla="*/ 1452562 w 1890941"/>
                  <a:gd name="connsiteY25" fmla="*/ 833437 h 1195388"/>
                  <a:gd name="connsiteX26" fmla="*/ 1504949 w 1890941"/>
                  <a:gd name="connsiteY26" fmla="*/ 752475 h 1195388"/>
                  <a:gd name="connsiteX27" fmla="*/ 1543049 w 1890941"/>
                  <a:gd name="connsiteY27" fmla="*/ 673894 h 1195388"/>
                  <a:gd name="connsiteX28" fmla="*/ 1604962 w 1890941"/>
                  <a:gd name="connsiteY28" fmla="*/ 595312 h 1195388"/>
                  <a:gd name="connsiteX29" fmla="*/ 1678781 w 1890941"/>
                  <a:gd name="connsiteY29" fmla="*/ 554831 h 1195388"/>
                  <a:gd name="connsiteX30" fmla="*/ 1762124 w 1890941"/>
                  <a:gd name="connsiteY30" fmla="*/ 573881 h 1195388"/>
                  <a:gd name="connsiteX31" fmla="*/ 1838324 w 1890941"/>
                  <a:gd name="connsiteY31" fmla="*/ 590550 h 1195388"/>
                  <a:gd name="connsiteX32" fmla="*/ 1890712 w 1890941"/>
                  <a:gd name="connsiteY32" fmla="*/ 597694 h 1195388"/>
                  <a:gd name="connsiteX33" fmla="*/ 1890712 w 1890941"/>
                  <a:gd name="connsiteY33" fmla="*/ 1195388 h 1195388"/>
                  <a:gd name="connsiteX34" fmla="*/ 0 w 1890941"/>
                  <a:gd name="connsiteY34" fmla="*/ 1195388 h 1195388"/>
                  <a:gd name="connsiteX35" fmla="*/ 2380 w 1890941"/>
                  <a:gd name="connsiteY35" fmla="*/ 2382 h 1195388"/>
                  <a:gd name="connsiteX36" fmla="*/ 228599 w 1890941"/>
                  <a:gd name="connsiteY36" fmla="*/ 0 h 1195388"/>
                  <a:gd name="connsiteX0" fmla="*/ 228599 w 1895475"/>
                  <a:gd name="connsiteY0" fmla="*/ 0 h 1195388"/>
                  <a:gd name="connsiteX1" fmla="*/ 311943 w 1895475"/>
                  <a:gd name="connsiteY1" fmla="*/ 14287 h 1195388"/>
                  <a:gd name="connsiteX2" fmla="*/ 376237 w 1895475"/>
                  <a:gd name="connsiteY2" fmla="*/ 14287 h 1195388"/>
                  <a:gd name="connsiteX3" fmla="*/ 438149 w 1895475"/>
                  <a:gd name="connsiteY3" fmla="*/ 16669 h 1195388"/>
                  <a:gd name="connsiteX4" fmla="*/ 476249 w 1895475"/>
                  <a:gd name="connsiteY4" fmla="*/ 52387 h 1195388"/>
                  <a:gd name="connsiteX5" fmla="*/ 490537 w 1895475"/>
                  <a:gd name="connsiteY5" fmla="*/ 123825 h 1195388"/>
                  <a:gd name="connsiteX6" fmla="*/ 488156 w 1895475"/>
                  <a:gd name="connsiteY6" fmla="*/ 202406 h 1195388"/>
                  <a:gd name="connsiteX7" fmla="*/ 511968 w 1895475"/>
                  <a:gd name="connsiteY7" fmla="*/ 247650 h 1195388"/>
                  <a:gd name="connsiteX8" fmla="*/ 545306 w 1895475"/>
                  <a:gd name="connsiteY8" fmla="*/ 266700 h 1195388"/>
                  <a:gd name="connsiteX9" fmla="*/ 604837 w 1895475"/>
                  <a:gd name="connsiteY9" fmla="*/ 283369 h 1195388"/>
                  <a:gd name="connsiteX10" fmla="*/ 650081 w 1895475"/>
                  <a:gd name="connsiteY10" fmla="*/ 326231 h 1195388"/>
                  <a:gd name="connsiteX11" fmla="*/ 673893 w 1895475"/>
                  <a:gd name="connsiteY11" fmla="*/ 395287 h 1195388"/>
                  <a:gd name="connsiteX12" fmla="*/ 700087 w 1895475"/>
                  <a:gd name="connsiteY12" fmla="*/ 509587 h 1195388"/>
                  <a:gd name="connsiteX13" fmla="*/ 711993 w 1895475"/>
                  <a:gd name="connsiteY13" fmla="*/ 585787 h 1195388"/>
                  <a:gd name="connsiteX14" fmla="*/ 773906 w 1895475"/>
                  <a:gd name="connsiteY14" fmla="*/ 619125 h 1195388"/>
                  <a:gd name="connsiteX15" fmla="*/ 842962 w 1895475"/>
                  <a:gd name="connsiteY15" fmla="*/ 607219 h 1195388"/>
                  <a:gd name="connsiteX16" fmla="*/ 907256 w 1895475"/>
                  <a:gd name="connsiteY16" fmla="*/ 550069 h 1195388"/>
                  <a:gd name="connsiteX17" fmla="*/ 992981 w 1895475"/>
                  <a:gd name="connsiteY17" fmla="*/ 535781 h 1195388"/>
                  <a:gd name="connsiteX18" fmla="*/ 1104899 w 1895475"/>
                  <a:gd name="connsiteY18" fmla="*/ 547687 h 1195388"/>
                  <a:gd name="connsiteX19" fmla="*/ 1162049 w 1895475"/>
                  <a:gd name="connsiteY19" fmla="*/ 602456 h 1195388"/>
                  <a:gd name="connsiteX20" fmla="*/ 1173956 w 1895475"/>
                  <a:gd name="connsiteY20" fmla="*/ 711994 h 1195388"/>
                  <a:gd name="connsiteX21" fmla="*/ 1181099 w 1895475"/>
                  <a:gd name="connsiteY21" fmla="*/ 838200 h 1195388"/>
                  <a:gd name="connsiteX22" fmla="*/ 1216818 w 1895475"/>
                  <a:gd name="connsiteY22" fmla="*/ 890587 h 1195388"/>
                  <a:gd name="connsiteX23" fmla="*/ 1312068 w 1895475"/>
                  <a:gd name="connsiteY23" fmla="*/ 859631 h 1195388"/>
                  <a:gd name="connsiteX24" fmla="*/ 1388268 w 1895475"/>
                  <a:gd name="connsiteY24" fmla="*/ 823912 h 1195388"/>
                  <a:gd name="connsiteX25" fmla="*/ 1452562 w 1895475"/>
                  <a:gd name="connsiteY25" fmla="*/ 833437 h 1195388"/>
                  <a:gd name="connsiteX26" fmla="*/ 1504949 w 1895475"/>
                  <a:gd name="connsiteY26" fmla="*/ 752475 h 1195388"/>
                  <a:gd name="connsiteX27" fmla="*/ 1543049 w 1895475"/>
                  <a:gd name="connsiteY27" fmla="*/ 673894 h 1195388"/>
                  <a:gd name="connsiteX28" fmla="*/ 1604962 w 1895475"/>
                  <a:gd name="connsiteY28" fmla="*/ 595312 h 1195388"/>
                  <a:gd name="connsiteX29" fmla="*/ 1678781 w 1895475"/>
                  <a:gd name="connsiteY29" fmla="*/ 554831 h 1195388"/>
                  <a:gd name="connsiteX30" fmla="*/ 1762124 w 1895475"/>
                  <a:gd name="connsiteY30" fmla="*/ 573881 h 1195388"/>
                  <a:gd name="connsiteX31" fmla="*/ 1838324 w 1895475"/>
                  <a:gd name="connsiteY31" fmla="*/ 590550 h 1195388"/>
                  <a:gd name="connsiteX32" fmla="*/ 1895475 w 1895475"/>
                  <a:gd name="connsiteY32" fmla="*/ 600075 h 1195388"/>
                  <a:gd name="connsiteX33" fmla="*/ 1890712 w 1895475"/>
                  <a:gd name="connsiteY33" fmla="*/ 1195388 h 1195388"/>
                  <a:gd name="connsiteX34" fmla="*/ 0 w 1895475"/>
                  <a:gd name="connsiteY34" fmla="*/ 1195388 h 1195388"/>
                  <a:gd name="connsiteX35" fmla="*/ 2380 w 1895475"/>
                  <a:gd name="connsiteY35" fmla="*/ 2382 h 1195388"/>
                  <a:gd name="connsiteX36" fmla="*/ 228599 w 1895475"/>
                  <a:gd name="connsiteY36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2382 h 1195388"/>
                  <a:gd name="connsiteX36" fmla="*/ 228599 w 1893093"/>
                  <a:gd name="connsiteY36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2382 h 1195388"/>
                  <a:gd name="connsiteX36" fmla="*/ 104775 w 1893093"/>
                  <a:gd name="connsiteY36" fmla="*/ 2382 h 1195388"/>
                  <a:gd name="connsiteX37" fmla="*/ 228599 w 1893093"/>
                  <a:gd name="connsiteY37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2382 h 1195388"/>
                  <a:gd name="connsiteX36" fmla="*/ 104775 w 1893093"/>
                  <a:gd name="connsiteY36" fmla="*/ 40482 h 1195388"/>
                  <a:gd name="connsiteX37" fmla="*/ 228599 w 1893093"/>
                  <a:gd name="connsiteY37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83357 h 1195388"/>
                  <a:gd name="connsiteX36" fmla="*/ 104775 w 1893093"/>
                  <a:gd name="connsiteY36" fmla="*/ 40482 h 1195388"/>
                  <a:gd name="connsiteX37" fmla="*/ 228599 w 1893093"/>
                  <a:gd name="connsiteY37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83357 h 1195388"/>
                  <a:gd name="connsiteX36" fmla="*/ 57150 w 1893093"/>
                  <a:gd name="connsiteY36" fmla="*/ 104776 h 1195388"/>
                  <a:gd name="connsiteX37" fmla="*/ 104775 w 1893093"/>
                  <a:gd name="connsiteY37" fmla="*/ 40482 h 1195388"/>
                  <a:gd name="connsiteX38" fmla="*/ 228599 w 1893093"/>
                  <a:gd name="connsiteY38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83357 h 1195388"/>
                  <a:gd name="connsiteX36" fmla="*/ 71438 w 1893093"/>
                  <a:gd name="connsiteY36" fmla="*/ 121445 h 1195388"/>
                  <a:gd name="connsiteX37" fmla="*/ 104775 w 1893093"/>
                  <a:gd name="connsiteY37" fmla="*/ 40482 h 1195388"/>
                  <a:gd name="connsiteX38" fmla="*/ 228599 w 1893093"/>
                  <a:gd name="connsiteY38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83357 h 1195388"/>
                  <a:gd name="connsiteX36" fmla="*/ 71438 w 1893093"/>
                  <a:gd name="connsiteY36" fmla="*/ 121445 h 1195388"/>
                  <a:gd name="connsiteX37" fmla="*/ 111919 w 1893093"/>
                  <a:gd name="connsiteY37" fmla="*/ 54770 h 1195388"/>
                  <a:gd name="connsiteX38" fmla="*/ 228599 w 1893093"/>
                  <a:gd name="connsiteY38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83357 h 1195388"/>
                  <a:gd name="connsiteX36" fmla="*/ 40482 w 1893093"/>
                  <a:gd name="connsiteY36" fmla="*/ 150020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83357 h 1195388"/>
                  <a:gd name="connsiteX36" fmla="*/ 47626 w 1893093"/>
                  <a:gd name="connsiteY36" fmla="*/ 159545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83357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173956 w 1893093"/>
                  <a:gd name="connsiteY20" fmla="*/ 711994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181099 w 1893093"/>
                  <a:gd name="connsiteY21" fmla="*/ 838200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52537 w 1893093"/>
                  <a:gd name="connsiteY21" fmla="*/ 485775 h 1195388"/>
                  <a:gd name="connsiteX22" fmla="*/ 1216818 w 1893093"/>
                  <a:gd name="connsiteY22" fmla="*/ 890587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52537 w 1893093"/>
                  <a:gd name="connsiteY21" fmla="*/ 485775 h 1195388"/>
                  <a:gd name="connsiteX22" fmla="*/ 1285874 w 1893093"/>
                  <a:gd name="connsiteY22" fmla="*/ 419100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88157 h 1195388"/>
                  <a:gd name="connsiteX22" fmla="*/ 1285874 w 1893093"/>
                  <a:gd name="connsiteY22" fmla="*/ 419100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88157 h 1195388"/>
                  <a:gd name="connsiteX22" fmla="*/ 1288255 w 1893093"/>
                  <a:gd name="connsiteY22" fmla="*/ 426243 h 1195388"/>
                  <a:gd name="connsiteX23" fmla="*/ 1312068 w 1893093"/>
                  <a:gd name="connsiteY23" fmla="*/ 859631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88157 h 1195388"/>
                  <a:gd name="connsiteX22" fmla="*/ 1288255 w 1893093"/>
                  <a:gd name="connsiteY22" fmla="*/ 426243 h 1195388"/>
                  <a:gd name="connsiteX23" fmla="*/ 1343024 w 1893093"/>
                  <a:gd name="connsiteY23" fmla="*/ 407194 h 1195388"/>
                  <a:gd name="connsiteX24" fmla="*/ 1388268 w 1893093"/>
                  <a:gd name="connsiteY24" fmla="*/ 823912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88157 h 1195388"/>
                  <a:gd name="connsiteX22" fmla="*/ 1288255 w 1893093"/>
                  <a:gd name="connsiteY22" fmla="*/ 426243 h 1195388"/>
                  <a:gd name="connsiteX23" fmla="*/ 1343024 w 1893093"/>
                  <a:gd name="connsiteY23" fmla="*/ 407194 h 1195388"/>
                  <a:gd name="connsiteX24" fmla="*/ 1414461 w 1893093"/>
                  <a:gd name="connsiteY24" fmla="*/ 426243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88157 h 1195388"/>
                  <a:gd name="connsiteX22" fmla="*/ 1288255 w 1893093"/>
                  <a:gd name="connsiteY22" fmla="*/ 426243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8255 w 1893093"/>
                  <a:gd name="connsiteY22" fmla="*/ 426243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52562 w 1893093"/>
                  <a:gd name="connsiteY25" fmla="*/ 83343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04949 w 1893093"/>
                  <a:gd name="connsiteY26" fmla="*/ 75247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43049 w 1893093"/>
                  <a:gd name="connsiteY27" fmla="*/ 673894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604962 w 1893093"/>
                  <a:gd name="connsiteY28" fmla="*/ 595312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633537 w 1893093"/>
                  <a:gd name="connsiteY28" fmla="*/ 583406 h 1195388"/>
                  <a:gd name="connsiteX29" fmla="*/ 1678781 w 1893093"/>
                  <a:gd name="connsiteY29" fmla="*/ 554831 h 1195388"/>
                  <a:gd name="connsiteX30" fmla="*/ 1762124 w 1893093"/>
                  <a:gd name="connsiteY30" fmla="*/ 573881 h 1195388"/>
                  <a:gd name="connsiteX31" fmla="*/ 1838324 w 1893093"/>
                  <a:gd name="connsiteY31" fmla="*/ 590550 h 1195388"/>
                  <a:gd name="connsiteX32" fmla="*/ 1893093 w 1893093"/>
                  <a:gd name="connsiteY32" fmla="*/ 602456 h 1195388"/>
                  <a:gd name="connsiteX33" fmla="*/ 1890712 w 1893093"/>
                  <a:gd name="connsiteY33" fmla="*/ 1195388 h 1195388"/>
                  <a:gd name="connsiteX34" fmla="*/ 0 w 1893093"/>
                  <a:gd name="connsiteY34" fmla="*/ 1195388 h 1195388"/>
                  <a:gd name="connsiteX35" fmla="*/ 2380 w 1893093"/>
                  <a:gd name="connsiteY35" fmla="*/ 138113 h 1195388"/>
                  <a:gd name="connsiteX36" fmla="*/ 45245 w 1893093"/>
                  <a:gd name="connsiteY36" fmla="*/ 133351 h 1195388"/>
                  <a:gd name="connsiteX37" fmla="*/ 71438 w 1893093"/>
                  <a:gd name="connsiteY37" fmla="*/ 121445 h 1195388"/>
                  <a:gd name="connsiteX38" fmla="*/ 111919 w 1893093"/>
                  <a:gd name="connsiteY38" fmla="*/ 54770 h 1195388"/>
                  <a:gd name="connsiteX39" fmla="*/ 228599 w 1893093"/>
                  <a:gd name="connsiteY39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633537 w 1893093"/>
                  <a:gd name="connsiteY28" fmla="*/ 583406 h 1195388"/>
                  <a:gd name="connsiteX29" fmla="*/ 1604903 w 1893093"/>
                  <a:gd name="connsiteY29" fmla="*/ 534706 h 1195388"/>
                  <a:gd name="connsiteX30" fmla="*/ 1678781 w 1893093"/>
                  <a:gd name="connsiteY30" fmla="*/ 554831 h 1195388"/>
                  <a:gd name="connsiteX31" fmla="*/ 1762124 w 1893093"/>
                  <a:gd name="connsiteY31" fmla="*/ 573881 h 1195388"/>
                  <a:gd name="connsiteX32" fmla="*/ 1838324 w 1893093"/>
                  <a:gd name="connsiteY32" fmla="*/ 590550 h 1195388"/>
                  <a:gd name="connsiteX33" fmla="*/ 1893093 w 1893093"/>
                  <a:gd name="connsiteY33" fmla="*/ 602456 h 1195388"/>
                  <a:gd name="connsiteX34" fmla="*/ 1890712 w 1893093"/>
                  <a:gd name="connsiteY34" fmla="*/ 1195388 h 1195388"/>
                  <a:gd name="connsiteX35" fmla="*/ 0 w 1893093"/>
                  <a:gd name="connsiteY35" fmla="*/ 1195388 h 1195388"/>
                  <a:gd name="connsiteX36" fmla="*/ 2380 w 1893093"/>
                  <a:gd name="connsiteY36" fmla="*/ 138113 h 1195388"/>
                  <a:gd name="connsiteX37" fmla="*/ 45245 w 1893093"/>
                  <a:gd name="connsiteY37" fmla="*/ 133351 h 1195388"/>
                  <a:gd name="connsiteX38" fmla="*/ 71438 w 1893093"/>
                  <a:gd name="connsiteY38" fmla="*/ 121445 h 1195388"/>
                  <a:gd name="connsiteX39" fmla="*/ 111919 w 1893093"/>
                  <a:gd name="connsiteY39" fmla="*/ 54770 h 1195388"/>
                  <a:gd name="connsiteX40" fmla="*/ 228599 w 1893093"/>
                  <a:gd name="connsiteY40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633537 w 1893093"/>
                  <a:gd name="connsiteY28" fmla="*/ 583406 h 1195388"/>
                  <a:gd name="connsiteX29" fmla="*/ 1643003 w 1893093"/>
                  <a:gd name="connsiteY29" fmla="*/ 518037 h 1195388"/>
                  <a:gd name="connsiteX30" fmla="*/ 1678781 w 1893093"/>
                  <a:gd name="connsiteY30" fmla="*/ 554831 h 1195388"/>
                  <a:gd name="connsiteX31" fmla="*/ 1762124 w 1893093"/>
                  <a:gd name="connsiteY31" fmla="*/ 573881 h 1195388"/>
                  <a:gd name="connsiteX32" fmla="*/ 1838324 w 1893093"/>
                  <a:gd name="connsiteY32" fmla="*/ 590550 h 1195388"/>
                  <a:gd name="connsiteX33" fmla="*/ 1893093 w 1893093"/>
                  <a:gd name="connsiteY33" fmla="*/ 602456 h 1195388"/>
                  <a:gd name="connsiteX34" fmla="*/ 1890712 w 1893093"/>
                  <a:gd name="connsiteY34" fmla="*/ 1195388 h 1195388"/>
                  <a:gd name="connsiteX35" fmla="*/ 0 w 1893093"/>
                  <a:gd name="connsiteY35" fmla="*/ 1195388 h 1195388"/>
                  <a:gd name="connsiteX36" fmla="*/ 2380 w 1893093"/>
                  <a:gd name="connsiteY36" fmla="*/ 138113 h 1195388"/>
                  <a:gd name="connsiteX37" fmla="*/ 45245 w 1893093"/>
                  <a:gd name="connsiteY37" fmla="*/ 133351 h 1195388"/>
                  <a:gd name="connsiteX38" fmla="*/ 71438 w 1893093"/>
                  <a:gd name="connsiteY38" fmla="*/ 121445 h 1195388"/>
                  <a:gd name="connsiteX39" fmla="*/ 111919 w 1893093"/>
                  <a:gd name="connsiteY39" fmla="*/ 54770 h 1195388"/>
                  <a:gd name="connsiteX40" fmla="*/ 228599 w 1893093"/>
                  <a:gd name="connsiteY40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578768 w 1893093"/>
                  <a:gd name="connsiteY28" fmla="*/ 531018 h 1195388"/>
                  <a:gd name="connsiteX29" fmla="*/ 1643003 w 1893093"/>
                  <a:gd name="connsiteY29" fmla="*/ 518037 h 1195388"/>
                  <a:gd name="connsiteX30" fmla="*/ 1678781 w 1893093"/>
                  <a:gd name="connsiteY30" fmla="*/ 554831 h 1195388"/>
                  <a:gd name="connsiteX31" fmla="*/ 1762124 w 1893093"/>
                  <a:gd name="connsiteY31" fmla="*/ 573881 h 1195388"/>
                  <a:gd name="connsiteX32" fmla="*/ 1838324 w 1893093"/>
                  <a:gd name="connsiteY32" fmla="*/ 590550 h 1195388"/>
                  <a:gd name="connsiteX33" fmla="*/ 1893093 w 1893093"/>
                  <a:gd name="connsiteY33" fmla="*/ 602456 h 1195388"/>
                  <a:gd name="connsiteX34" fmla="*/ 1890712 w 1893093"/>
                  <a:gd name="connsiteY34" fmla="*/ 1195388 h 1195388"/>
                  <a:gd name="connsiteX35" fmla="*/ 0 w 1893093"/>
                  <a:gd name="connsiteY35" fmla="*/ 1195388 h 1195388"/>
                  <a:gd name="connsiteX36" fmla="*/ 2380 w 1893093"/>
                  <a:gd name="connsiteY36" fmla="*/ 138113 h 1195388"/>
                  <a:gd name="connsiteX37" fmla="*/ 45245 w 1893093"/>
                  <a:gd name="connsiteY37" fmla="*/ 133351 h 1195388"/>
                  <a:gd name="connsiteX38" fmla="*/ 71438 w 1893093"/>
                  <a:gd name="connsiteY38" fmla="*/ 121445 h 1195388"/>
                  <a:gd name="connsiteX39" fmla="*/ 111919 w 1893093"/>
                  <a:gd name="connsiteY39" fmla="*/ 54770 h 1195388"/>
                  <a:gd name="connsiteX40" fmla="*/ 228599 w 1893093"/>
                  <a:gd name="connsiteY40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578768 w 1893093"/>
                  <a:gd name="connsiteY28" fmla="*/ 531018 h 1195388"/>
                  <a:gd name="connsiteX29" fmla="*/ 1592997 w 1893093"/>
                  <a:gd name="connsiteY29" fmla="*/ 563280 h 1195388"/>
                  <a:gd name="connsiteX30" fmla="*/ 1678781 w 1893093"/>
                  <a:gd name="connsiteY30" fmla="*/ 554831 h 1195388"/>
                  <a:gd name="connsiteX31" fmla="*/ 1762124 w 1893093"/>
                  <a:gd name="connsiteY31" fmla="*/ 573881 h 1195388"/>
                  <a:gd name="connsiteX32" fmla="*/ 1838324 w 1893093"/>
                  <a:gd name="connsiteY32" fmla="*/ 590550 h 1195388"/>
                  <a:gd name="connsiteX33" fmla="*/ 1893093 w 1893093"/>
                  <a:gd name="connsiteY33" fmla="*/ 602456 h 1195388"/>
                  <a:gd name="connsiteX34" fmla="*/ 1890712 w 1893093"/>
                  <a:gd name="connsiteY34" fmla="*/ 1195388 h 1195388"/>
                  <a:gd name="connsiteX35" fmla="*/ 0 w 1893093"/>
                  <a:gd name="connsiteY35" fmla="*/ 1195388 h 1195388"/>
                  <a:gd name="connsiteX36" fmla="*/ 2380 w 1893093"/>
                  <a:gd name="connsiteY36" fmla="*/ 138113 h 1195388"/>
                  <a:gd name="connsiteX37" fmla="*/ 45245 w 1893093"/>
                  <a:gd name="connsiteY37" fmla="*/ 133351 h 1195388"/>
                  <a:gd name="connsiteX38" fmla="*/ 71438 w 1893093"/>
                  <a:gd name="connsiteY38" fmla="*/ 121445 h 1195388"/>
                  <a:gd name="connsiteX39" fmla="*/ 111919 w 1893093"/>
                  <a:gd name="connsiteY39" fmla="*/ 54770 h 1195388"/>
                  <a:gd name="connsiteX40" fmla="*/ 228599 w 1893093"/>
                  <a:gd name="connsiteY40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578768 w 1893093"/>
                  <a:gd name="connsiteY28" fmla="*/ 531018 h 1195388"/>
                  <a:gd name="connsiteX29" fmla="*/ 1592997 w 1893093"/>
                  <a:gd name="connsiteY29" fmla="*/ 563280 h 1195388"/>
                  <a:gd name="connsiteX30" fmla="*/ 1643003 w 1893093"/>
                  <a:gd name="connsiteY30" fmla="*/ 560900 h 1195388"/>
                  <a:gd name="connsiteX31" fmla="*/ 1678781 w 1893093"/>
                  <a:gd name="connsiteY31" fmla="*/ 554831 h 1195388"/>
                  <a:gd name="connsiteX32" fmla="*/ 1762124 w 1893093"/>
                  <a:gd name="connsiteY32" fmla="*/ 573881 h 1195388"/>
                  <a:gd name="connsiteX33" fmla="*/ 1838324 w 1893093"/>
                  <a:gd name="connsiteY33" fmla="*/ 590550 h 1195388"/>
                  <a:gd name="connsiteX34" fmla="*/ 1893093 w 1893093"/>
                  <a:gd name="connsiteY34" fmla="*/ 602456 h 1195388"/>
                  <a:gd name="connsiteX35" fmla="*/ 1890712 w 1893093"/>
                  <a:gd name="connsiteY35" fmla="*/ 1195388 h 1195388"/>
                  <a:gd name="connsiteX36" fmla="*/ 0 w 1893093"/>
                  <a:gd name="connsiteY36" fmla="*/ 1195388 h 1195388"/>
                  <a:gd name="connsiteX37" fmla="*/ 2380 w 1893093"/>
                  <a:gd name="connsiteY37" fmla="*/ 138113 h 1195388"/>
                  <a:gd name="connsiteX38" fmla="*/ 45245 w 1893093"/>
                  <a:gd name="connsiteY38" fmla="*/ 133351 h 1195388"/>
                  <a:gd name="connsiteX39" fmla="*/ 71438 w 1893093"/>
                  <a:gd name="connsiteY39" fmla="*/ 121445 h 1195388"/>
                  <a:gd name="connsiteX40" fmla="*/ 111919 w 1893093"/>
                  <a:gd name="connsiteY40" fmla="*/ 54770 h 1195388"/>
                  <a:gd name="connsiteX41" fmla="*/ 228599 w 1893093"/>
                  <a:gd name="connsiteY41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578768 w 1893093"/>
                  <a:gd name="connsiteY28" fmla="*/ 531018 h 1195388"/>
                  <a:gd name="connsiteX29" fmla="*/ 1592997 w 1893093"/>
                  <a:gd name="connsiteY29" fmla="*/ 563280 h 1195388"/>
                  <a:gd name="connsiteX30" fmla="*/ 1616809 w 1893093"/>
                  <a:gd name="connsiteY30" fmla="*/ 575187 h 1195388"/>
                  <a:gd name="connsiteX31" fmla="*/ 1678781 w 1893093"/>
                  <a:gd name="connsiteY31" fmla="*/ 554831 h 1195388"/>
                  <a:gd name="connsiteX32" fmla="*/ 1762124 w 1893093"/>
                  <a:gd name="connsiteY32" fmla="*/ 573881 h 1195388"/>
                  <a:gd name="connsiteX33" fmla="*/ 1838324 w 1893093"/>
                  <a:gd name="connsiteY33" fmla="*/ 590550 h 1195388"/>
                  <a:gd name="connsiteX34" fmla="*/ 1893093 w 1893093"/>
                  <a:gd name="connsiteY34" fmla="*/ 602456 h 1195388"/>
                  <a:gd name="connsiteX35" fmla="*/ 1890712 w 1893093"/>
                  <a:gd name="connsiteY35" fmla="*/ 1195388 h 1195388"/>
                  <a:gd name="connsiteX36" fmla="*/ 0 w 1893093"/>
                  <a:gd name="connsiteY36" fmla="*/ 1195388 h 1195388"/>
                  <a:gd name="connsiteX37" fmla="*/ 2380 w 1893093"/>
                  <a:gd name="connsiteY37" fmla="*/ 138113 h 1195388"/>
                  <a:gd name="connsiteX38" fmla="*/ 45245 w 1893093"/>
                  <a:gd name="connsiteY38" fmla="*/ 133351 h 1195388"/>
                  <a:gd name="connsiteX39" fmla="*/ 71438 w 1893093"/>
                  <a:gd name="connsiteY39" fmla="*/ 121445 h 1195388"/>
                  <a:gd name="connsiteX40" fmla="*/ 111919 w 1893093"/>
                  <a:gd name="connsiteY40" fmla="*/ 54770 h 1195388"/>
                  <a:gd name="connsiteX41" fmla="*/ 228599 w 1893093"/>
                  <a:gd name="connsiteY41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578768 w 1893093"/>
                  <a:gd name="connsiteY28" fmla="*/ 531018 h 1195388"/>
                  <a:gd name="connsiteX29" fmla="*/ 1592997 w 1893093"/>
                  <a:gd name="connsiteY29" fmla="*/ 563280 h 1195388"/>
                  <a:gd name="connsiteX30" fmla="*/ 1616809 w 1893093"/>
                  <a:gd name="connsiteY30" fmla="*/ 575187 h 1195388"/>
                  <a:gd name="connsiteX31" fmla="*/ 1657291 w 1893093"/>
                  <a:gd name="connsiteY31" fmla="*/ 565662 h 1195388"/>
                  <a:gd name="connsiteX32" fmla="*/ 1678781 w 1893093"/>
                  <a:gd name="connsiteY32" fmla="*/ 554831 h 1195388"/>
                  <a:gd name="connsiteX33" fmla="*/ 1762124 w 1893093"/>
                  <a:gd name="connsiteY33" fmla="*/ 573881 h 1195388"/>
                  <a:gd name="connsiteX34" fmla="*/ 1838324 w 1893093"/>
                  <a:gd name="connsiteY34" fmla="*/ 590550 h 1195388"/>
                  <a:gd name="connsiteX35" fmla="*/ 1893093 w 1893093"/>
                  <a:gd name="connsiteY35" fmla="*/ 602456 h 1195388"/>
                  <a:gd name="connsiteX36" fmla="*/ 1890712 w 1893093"/>
                  <a:gd name="connsiteY36" fmla="*/ 1195388 h 1195388"/>
                  <a:gd name="connsiteX37" fmla="*/ 0 w 1893093"/>
                  <a:gd name="connsiteY37" fmla="*/ 1195388 h 1195388"/>
                  <a:gd name="connsiteX38" fmla="*/ 2380 w 1893093"/>
                  <a:gd name="connsiteY38" fmla="*/ 138113 h 1195388"/>
                  <a:gd name="connsiteX39" fmla="*/ 45245 w 1893093"/>
                  <a:gd name="connsiteY39" fmla="*/ 133351 h 1195388"/>
                  <a:gd name="connsiteX40" fmla="*/ 71438 w 1893093"/>
                  <a:gd name="connsiteY40" fmla="*/ 121445 h 1195388"/>
                  <a:gd name="connsiteX41" fmla="*/ 111919 w 1893093"/>
                  <a:gd name="connsiteY41" fmla="*/ 54770 h 1195388"/>
                  <a:gd name="connsiteX42" fmla="*/ 228599 w 1893093"/>
                  <a:gd name="connsiteY42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578768 w 1893093"/>
                  <a:gd name="connsiteY28" fmla="*/ 531018 h 1195388"/>
                  <a:gd name="connsiteX29" fmla="*/ 1592997 w 1893093"/>
                  <a:gd name="connsiteY29" fmla="*/ 563280 h 1195388"/>
                  <a:gd name="connsiteX30" fmla="*/ 1616809 w 1893093"/>
                  <a:gd name="connsiteY30" fmla="*/ 575187 h 1195388"/>
                  <a:gd name="connsiteX31" fmla="*/ 1647766 w 1893093"/>
                  <a:gd name="connsiteY31" fmla="*/ 575187 h 1195388"/>
                  <a:gd name="connsiteX32" fmla="*/ 1678781 w 1893093"/>
                  <a:gd name="connsiteY32" fmla="*/ 554831 h 1195388"/>
                  <a:gd name="connsiteX33" fmla="*/ 1762124 w 1893093"/>
                  <a:gd name="connsiteY33" fmla="*/ 573881 h 1195388"/>
                  <a:gd name="connsiteX34" fmla="*/ 1838324 w 1893093"/>
                  <a:gd name="connsiteY34" fmla="*/ 590550 h 1195388"/>
                  <a:gd name="connsiteX35" fmla="*/ 1893093 w 1893093"/>
                  <a:gd name="connsiteY35" fmla="*/ 602456 h 1195388"/>
                  <a:gd name="connsiteX36" fmla="*/ 1890712 w 1893093"/>
                  <a:gd name="connsiteY36" fmla="*/ 1195388 h 1195388"/>
                  <a:gd name="connsiteX37" fmla="*/ 0 w 1893093"/>
                  <a:gd name="connsiteY37" fmla="*/ 1195388 h 1195388"/>
                  <a:gd name="connsiteX38" fmla="*/ 2380 w 1893093"/>
                  <a:gd name="connsiteY38" fmla="*/ 138113 h 1195388"/>
                  <a:gd name="connsiteX39" fmla="*/ 45245 w 1893093"/>
                  <a:gd name="connsiteY39" fmla="*/ 133351 h 1195388"/>
                  <a:gd name="connsiteX40" fmla="*/ 71438 w 1893093"/>
                  <a:gd name="connsiteY40" fmla="*/ 121445 h 1195388"/>
                  <a:gd name="connsiteX41" fmla="*/ 111919 w 1893093"/>
                  <a:gd name="connsiteY41" fmla="*/ 54770 h 1195388"/>
                  <a:gd name="connsiteX42" fmla="*/ 228599 w 1893093"/>
                  <a:gd name="connsiteY42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578768 w 1893093"/>
                  <a:gd name="connsiteY28" fmla="*/ 531018 h 1195388"/>
                  <a:gd name="connsiteX29" fmla="*/ 1592997 w 1893093"/>
                  <a:gd name="connsiteY29" fmla="*/ 563280 h 1195388"/>
                  <a:gd name="connsiteX30" fmla="*/ 1616809 w 1893093"/>
                  <a:gd name="connsiteY30" fmla="*/ 575187 h 1195388"/>
                  <a:gd name="connsiteX31" fmla="*/ 1647766 w 1893093"/>
                  <a:gd name="connsiteY31" fmla="*/ 575187 h 1195388"/>
                  <a:gd name="connsiteX32" fmla="*/ 1688306 w 1893093"/>
                  <a:gd name="connsiteY32" fmla="*/ 571500 h 1195388"/>
                  <a:gd name="connsiteX33" fmla="*/ 1762124 w 1893093"/>
                  <a:gd name="connsiteY33" fmla="*/ 573881 h 1195388"/>
                  <a:gd name="connsiteX34" fmla="*/ 1838324 w 1893093"/>
                  <a:gd name="connsiteY34" fmla="*/ 590550 h 1195388"/>
                  <a:gd name="connsiteX35" fmla="*/ 1893093 w 1893093"/>
                  <a:gd name="connsiteY35" fmla="*/ 602456 h 1195388"/>
                  <a:gd name="connsiteX36" fmla="*/ 1890712 w 1893093"/>
                  <a:gd name="connsiteY36" fmla="*/ 1195388 h 1195388"/>
                  <a:gd name="connsiteX37" fmla="*/ 0 w 1893093"/>
                  <a:gd name="connsiteY37" fmla="*/ 1195388 h 1195388"/>
                  <a:gd name="connsiteX38" fmla="*/ 2380 w 1893093"/>
                  <a:gd name="connsiteY38" fmla="*/ 138113 h 1195388"/>
                  <a:gd name="connsiteX39" fmla="*/ 45245 w 1893093"/>
                  <a:gd name="connsiteY39" fmla="*/ 133351 h 1195388"/>
                  <a:gd name="connsiteX40" fmla="*/ 71438 w 1893093"/>
                  <a:gd name="connsiteY40" fmla="*/ 121445 h 1195388"/>
                  <a:gd name="connsiteX41" fmla="*/ 111919 w 1893093"/>
                  <a:gd name="connsiteY41" fmla="*/ 54770 h 1195388"/>
                  <a:gd name="connsiteX42" fmla="*/ 228599 w 1893093"/>
                  <a:gd name="connsiteY42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578768 w 1893093"/>
                  <a:gd name="connsiteY28" fmla="*/ 531018 h 1195388"/>
                  <a:gd name="connsiteX29" fmla="*/ 1592997 w 1893093"/>
                  <a:gd name="connsiteY29" fmla="*/ 563280 h 1195388"/>
                  <a:gd name="connsiteX30" fmla="*/ 1616809 w 1893093"/>
                  <a:gd name="connsiteY30" fmla="*/ 575187 h 1195388"/>
                  <a:gd name="connsiteX31" fmla="*/ 1647766 w 1893093"/>
                  <a:gd name="connsiteY31" fmla="*/ 575187 h 1195388"/>
                  <a:gd name="connsiteX32" fmla="*/ 1688306 w 1893093"/>
                  <a:gd name="connsiteY32" fmla="*/ 571500 h 1195388"/>
                  <a:gd name="connsiteX33" fmla="*/ 1759742 w 1893093"/>
                  <a:gd name="connsiteY33" fmla="*/ 600075 h 1195388"/>
                  <a:gd name="connsiteX34" fmla="*/ 1838324 w 1893093"/>
                  <a:gd name="connsiteY34" fmla="*/ 590550 h 1195388"/>
                  <a:gd name="connsiteX35" fmla="*/ 1893093 w 1893093"/>
                  <a:gd name="connsiteY35" fmla="*/ 602456 h 1195388"/>
                  <a:gd name="connsiteX36" fmla="*/ 1890712 w 1893093"/>
                  <a:gd name="connsiteY36" fmla="*/ 1195388 h 1195388"/>
                  <a:gd name="connsiteX37" fmla="*/ 0 w 1893093"/>
                  <a:gd name="connsiteY37" fmla="*/ 1195388 h 1195388"/>
                  <a:gd name="connsiteX38" fmla="*/ 2380 w 1893093"/>
                  <a:gd name="connsiteY38" fmla="*/ 138113 h 1195388"/>
                  <a:gd name="connsiteX39" fmla="*/ 45245 w 1893093"/>
                  <a:gd name="connsiteY39" fmla="*/ 133351 h 1195388"/>
                  <a:gd name="connsiteX40" fmla="*/ 71438 w 1893093"/>
                  <a:gd name="connsiteY40" fmla="*/ 121445 h 1195388"/>
                  <a:gd name="connsiteX41" fmla="*/ 111919 w 1893093"/>
                  <a:gd name="connsiteY41" fmla="*/ 54770 h 1195388"/>
                  <a:gd name="connsiteX42" fmla="*/ 228599 w 1893093"/>
                  <a:gd name="connsiteY42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578768 w 1893093"/>
                  <a:gd name="connsiteY28" fmla="*/ 531018 h 1195388"/>
                  <a:gd name="connsiteX29" fmla="*/ 1592997 w 1893093"/>
                  <a:gd name="connsiteY29" fmla="*/ 563280 h 1195388"/>
                  <a:gd name="connsiteX30" fmla="*/ 1616809 w 1893093"/>
                  <a:gd name="connsiteY30" fmla="*/ 575187 h 1195388"/>
                  <a:gd name="connsiteX31" fmla="*/ 1647766 w 1893093"/>
                  <a:gd name="connsiteY31" fmla="*/ 575187 h 1195388"/>
                  <a:gd name="connsiteX32" fmla="*/ 1688306 w 1893093"/>
                  <a:gd name="connsiteY32" fmla="*/ 571500 h 1195388"/>
                  <a:gd name="connsiteX33" fmla="*/ 1759742 w 1893093"/>
                  <a:gd name="connsiteY33" fmla="*/ 600075 h 1195388"/>
                  <a:gd name="connsiteX34" fmla="*/ 1816893 w 1893093"/>
                  <a:gd name="connsiteY34" fmla="*/ 604837 h 1195388"/>
                  <a:gd name="connsiteX35" fmla="*/ 1893093 w 1893093"/>
                  <a:gd name="connsiteY35" fmla="*/ 602456 h 1195388"/>
                  <a:gd name="connsiteX36" fmla="*/ 1890712 w 1893093"/>
                  <a:gd name="connsiteY36" fmla="*/ 1195388 h 1195388"/>
                  <a:gd name="connsiteX37" fmla="*/ 0 w 1893093"/>
                  <a:gd name="connsiteY37" fmla="*/ 1195388 h 1195388"/>
                  <a:gd name="connsiteX38" fmla="*/ 2380 w 1893093"/>
                  <a:gd name="connsiteY38" fmla="*/ 138113 h 1195388"/>
                  <a:gd name="connsiteX39" fmla="*/ 45245 w 1893093"/>
                  <a:gd name="connsiteY39" fmla="*/ 133351 h 1195388"/>
                  <a:gd name="connsiteX40" fmla="*/ 71438 w 1893093"/>
                  <a:gd name="connsiteY40" fmla="*/ 121445 h 1195388"/>
                  <a:gd name="connsiteX41" fmla="*/ 111919 w 1893093"/>
                  <a:gd name="connsiteY41" fmla="*/ 54770 h 1195388"/>
                  <a:gd name="connsiteX42" fmla="*/ 228599 w 1893093"/>
                  <a:gd name="connsiteY42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578768 w 1893093"/>
                  <a:gd name="connsiteY28" fmla="*/ 531018 h 1195388"/>
                  <a:gd name="connsiteX29" fmla="*/ 1592997 w 1893093"/>
                  <a:gd name="connsiteY29" fmla="*/ 563280 h 1195388"/>
                  <a:gd name="connsiteX30" fmla="*/ 1616809 w 1893093"/>
                  <a:gd name="connsiteY30" fmla="*/ 575187 h 1195388"/>
                  <a:gd name="connsiteX31" fmla="*/ 1647766 w 1893093"/>
                  <a:gd name="connsiteY31" fmla="*/ 575187 h 1195388"/>
                  <a:gd name="connsiteX32" fmla="*/ 1688306 w 1893093"/>
                  <a:gd name="connsiteY32" fmla="*/ 571500 h 1195388"/>
                  <a:gd name="connsiteX33" fmla="*/ 1759742 w 1893093"/>
                  <a:gd name="connsiteY33" fmla="*/ 600075 h 1195388"/>
                  <a:gd name="connsiteX34" fmla="*/ 1816893 w 1893093"/>
                  <a:gd name="connsiteY34" fmla="*/ 604837 h 1195388"/>
                  <a:gd name="connsiteX35" fmla="*/ 1819216 w 1893093"/>
                  <a:gd name="connsiteY35" fmla="*/ 606143 h 1195388"/>
                  <a:gd name="connsiteX36" fmla="*/ 1893093 w 1893093"/>
                  <a:gd name="connsiteY36" fmla="*/ 602456 h 1195388"/>
                  <a:gd name="connsiteX37" fmla="*/ 1890712 w 1893093"/>
                  <a:gd name="connsiteY37" fmla="*/ 1195388 h 1195388"/>
                  <a:gd name="connsiteX38" fmla="*/ 0 w 1893093"/>
                  <a:gd name="connsiteY38" fmla="*/ 1195388 h 1195388"/>
                  <a:gd name="connsiteX39" fmla="*/ 2380 w 1893093"/>
                  <a:gd name="connsiteY39" fmla="*/ 138113 h 1195388"/>
                  <a:gd name="connsiteX40" fmla="*/ 45245 w 1893093"/>
                  <a:gd name="connsiteY40" fmla="*/ 133351 h 1195388"/>
                  <a:gd name="connsiteX41" fmla="*/ 71438 w 1893093"/>
                  <a:gd name="connsiteY41" fmla="*/ 121445 h 1195388"/>
                  <a:gd name="connsiteX42" fmla="*/ 111919 w 1893093"/>
                  <a:gd name="connsiteY42" fmla="*/ 54770 h 1195388"/>
                  <a:gd name="connsiteX43" fmla="*/ 228599 w 1893093"/>
                  <a:gd name="connsiteY43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578768 w 1893093"/>
                  <a:gd name="connsiteY28" fmla="*/ 531018 h 1195388"/>
                  <a:gd name="connsiteX29" fmla="*/ 1592997 w 1893093"/>
                  <a:gd name="connsiteY29" fmla="*/ 563280 h 1195388"/>
                  <a:gd name="connsiteX30" fmla="*/ 1616809 w 1893093"/>
                  <a:gd name="connsiteY30" fmla="*/ 575187 h 1195388"/>
                  <a:gd name="connsiteX31" fmla="*/ 1647766 w 1893093"/>
                  <a:gd name="connsiteY31" fmla="*/ 575187 h 1195388"/>
                  <a:gd name="connsiteX32" fmla="*/ 1688306 w 1893093"/>
                  <a:gd name="connsiteY32" fmla="*/ 571500 h 1195388"/>
                  <a:gd name="connsiteX33" fmla="*/ 1759742 w 1893093"/>
                  <a:gd name="connsiteY33" fmla="*/ 600075 h 1195388"/>
                  <a:gd name="connsiteX34" fmla="*/ 1816893 w 1893093"/>
                  <a:gd name="connsiteY34" fmla="*/ 604837 h 1195388"/>
                  <a:gd name="connsiteX35" fmla="*/ 1835884 w 1893093"/>
                  <a:gd name="connsiteY35" fmla="*/ 725206 h 1195388"/>
                  <a:gd name="connsiteX36" fmla="*/ 1893093 w 1893093"/>
                  <a:gd name="connsiteY36" fmla="*/ 602456 h 1195388"/>
                  <a:gd name="connsiteX37" fmla="*/ 1890712 w 1893093"/>
                  <a:gd name="connsiteY37" fmla="*/ 1195388 h 1195388"/>
                  <a:gd name="connsiteX38" fmla="*/ 0 w 1893093"/>
                  <a:gd name="connsiteY38" fmla="*/ 1195388 h 1195388"/>
                  <a:gd name="connsiteX39" fmla="*/ 2380 w 1893093"/>
                  <a:gd name="connsiteY39" fmla="*/ 138113 h 1195388"/>
                  <a:gd name="connsiteX40" fmla="*/ 45245 w 1893093"/>
                  <a:gd name="connsiteY40" fmla="*/ 133351 h 1195388"/>
                  <a:gd name="connsiteX41" fmla="*/ 71438 w 1893093"/>
                  <a:gd name="connsiteY41" fmla="*/ 121445 h 1195388"/>
                  <a:gd name="connsiteX42" fmla="*/ 111919 w 1893093"/>
                  <a:gd name="connsiteY42" fmla="*/ 54770 h 1195388"/>
                  <a:gd name="connsiteX43" fmla="*/ 228599 w 1893093"/>
                  <a:gd name="connsiteY43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578768 w 1893093"/>
                  <a:gd name="connsiteY28" fmla="*/ 531018 h 1195388"/>
                  <a:gd name="connsiteX29" fmla="*/ 1592997 w 1893093"/>
                  <a:gd name="connsiteY29" fmla="*/ 563280 h 1195388"/>
                  <a:gd name="connsiteX30" fmla="*/ 1616809 w 1893093"/>
                  <a:gd name="connsiteY30" fmla="*/ 575187 h 1195388"/>
                  <a:gd name="connsiteX31" fmla="*/ 1647766 w 1893093"/>
                  <a:gd name="connsiteY31" fmla="*/ 575187 h 1195388"/>
                  <a:gd name="connsiteX32" fmla="*/ 1688306 w 1893093"/>
                  <a:gd name="connsiteY32" fmla="*/ 571500 h 1195388"/>
                  <a:gd name="connsiteX33" fmla="*/ 1759742 w 1893093"/>
                  <a:gd name="connsiteY33" fmla="*/ 600075 h 1195388"/>
                  <a:gd name="connsiteX34" fmla="*/ 1816893 w 1893093"/>
                  <a:gd name="connsiteY34" fmla="*/ 604837 h 1195388"/>
                  <a:gd name="connsiteX35" fmla="*/ 1835884 w 1893093"/>
                  <a:gd name="connsiteY35" fmla="*/ 725206 h 1195388"/>
                  <a:gd name="connsiteX36" fmla="*/ 1893093 w 1893093"/>
                  <a:gd name="connsiteY36" fmla="*/ 792956 h 1195388"/>
                  <a:gd name="connsiteX37" fmla="*/ 1890712 w 1893093"/>
                  <a:gd name="connsiteY37" fmla="*/ 1195388 h 1195388"/>
                  <a:gd name="connsiteX38" fmla="*/ 0 w 1893093"/>
                  <a:gd name="connsiteY38" fmla="*/ 1195388 h 1195388"/>
                  <a:gd name="connsiteX39" fmla="*/ 2380 w 1893093"/>
                  <a:gd name="connsiteY39" fmla="*/ 138113 h 1195388"/>
                  <a:gd name="connsiteX40" fmla="*/ 45245 w 1893093"/>
                  <a:gd name="connsiteY40" fmla="*/ 133351 h 1195388"/>
                  <a:gd name="connsiteX41" fmla="*/ 71438 w 1893093"/>
                  <a:gd name="connsiteY41" fmla="*/ 121445 h 1195388"/>
                  <a:gd name="connsiteX42" fmla="*/ 111919 w 1893093"/>
                  <a:gd name="connsiteY42" fmla="*/ 54770 h 1195388"/>
                  <a:gd name="connsiteX43" fmla="*/ 228599 w 1893093"/>
                  <a:gd name="connsiteY43" fmla="*/ 0 h 1195388"/>
                  <a:gd name="connsiteX0" fmla="*/ 228599 w 1893093"/>
                  <a:gd name="connsiteY0" fmla="*/ 0 h 1195388"/>
                  <a:gd name="connsiteX1" fmla="*/ 311943 w 1893093"/>
                  <a:gd name="connsiteY1" fmla="*/ 14287 h 1195388"/>
                  <a:gd name="connsiteX2" fmla="*/ 376237 w 1893093"/>
                  <a:gd name="connsiteY2" fmla="*/ 14287 h 1195388"/>
                  <a:gd name="connsiteX3" fmla="*/ 438149 w 1893093"/>
                  <a:gd name="connsiteY3" fmla="*/ 16669 h 1195388"/>
                  <a:gd name="connsiteX4" fmla="*/ 476249 w 1893093"/>
                  <a:gd name="connsiteY4" fmla="*/ 52387 h 1195388"/>
                  <a:gd name="connsiteX5" fmla="*/ 490537 w 1893093"/>
                  <a:gd name="connsiteY5" fmla="*/ 123825 h 1195388"/>
                  <a:gd name="connsiteX6" fmla="*/ 488156 w 1893093"/>
                  <a:gd name="connsiteY6" fmla="*/ 202406 h 1195388"/>
                  <a:gd name="connsiteX7" fmla="*/ 511968 w 1893093"/>
                  <a:gd name="connsiteY7" fmla="*/ 247650 h 1195388"/>
                  <a:gd name="connsiteX8" fmla="*/ 545306 w 1893093"/>
                  <a:gd name="connsiteY8" fmla="*/ 266700 h 1195388"/>
                  <a:gd name="connsiteX9" fmla="*/ 604837 w 1893093"/>
                  <a:gd name="connsiteY9" fmla="*/ 283369 h 1195388"/>
                  <a:gd name="connsiteX10" fmla="*/ 650081 w 1893093"/>
                  <a:gd name="connsiteY10" fmla="*/ 326231 h 1195388"/>
                  <a:gd name="connsiteX11" fmla="*/ 673893 w 1893093"/>
                  <a:gd name="connsiteY11" fmla="*/ 395287 h 1195388"/>
                  <a:gd name="connsiteX12" fmla="*/ 700087 w 1893093"/>
                  <a:gd name="connsiteY12" fmla="*/ 509587 h 1195388"/>
                  <a:gd name="connsiteX13" fmla="*/ 711993 w 1893093"/>
                  <a:gd name="connsiteY13" fmla="*/ 585787 h 1195388"/>
                  <a:gd name="connsiteX14" fmla="*/ 773906 w 1893093"/>
                  <a:gd name="connsiteY14" fmla="*/ 619125 h 1195388"/>
                  <a:gd name="connsiteX15" fmla="*/ 842962 w 1893093"/>
                  <a:gd name="connsiteY15" fmla="*/ 607219 h 1195388"/>
                  <a:gd name="connsiteX16" fmla="*/ 907256 w 1893093"/>
                  <a:gd name="connsiteY16" fmla="*/ 550069 h 1195388"/>
                  <a:gd name="connsiteX17" fmla="*/ 992981 w 1893093"/>
                  <a:gd name="connsiteY17" fmla="*/ 535781 h 1195388"/>
                  <a:gd name="connsiteX18" fmla="*/ 1104899 w 1893093"/>
                  <a:gd name="connsiteY18" fmla="*/ 547687 h 1195388"/>
                  <a:gd name="connsiteX19" fmla="*/ 1162049 w 1893093"/>
                  <a:gd name="connsiteY19" fmla="*/ 602456 h 1195388"/>
                  <a:gd name="connsiteX20" fmla="*/ 1216819 w 1893093"/>
                  <a:gd name="connsiteY20" fmla="*/ 590551 h 1195388"/>
                  <a:gd name="connsiteX21" fmla="*/ 1247774 w 1893093"/>
                  <a:gd name="connsiteY21" fmla="*/ 476251 h 1195388"/>
                  <a:gd name="connsiteX22" fmla="*/ 1281111 w 1893093"/>
                  <a:gd name="connsiteY22" fmla="*/ 438149 h 1195388"/>
                  <a:gd name="connsiteX23" fmla="*/ 1343024 w 1893093"/>
                  <a:gd name="connsiteY23" fmla="*/ 416719 h 1195388"/>
                  <a:gd name="connsiteX24" fmla="*/ 1414461 w 1893093"/>
                  <a:gd name="connsiteY24" fmla="*/ 426243 h 1195388"/>
                  <a:gd name="connsiteX25" fmla="*/ 1469230 w 1893093"/>
                  <a:gd name="connsiteY25" fmla="*/ 433387 h 1195388"/>
                  <a:gd name="connsiteX26" fmla="*/ 1535906 w 1893093"/>
                  <a:gd name="connsiteY26" fmla="*/ 428625 h 1195388"/>
                  <a:gd name="connsiteX27" fmla="*/ 1566861 w 1893093"/>
                  <a:gd name="connsiteY27" fmla="*/ 457200 h 1195388"/>
                  <a:gd name="connsiteX28" fmla="*/ 1578768 w 1893093"/>
                  <a:gd name="connsiteY28" fmla="*/ 531018 h 1195388"/>
                  <a:gd name="connsiteX29" fmla="*/ 1592997 w 1893093"/>
                  <a:gd name="connsiteY29" fmla="*/ 563280 h 1195388"/>
                  <a:gd name="connsiteX30" fmla="*/ 1616809 w 1893093"/>
                  <a:gd name="connsiteY30" fmla="*/ 575187 h 1195388"/>
                  <a:gd name="connsiteX31" fmla="*/ 1647766 w 1893093"/>
                  <a:gd name="connsiteY31" fmla="*/ 575187 h 1195388"/>
                  <a:gd name="connsiteX32" fmla="*/ 1688306 w 1893093"/>
                  <a:gd name="connsiteY32" fmla="*/ 571500 h 1195388"/>
                  <a:gd name="connsiteX33" fmla="*/ 1759742 w 1893093"/>
                  <a:gd name="connsiteY33" fmla="*/ 600075 h 1195388"/>
                  <a:gd name="connsiteX34" fmla="*/ 1797843 w 1893093"/>
                  <a:gd name="connsiteY34" fmla="*/ 661987 h 1195388"/>
                  <a:gd name="connsiteX35" fmla="*/ 1835884 w 1893093"/>
                  <a:gd name="connsiteY35" fmla="*/ 725206 h 1195388"/>
                  <a:gd name="connsiteX36" fmla="*/ 1893093 w 1893093"/>
                  <a:gd name="connsiteY36" fmla="*/ 792956 h 1195388"/>
                  <a:gd name="connsiteX37" fmla="*/ 1890712 w 1893093"/>
                  <a:gd name="connsiteY37" fmla="*/ 1195388 h 1195388"/>
                  <a:gd name="connsiteX38" fmla="*/ 0 w 1893093"/>
                  <a:gd name="connsiteY38" fmla="*/ 1195388 h 1195388"/>
                  <a:gd name="connsiteX39" fmla="*/ 2380 w 1893093"/>
                  <a:gd name="connsiteY39" fmla="*/ 138113 h 1195388"/>
                  <a:gd name="connsiteX40" fmla="*/ 45245 w 1893093"/>
                  <a:gd name="connsiteY40" fmla="*/ 133351 h 1195388"/>
                  <a:gd name="connsiteX41" fmla="*/ 71438 w 1893093"/>
                  <a:gd name="connsiteY41" fmla="*/ 121445 h 1195388"/>
                  <a:gd name="connsiteX42" fmla="*/ 111919 w 1893093"/>
                  <a:gd name="connsiteY42" fmla="*/ 54770 h 1195388"/>
                  <a:gd name="connsiteX43" fmla="*/ 228599 w 1893093"/>
                  <a:gd name="connsiteY43" fmla="*/ 0 h 119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893093" h="1195388">
                    <a:moveTo>
                      <a:pt x="228599" y="0"/>
                    </a:moveTo>
                    <a:lnTo>
                      <a:pt x="311943" y="14287"/>
                    </a:lnTo>
                    <a:lnTo>
                      <a:pt x="376237" y="14287"/>
                    </a:lnTo>
                    <a:lnTo>
                      <a:pt x="438149" y="16669"/>
                    </a:lnTo>
                    <a:lnTo>
                      <a:pt x="476249" y="52387"/>
                    </a:lnTo>
                    <a:lnTo>
                      <a:pt x="490537" y="123825"/>
                    </a:lnTo>
                    <a:cubicBezTo>
                      <a:pt x="489743" y="150019"/>
                      <a:pt x="488950" y="176212"/>
                      <a:pt x="488156" y="202406"/>
                    </a:cubicBezTo>
                    <a:lnTo>
                      <a:pt x="511968" y="247650"/>
                    </a:lnTo>
                    <a:lnTo>
                      <a:pt x="545306" y="266700"/>
                    </a:lnTo>
                    <a:lnTo>
                      <a:pt x="604837" y="283369"/>
                    </a:lnTo>
                    <a:lnTo>
                      <a:pt x="650081" y="326231"/>
                    </a:lnTo>
                    <a:lnTo>
                      <a:pt x="673893" y="395287"/>
                    </a:lnTo>
                    <a:lnTo>
                      <a:pt x="700087" y="509587"/>
                    </a:lnTo>
                    <a:lnTo>
                      <a:pt x="711993" y="585787"/>
                    </a:lnTo>
                    <a:lnTo>
                      <a:pt x="773906" y="619125"/>
                    </a:lnTo>
                    <a:lnTo>
                      <a:pt x="842962" y="607219"/>
                    </a:lnTo>
                    <a:lnTo>
                      <a:pt x="907256" y="550069"/>
                    </a:lnTo>
                    <a:lnTo>
                      <a:pt x="992981" y="535781"/>
                    </a:lnTo>
                    <a:lnTo>
                      <a:pt x="1104899" y="547687"/>
                    </a:lnTo>
                    <a:lnTo>
                      <a:pt x="1162049" y="602456"/>
                    </a:lnTo>
                    <a:lnTo>
                      <a:pt x="1216819" y="590551"/>
                    </a:lnTo>
                    <a:lnTo>
                      <a:pt x="1247774" y="476251"/>
                    </a:lnTo>
                    <a:lnTo>
                      <a:pt x="1281111" y="438149"/>
                    </a:lnTo>
                    <a:lnTo>
                      <a:pt x="1343024" y="416719"/>
                    </a:lnTo>
                    <a:lnTo>
                      <a:pt x="1414461" y="426243"/>
                    </a:lnTo>
                    <a:lnTo>
                      <a:pt x="1469230" y="433387"/>
                    </a:lnTo>
                    <a:lnTo>
                      <a:pt x="1535906" y="428625"/>
                    </a:lnTo>
                    <a:lnTo>
                      <a:pt x="1566861" y="457200"/>
                    </a:lnTo>
                    <a:lnTo>
                      <a:pt x="1578768" y="531018"/>
                    </a:lnTo>
                    <a:lnTo>
                      <a:pt x="1592997" y="563280"/>
                    </a:lnTo>
                    <a:lnTo>
                      <a:pt x="1616809" y="575187"/>
                    </a:lnTo>
                    <a:lnTo>
                      <a:pt x="1647766" y="575187"/>
                    </a:lnTo>
                    <a:lnTo>
                      <a:pt x="1688306" y="571500"/>
                    </a:lnTo>
                    <a:cubicBezTo>
                      <a:pt x="1712912" y="572294"/>
                      <a:pt x="1741486" y="584994"/>
                      <a:pt x="1759742" y="600075"/>
                    </a:cubicBezTo>
                    <a:cubicBezTo>
                      <a:pt x="1777998" y="615156"/>
                      <a:pt x="1787931" y="660976"/>
                      <a:pt x="1797843" y="661987"/>
                    </a:cubicBezTo>
                    <a:lnTo>
                      <a:pt x="1835884" y="725206"/>
                    </a:lnTo>
                    <a:lnTo>
                      <a:pt x="1893093" y="792956"/>
                    </a:lnTo>
                    <a:cubicBezTo>
                      <a:pt x="1892299" y="812800"/>
                      <a:pt x="1891506" y="1175544"/>
                      <a:pt x="1890712" y="1195388"/>
                    </a:cubicBezTo>
                    <a:lnTo>
                      <a:pt x="0" y="1195388"/>
                    </a:lnTo>
                    <a:cubicBezTo>
                      <a:pt x="0" y="787401"/>
                      <a:pt x="2380" y="546100"/>
                      <a:pt x="2380" y="138113"/>
                    </a:cubicBezTo>
                    <a:lnTo>
                      <a:pt x="45245" y="133351"/>
                    </a:lnTo>
                    <a:lnTo>
                      <a:pt x="71438" y="121445"/>
                    </a:lnTo>
                    <a:lnTo>
                      <a:pt x="111919" y="54770"/>
                    </a:lnTo>
                    <a:lnTo>
                      <a:pt x="228599" y="0"/>
                    </a:lnTo>
                    <a:close/>
                  </a:path>
                </a:pathLst>
              </a:custGeom>
              <a:solidFill>
                <a:srgbClr val="0070C0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5285625" y="1872322"/>
                <a:ext cx="704468" cy="777082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9088" h="319088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9525" y="228600"/>
                    </a:lnTo>
                    <a:lnTo>
                      <a:pt x="52388" y="290513"/>
                    </a:lnTo>
                    <a:lnTo>
                      <a:pt x="128588" y="319088"/>
                    </a:lnTo>
                    <a:lnTo>
                      <a:pt x="190500" y="295275"/>
                    </a:lnTo>
                    <a:lnTo>
                      <a:pt x="233363" y="223838"/>
                    </a:lnTo>
                    <a:lnTo>
                      <a:pt x="285750" y="157163"/>
                    </a:lnTo>
                    <a:lnTo>
                      <a:pt x="319088" y="114300"/>
                    </a:lnTo>
                    <a:lnTo>
                      <a:pt x="314325" y="33338"/>
                    </a:lnTo>
                    <a:lnTo>
                      <a:pt x="280988" y="14288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rgbClr val="C59069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6279236" y="1596317"/>
                <a:ext cx="704468" cy="704468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9088" h="319088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9525" y="228600"/>
                    </a:lnTo>
                    <a:lnTo>
                      <a:pt x="52388" y="290513"/>
                    </a:lnTo>
                    <a:lnTo>
                      <a:pt x="128588" y="319088"/>
                    </a:lnTo>
                    <a:lnTo>
                      <a:pt x="190500" y="295275"/>
                    </a:lnTo>
                    <a:lnTo>
                      <a:pt x="233363" y="223838"/>
                    </a:lnTo>
                    <a:lnTo>
                      <a:pt x="285750" y="157163"/>
                    </a:lnTo>
                    <a:lnTo>
                      <a:pt x="319088" y="114300"/>
                    </a:lnTo>
                    <a:lnTo>
                      <a:pt x="314325" y="33338"/>
                    </a:lnTo>
                    <a:lnTo>
                      <a:pt x="280988" y="14288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rgbClr val="C59069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>
              <a:xfrm rot="18891699">
                <a:off x="5868916" y="2513699"/>
                <a:ext cx="662933" cy="704468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9088" h="319088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9525" y="228600"/>
                    </a:lnTo>
                    <a:lnTo>
                      <a:pt x="52388" y="290513"/>
                    </a:lnTo>
                    <a:lnTo>
                      <a:pt x="128588" y="319088"/>
                    </a:lnTo>
                    <a:lnTo>
                      <a:pt x="190500" y="295275"/>
                    </a:lnTo>
                    <a:lnTo>
                      <a:pt x="233363" y="223838"/>
                    </a:lnTo>
                    <a:lnTo>
                      <a:pt x="285750" y="157163"/>
                    </a:lnTo>
                    <a:lnTo>
                      <a:pt x="319088" y="114300"/>
                    </a:lnTo>
                    <a:lnTo>
                      <a:pt x="314325" y="33338"/>
                    </a:lnTo>
                    <a:lnTo>
                      <a:pt x="280988" y="14288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rgbClr val="C59069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 rot="10800000">
                <a:off x="6819092" y="2146465"/>
                <a:ext cx="704468" cy="704468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9088" h="319088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9525" y="228600"/>
                    </a:lnTo>
                    <a:lnTo>
                      <a:pt x="52388" y="290513"/>
                    </a:lnTo>
                    <a:lnTo>
                      <a:pt x="128588" y="319088"/>
                    </a:lnTo>
                    <a:lnTo>
                      <a:pt x="190500" y="295275"/>
                    </a:lnTo>
                    <a:lnTo>
                      <a:pt x="233363" y="223838"/>
                    </a:lnTo>
                    <a:lnTo>
                      <a:pt x="285750" y="157163"/>
                    </a:lnTo>
                    <a:lnTo>
                      <a:pt x="319088" y="114300"/>
                    </a:lnTo>
                    <a:lnTo>
                      <a:pt x="314325" y="33338"/>
                    </a:lnTo>
                    <a:lnTo>
                      <a:pt x="280988" y="14288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rgbClr val="C59069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5038139" y="2865934"/>
                <a:ext cx="489320" cy="704468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9088" h="319088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9525" y="228600"/>
                    </a:lnTo>
                    <a:lnTo>
                      <a:pt x="52388" y="290513"/>
                    </a:lnTo>
                    <a:lnTo>
                      <a:pt x="128588" y="319088"/>
                    </a:lnTo>
                    <a:lnTo>
                      <a:pt x="190500" y="295275"/>
                    </a:lnTo>
                    <a:lnTo>
                      <a:pt x="233363" y="223838"/>
                    </a:lnTo>
                    <a:lnTo>
                      <a:pt x="285750" y="157163"/>
                    </a:lnTo>
                    <a:lnTo>
                      <a:pt x="319088" y="114300"/>
                    </a:lnTo>
                    <a:lnTo>
                      <a:pt x="314325" y="33338"/>
                    </a:lnTo>
                    <a:lnTo>
                      <a:pt x="280988" y="14288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rgbClr val="C59069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>
              <a:xfrm rot="18434426">
                <a:off x="5454376" y="3468590"/>
                <a:ext cx="704468" cy="704468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9088" h="319088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9525" y="228600"/>
                    </a:lnTo>
                    <a:lnTo>
                      <a:pt x="52388" y="290513"/>
                    </a:lnTo>
                    <a:lnTo>
                      <a:pt x="128588" y="319088"/>
                    </a:lnTo>
                    <a:lnTo>
                      <a:pt x="190500" y="295275"/>
                    </a:lnTo>
                    <a:lnTo>
                      <a:pt x="233363" y="223838"/>
                    </a:lnTo>
                    <a:lnTo>
                      <a:pt x="285750" y="157163"/>
                    </a:lnTo>
                    <a:lnTo>
                      <a:pt x="319088" y="114300"/>
                    </a:lnTo>
                    <a:lnTo>
                      <a:pt x="314325" y="33338"/>
                    </a:lnTo>
                    <a:lnTo>
                      <a:pt x="280988" y="14288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rgbClr val="C59069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80"/>
              <p:cNvSpPr/>
              <p:nvPr/>
            </p:nvSpPr>
            <p:spPr>
              <a:xfrm rot="5058671">
                <a:off x="6819087" y="3048849"/>
                <a:ext cx="704468" cy="704468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9088" h="319088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9525" y="228600"/>
                    </a:lnTo>
                    <a:lnTo>
                      <a:pt x="52388" y="290513"/>
                    </a:lnTo>
                    <a:lnTo>
                      <a:pt x="128588" y="319088"/>
                    </a:lnTo>
                    <a:lnTo>
                      <a:pt x="190500" y="295275"/>
                    </a:lnTo>
                    <a:lnTo>
                      <a:pt x="233363" y="223838"/>
                    </a:lnTo>
                    <a:lnTo>
                      <a:pt x="285750" y="157163"/>
                    </a:lnTo>
                    <a:lnTo>
                      <a:pt x="319088" y="114300"/>
                    </a:lnTo>
                    <a:lnTo>
                      <a:pt x="314325" y="33338"/>
                    </a:lnTo>
                    <a:lnTo>
                      <a:pt x="280988" y="14288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rgbClr val="C59069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 rot="7275969">
                <a:off x="6200379" y="3560719"/>
                <a:ext cx="704468" cy="704468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9088" h="319088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9525" y="228600"/>
                    </a:lnTo>
                    <a:lnTo>
                      <a:pt x="52388" y="290513"/>
                    </a:lnTo>
                    <a:lnTo>
                      <a:pt x="128588" y="319088"/>
                    </a:lnTo>
                    <a:lnTo>
                      <a:pt x="190500" y="295275"/>
                    </a:lnTo>
                    <a:lnTo>
                      <a:pt x="233363" y="223838"/>
                    </a:lnTo>
                    <a:lnTo>
                      <a:pt x="285750" y="157163"/>
                    </a:lnTo>
                    <a:lnTo>
                      <a:pt x="319088" y="114300"/>
                    </a:lnTo>
                    <a:lnTo>
                      <a:pt x="314325" y="33338"/>
                    </a:lnTo>
                    <a:lnTo>
                      <a:pt x="280988" y="14288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rgbClr val="C59069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7279655" y="1489242"/>
                <a:ext cx="704468" cy="566405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9088" h="319088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9525" y="228600"/>
                    </a:lnTo>
                    <a:lnTo>
                      <a:pt x="52388" y="290513"/>
                    </a:lnTo>
                    <a:lnTo>
                      <a:pt x="128588" y="319088"/>
                    </a:lnTo>
                    <a:lnTo>
                      <a:pt x="190500" y="295275"/>
                    </a:lnTo>
                    <a:lnTo>
                      <a:pt x="233363" y="223838"/>
                    </a:lnTo>
                    <a:lnTo>
                      <a:pt x="285750" y="157163"/>
                    </a:lnTo>
                    <a:lnTo>
                      <a:pt x="319088" y="114300"/>
                    </a:lnTo>
                    <a:lnTo>
                      <a:pt x="314325" y="33338"/>
                    </a:lnTo>
                    <a:lnTo>
                      <a:pt x="280988" y="14288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rgbClr val="C59069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>
              <a:xfrm rot="11469104">
                <a:off x="7747716" y="1908626"/>
                <a:ext cx="704468" cy="704468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9088" h="319088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9525" y="228600"/>
                    </a:lnTo>
                    <a:lnTo>
                      <a:pt x="52388" y="290513"/>
                    </a:lnTo>
                    <a:lnTo>
                      <a:pt x="128588" y="319088"/>
                    </a:lnTo>
                    <a:lnTo>
                      <a:pt x="190500" y="295275"/>
                    </a:lnTo>
                    <a:lnTo>
                      <a:pt x="233363" y="223838"/>
                    </a:lnTo>
                    <a:lnTo>
                      <a:pt x="285750" y="157163"/>
                    </a:lnTo>
                    <a:lnTo>
                      <a:pt x="319088" y="114300"/>
                    </a:lnTo>
                    <a:lnTo>
                      <a:pt x="314325" y="33338"/>
                    </a:lnTo>
                    <a:lnTo>
                      <a:pt x="280988" y="14288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rgbClr val="C59069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7711178" y="2755519"/>
                <a:ext cx="704468" cy="704468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9088" h="319088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9525" y="228600"/>
                    </a:lnTo>
                    <a:lnTo>
                      <a:pt x="52388" y="290513"/>
                    </a:lnTo>
                    <a:lnTo>
                      <a:pt x="128588" y="319088"/>
                    </a:lnTo>
                    <a:lnTo>
                      <a:pt x="190500" y="295275"/>
                    </a:lnTo>
                    <a:lnTo>
                      <a:pt x="233363" y="223838"/>
                    </a:lnTo>
                    <a:lnTo>
                      <a:pt x="285750" y="157163"/>
                    </a:lnTo>
                    <a:lnTo>
                      <a:pt x="319088" y="114300"/>
                    </a:lnTo>
                    <a:lnTo>
                      <a:pt x="314325" y="33338"/>
                    </a:lnTo>
                    <a:lnTo>
                      <a:pt x="280988" y="14288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rgbClr val="C59069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 rot="18062430">
                <a:off x="8366688" y="3191628"/>
                <a:ext cx="704468" cy="704468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9088" h="319088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9525" y="228600"/>
                    </a:lnTo>
                    <a:lnTo>
                      <a:pt x="52388" y="290513"/>
                    </a:lnTo>
                    <a:lnTo>
                      <a:pt x="128588" y="319088"/>
                    </a:lnTo>
                    <a:lnTo>
                      <a:pt x="190500" y="295275"/>
                    </a:lnTo>
                    <a:lnTo>
                      <a:pt x="233363" y="223838"/>
                    </a:lnTo>
                    <a:lnTo>
                      <a:pt x="285750" y="157163"/>
                    </a:lnTo>
                    <a:lnTo>
                      <a:pt x="319088" y="114300"/>
                    </a:lnTo>
                    <a:lnTo>
                      <a:pt x="314325" y="33338"/>
                    </a:lnTo>
                    <a:lnTo>
                      <a:pt x="280988" y="14288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rgbClr val="C59069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 rot="14666286">
                <a:off x="7237423" y="3739441"/>
                <a:ext cx="536545" cy="704468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9088" h="319088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9525" y="228600"/>
                    </a:lnTo>
                    <a:lnTo>
                      <a:pt x="52388" y="290513"/>
                    </a:lnTo>
                    <a:lnTo>
                      <a:pt x="128588" y="319088"/>
                    </a:lnTo>
                    <a:lnTo>
                      <a:pt x="190500" y="295275"/>
                    </a:lnTo>
                    <a:lnTo>
                      <a:pt x="233363" y="223838"/>
                    </a:lnTo>
                    <a:lnTo>
                      <a:pt x="285750" y="157163"/>
                    </a:lnTo>
                    <a:lnTo>
                      <a:pt x="319088" y="114300"/>
                    </a:lnTo>
                    <a:lnTo>
                      <a:pt x="314325" y="33338"/>
                    </a:lnTo>
                    <a:lnTo>
                      <a:pt x="280988" y="14288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rgbClr val="C59069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>
              <a:xfrm rot="7819685">
                <a:off x="7918634" y="3649665"/>
                <a:ext cx="480895" cy="704468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9088" h="319088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9525" y="228600"/>
                    </a:lnTo>
                    <a:lnTo>
                      <a:pt x="52388" y="290513"/>
                    </a:lnTo>
                    <a:lnTo>
                      <a:pt x="128588" y="319088"/>
                    </a:lnTo>
                    <a:lnTo>
                      <a:pt x="190500" y="295275"/>
                    </a:lnTo>
                    <a:lnTo>
                      <a:pt x="233363" y="223838"/>
                    </a:lnTo>
                    <a:lnTo>
                      <a:pt x="285750" y="157163"/>
                    </a:lnTo>
                    <a:lnTo>
                      <a:pt x="319088" y="114300"/>
                    </a:lnTo>
                    <a:lnTo>
                      <a:pt x="314325" y="33338"/>
                    </a:lnTo>
                    <a:lnTo>
                      <a:pt x="280988" y="14288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rgbClr val="C59069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 rot="21002553">
                <a:off x="8718419" y="4023512"/>
                <a:ext cx="473149" cy="451650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14313 w 319088"/>
                  <a:gd name="connsiteY12" fmla="*/ 14288 h 319088"/>
                  <a:gd name="connsiteX13" fmla="*/ 95250 w 319088"/>
                  <a:gd name="connsiteY13" fmla="*/ 0 h 319088"/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214313 w 319088"/>
                  <a:gd name="connsiteY11" fmla="*/ 14288 h 319088"/>
                  <a:gd name="connsiteX12" fmla="*/ 95250 w 319088"/>
                  <a:gd name="connsiteY12" fmla="*/ 0 h 319088"/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5056 w 319088"/>
                  <a:gd name="connsiteY11" fmla="*/ 118126 h 319088"/>
                  <a:gd name="connsiteX12" fmla="*/ 214313 w 319088"/>
                  <a:gd name="connsiteY12" fmla="*/ 14288 h 319088"/>
                  <a:gd name="connsiteX13" fmla="*/ 95250 w 319088"/>
                  <a:gd name="connsiteY13" fmla="*/ 0 h 319088"/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214313 w 319088"/>
                  <a:gd name="connsiteY11" fmla="*/ 14288 h 319088"/>
                  <a:gd name="connsiteX12" fmla="*/ 95250 w 319088"/>
                  <a:gd name="connsiteY12" fmla="*/ 0 h 319088"/>
                  <a:gd name="connsiteX0" fmla="*/ 95250 w 285750"/>
                  <a:gd name="connsiteY0" fmla="*/ 0 h 319088"/>
                  <a:gd name="connsiteX1" fmla="*/ 33338 w 285750"/>
                  <a:gd name="connsiteY1" fmla="*/ 28575 h 319088"/>
                  <a:gd name="connsiteX2" fmla="*/ 0 w 285750"/>
                  <a:gd name="connsiteY2" fmla="*/ 109538 h 319088"/>
                  <a:gd name="connsiteX3" fmla="*/ 0 w 285750"/>
                  <a:gd name="connsiteY3" fmla="*/ 171450 h 319088"/>
                  <a:gd name="connsiteX4" fmla="*/ 9525 w 285750"/>
                  <a:gd name="connsiteY4" fmla="*/ 228600 h 319088"/>
                  <a:gd name="connsiteX5" fmla="*/ 52388 w 285750"/>
                  <a:gd name="connsiteY5" fmla="*/ 290513 h 319088"/>
                  <a:gd name="connsiteX6" fmla="*/ 128588 w 285750"/>
                  <a:gd name="connsiteY6" fmla="*/ 319088 h 319088"/>
                  <a:gd name="connsiteX7" fmla="*/ 190500 w 285750"/>
                  <a:gd name="connsiteY7" fmla="*/ 295275 h 319088"/>
                  <a:gd name="connsiteX8" fmla="*/ 233363 w 285750"/>
                  <a:gd name="connsiteY8" fmla="*/ 223838 h 319088"/>
                  <a:gd name="connsiteX9" fmla="*/ 285750 w 285750"/>
                  <a:gd name="connsiteY9" fmla="*/ 157163 h 319088"/>
                  <a:gd name="connsiteX10" fmla="*/ 214313 w 285750"/>
                  <a:gd name="connsiteY10" fmla="*/ 14288 h 319088"/>
                  <a:gd name="connsiteX11" fmla="*/ 95250 w 285750"/>
                  <a:gd name="connsiteY11" fmla="*/ 0 h 319088"/>
                  <a:gd name="connsiteX0" fmla="*/ 95250 w 233363"/>
                  <a:gd name="connsiteY0" fmla="*/ 0 h 319088"/>
                  <a:gd name="connsiteX1" fmla="*/ 33338 w 233363"/>
                  <a:gd name="connsiteY1" fmla="*/ 28575 h 319088"/>
                  <a:gd name="connsiteX2" fmla="*/ 0 w 233363"/>
                  <a:gd name="connsiteY2" fmla="*/ 109538 h 319088"/>
                  <a:gd name="connsiteX3" fmla="*/ 0 w 233363"/>
                  <a:gd name="connsiteY3" fmla="*/ 171450 h 319088"/>
                  <a:gd name="connsiteX4" fmla="*/ 9525 w 233363"/>
                  <a:gd name="connsiteY4" fmla="*/ 228600 h 319088"/>
                  <a:gd name="connsiteX5" fmla="*/ 52388 w 233363"/>
                  <a:gd name="connsiteY5" fmla="*/ 290513 h 319088"/>
                  <a:gd name="connsiteX6" fmla="*/ 128588 w 233363"/>
                  <a:gd name="connsiteY6" fmla="*/ 319088 h 319088"/>
                  <a:gd name="connsiteX7" fmla="*/ 190500 w 233363"/>
                  <a:gd name="connsiteY7" fmla="*/ 295275 h 319088"/>
                  <a:gd name="connsiteX8" fmla="*/ 233363 w 233363"/>
                  <a:gd name="connsiteY8" fmla="*/ 223838 h 319088"/>
                  <a:gd name="connsiteX9" fmla="*/ 214313 w 233363"/>
                  <a:gd name="connsiteY9" fmla="*/ 14288 h 319088"/>
                  <a:gd name="connsiteX10" fmla="*/ 95250 w 233363"/>
                  <a:gd name="connsiteY10" fmla="*/ 0 h 319088"/>
                  <a:gd name="connsiteX0" fmla="*/ 95250 w 233363"/>
                  <a:gd name="connsiteY0" fmla="*/ 0 h 319088"/>
                  <a:gd name="connsiteX1" fmla="*/ 33338 w 233363"/>
                  <a:gd name="connsiteY1" fmla="*/ 28575 h 319088"/>
                  <a:gd name="connsiteX2" fmla="*/ 0 w 233363"/>
                  <a:gd name="connsiteY2" fmla="*/ 109538 h 319088"/>
                  <a:gd name="connsiteX3" fmla="*/ 0 w 233363"/>
                  <a:gd name="connsiteY3" fmla="*/ 171450 h 319088"/>
                  <a:gd name="connsiteX4" fmla="*/ 9525 w 233363"/>
                  <a:gd name="connsiteY4" fmla="*/ 228600 h 319088"/>
                  <a:gd name="connsiteX5" fmla="*/ 52388 w 233363"/>
                  <a:gd name="connsiteY5" fmla="*/ 290513 h 319088"/>
                  <a:gd name="connsiteX6" fmla="*/ 128588 w 233363"/>
                  <a:gd name="connsiteY6" fmla="*/ 319088 h 319088"/>
                  <a:gd name="connsiteX7" fmla="*/ 233363 w 233363"/>
                  <a:gd name="connsiteY7" fmla="*/ 223838 h 319088"/>
                  <a:gd name="connsiteX8" fmla="*/ 214313 w 233363"/>
                  <a:gd name="connsiteY8" fmla="*/ 14288 h 319088"/>
                  <a:gd name="connsiteX9" fmla="*/ 95250 w 233363"/>
                  <a:gd name="connsiteY9" fmla="*/ 0 h 319088"/>
                  <a:gd name="connsiteX0" fmla="*/ 95250 w 233363"/>
                  <a:gd name="connsiteY0" fmla="*/ 0 h 290513"/>
                  <a:gd name="connsiteX1" fmla="*/ 33338 w 233363"/>
                  <a:gd name="connsiteY1" fmla="*/ 28575 h 290513"/>
                  <a:gd name="connsiteX2" fmla="*/ 0 w 233363"/>
                  <a:gd name="connsiteY2" fmla="*/ 109538 h 290513"/>
                  <a:gd name="connsiteX3" fmla="*/ 0 w 233363"/>
                  <a:gd name="connsiteY3" fmla="*/ 171450 h 290513"/>
                  <a:gd name="connsiteX4" fmla="*/ 9525 w 233363"/>
                  <a:gd name="connsiteY4" fmla="*/ 228600 h 290513"/>
                  <a:gd name="connsiteX5" fmla="*/ 52388 w 233363"/>
                  <a:gd name="connsiteY5" fmla="*/ 290513 h 290513"/>
                  <a:gd name="connsiteX6" fmla="*/ 233363 w 233363"/>
                  <a:gd name="connsiteY6" fmla="*/ 223838 h 290513"/>
                  <a:gd name="connsiteX7" fmla="*/ 214313 w 233363"/>
                  <a:gd name="connsiteY7" fmla="*/ 14288 h 290513"/>
                  <a:gd name="connsiteX8" fmla="*/ 95250 w 233363"/>
                  <a:gd name="connsiteY8" fmla="*/ 0 h 290513"/>
                  <a:gd name="connsiteX0" fmla="*/ 95250 w 233363"/>
                  <a:gd name="connsiteY0" fmla="*/ 0 h 228600"/>
                  <a:gd name="connsiteX1" fmla="*/ 33338 w 233363"/>
                  <a:gd name="connsiteY1" fmla="*/ 28575 h 228600"/>
                  <a:gd name="connsiteX2" fmla="*/ 0 w 233363"/>
                  <a:gd name="connsiteY2" fmla="*/ 109538 h 228600"/>
                  <a:gd name="connsiteX3" fmla="*/ 0 w 233363"/>
                  <a:gd name="connsiteY3" fmla="*/ 171450 h 228600"/>
                  <a:gd name="connsiteX4" fmla="*/ 9525 w 233363"/>
                  <a:gd name="connsiteY4" fmla="*/ 228600 h 228600"/>
                  <a:gd name="connsiteX5" fmla="*/ 233363 w 233363"/>
                  <a:gd name="connsiteY5" fmla="*/ 223838 h 228600"/>
                  <a:gd name="connsiteX6" fmla="*/ 214313 w 233363"/>
                  <a:gd name="connsiteY6" fmla="*/ 14288 h 228600"/>
                  <a:gd name="connsiteX7" fmla="*/ 95250 w 233363"/>
                  <a:gd name="connsiteY7" fmla="*/ 0 h 228600"/>
                  <a:gd name="connsiteX0" fmla="*/ 95250 w 233363"/>
                  <a:gd name="connsiteY0" fmla="*/ 0 h 223838"/>
                  <a:gd name="connsiteX1" fmla="*/ 33338 w 233363"/>
                  <a:gd name="connsiteY1" fmla="*/ 28575 h 223838"/>
                  <a:gd name="connsiteX2" fmla="*/ 0 w 233363"/>
                  <a:gd name="connsiteY2" fmla="*/ 109538 h 223838"/>
                  <a:gd name="connsiteX3" fmla="*/ 0 w 233363"/>
                  <a:gd name="connsiteY3" fmla="*/ 171450 h 223838"/>
                  <a:gd name="connsiteX4" fmla="*/ 233363 w 233363"/>
                  <a:gd name="connsiteY4" fmla="*/ 223838 h 223838"/>
                  <a:gd name="connsiteX5" fmla="*/ 214313 w 233363"/>
                  <a:gd name="connsiteY5" fmla="*/ 14288 h 223838"/>
                  <a:gd name="connsiteX6" fmla="*/ 95250 w 233363"/>
                  <a:gd name="connsiteY6" fmla="*/ 0 h 223838"/>
                  <a:gd name="connsiteX0" fmla="*/ 95250 w 214313"/>
                  <a:gd name="connsiteY0" fmla="*/ 0 h 204575"/>
                  <a:gd name="connsiteX1" fmla="*/ 33338 w 214313"/>
                  <a:gd name="connsiteY1" fmla="*/ 28575 h 204575"/>
                  <a:gd name="connsiteX2" fmla="*/ 0 w 214313"/>
                  <a:gd name="connsiteY2" fmla="*/ 109538 h 204575"/>
                  <a:gd name="connsiteX3" fmla="*/ 0 w 214313"/>
                  <a:gd name="connsiteY3" fmla="*/ 171450 h 204575"/>
                  <a:gd name="connsiteX4" fmla="*/ 178721 w 214313"/>
                  <a:gd name="connsiteY4" fmla="*/ 204575 h 204575"/>
                  <a:gd name="connsiteX5" fmla="*/ 214313 w 214313"/>
                  <a:gd name="connsiteY5" fmla="*/ 14288 h 204575"/>
                  <a:gd name="connsiteX6" fmla="*/ 95250 w 214313"/>
                  <a:gd name="connsiteY6" fmla="*/ 0 h 204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313" h="204575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178721" y="204575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rgbClr val="C59069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>
              <a:xfrm rot="4754547">
                <a:off x="4930135" y="4020392"/>
                <a:ext cx="473149" cy="451650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14313 w 319088"/>
                  <a:gd name="connsiteY12" fmla="*/ 14288 h 319088"/>
                  <a:gd name="connsiteX13" fmla="*/ 95250 w 319088"/>
                  <a:gd name="connsiteY13" fmla="*/ 0 h 319088"/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214313 w 319088"/>
                  <a:gd name="connsiteY11" fmla="*/ 14288 h 319088"/>
                  <a:gd name="connsiteX12" fmla="*/ 95250 w 319088"/>
                  <a:gd name="connsiteY12" fmla="*/ 0 h 319088"/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5056 w 319088"/>
                  <a:gd name="connsiteY11" fmla="*/ 118126 h 319088"/>
                  <a:gd name="connsiteX12" fmla="*/ 214313 w 319088"/>
                  <a:gd name="connsiteY12" fmla="*/ 14288 h 319088"/>
                  <a:gd name="connsiteX13" fmla="*/ 95250 w 319088"/>
                  <a:gd name="connsiteY13" fmla="*/ 0 h 319088"/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214313 w 319088"/>
                  <a:gd name="connsiteY11" fmla="*/ 14288 h 319088"/>
                  <a:gd name="connsiteX12" fmla="*/ 95250 w 319088"/>
                  <a:gd name="connsiteY12" fmla="*/ 0 h 319088"/>
                  <a:gd name="connsiteX0" fmla="*/ 95250 w 285750"/>
                  <a:gd name="connsiteY0" fmla="*/ 0 h 319088"/>
                  <a:gd name="connsiteX1" fmla="*/ 33338 w 285750"/>
                  <a:gd name="connsiteY1" fmla="*/ 28575 h 319088"/>
                  <a:gd name="connsiteX2" fmla="*/ 0 w 285750"/>
                  <a:gd name="connsiteY2" fmla="*/ 109538 h 319088"/>
                  <a:gd name="connsiteX3" fmla="*/ 0 w 285750"/>
                  <a:gd name="connsiteY3" fmla="*/ 171450 h 319088"/>
                  <a:gd name="connsiteX4" fmla="*/ 9525 w 285750"/>
                  <a:gd name="connsiteY4" fmla="*/ 228600 h 319088"/>
                  <a:gd name="connsiteX5" fmla="*/ 52388 w 285750"/>
                  <a:gd name="connsiteY5" fmla="*/ 290513 h 319088"/>
                  <a:gd name="connsiteX6" fmla="*/ 128588 w 285750"/>
                  <a:gd name="connsiteY6" fmla="*/ 319088 h 319088"/>
                  <a:gd name="connsiteX7" fmla="*/ 190500 w 285750"/>
                  <a:gd name="connsiteY7" fmla="*/ 295275 h 319088"/>
                  <a:gd name="connsiteX8" fmla="*/ 233363 w 285750"/>
                  <a:gd name="connsiteY8" fmla="*/ 223838 h 319088"/>
                  <a:gd name="connsiteX9" fmla="*/ 285750 w 285750"/>
                  <a:gd name="connsiteY9" fmla="*/ 157163 h 319088"/>
                  <a:gd name="connsiteX10" fmla="*/ 214313 w 285750"/>
                  <a:gd name="connsiteY10" fmla="*/ 14288 h 319088"/>
                  <a:gd name="connsiteX11" fmla="*/ 95250 w 285750"/>
                  <a:gd name="connsiteY11" fmla="*/ 0 h 319088"/>
                  <a:gd name="connsiteX0" fmla="*/ 95250 w 233363"/>
                  <a:gd name="connsiteY0" fmla="*/ 0 h 319088"/>
                  <a:gd name="connsiteX1" fmla="*/ 33338 w 233363"/>
                  <a:gd name="connsiteY1" fmla="*/ 28575 h 319088"/>
                  <a:gd name="connsiteX2" fmla="*/ 0 w 233363"/>
                  <a:gd name="connsiteY2" fmla="*/ 109538 h 319088"/>
                  <a:gd name="connsiteX3" fmla="*/ 0 w 233363"/>
                  <a:gd name="connsiteY3" fmla="*/ 171450 h 319088"/>
                  <a:gd name="connsiteX4" fmla="*/ 9525 w 233363"/>
                  <a:gd name="connsiteY4" fmla="*/ 228600 h 319088"/>
                  <a:gd name="connsiteX5" fmla="*/ 52388 w 233363"/>
                  <a:gd name="connsiteY5" fmla="*/ 290513 h 319088"/>
                  <a:gd name="connsiteX6" fmla="*/ 128588 w 233363"/>
                  <a:gd name="connsiteY6" fmla="*/ 319088 h 319088"/>
                  <a:gd name="connsiteX7" fmla="*/ 190500 w 233363"/>
                  <a:gd name="connsiteY7" fmla="*/ 295275 h 319088"/>
                  <a:gd name="connsiteX8" fmla="*/ 233363 w 233363"/>
                  <a:gd name="connsiteY8" fmla="*/ 223838 h 319088"/>
                  <a:gd name="connsiteX9" fmla="*/ 214313 w 233363"/>
                  <a:gd name="connsiteY9" fmla="*/ 14288 h 319088"/>
                  <a:gd name="connsiteX10" fmla="*/ 95250 w 233363"/>
                  <a:gd name="connsiteY10" fmla="*/ 0 h 319088"/>
                  <a:gd name="connsiteX0" fmla="*/ 95250 w 233363"/>
                  <a:gd name="connsiteY0" fmla="*/ 0 h 319088"/>
                  <a:gd name="connsiteX1" fmla="*/ 33338 w 233363"/>
                  <a:gd name="connsiteY1" fmla="*/ 28575 h 319088"/>
                  <a:gd name="connsiteX2" fmla="*/ 0 w 233363"/>
                  <a:gd name="connsiteY2" fmla="*/ 109538 h 319088"/>
                  <a:gd name="connsiteX3" fmla="*/ 0 w 233363"/>
                  <a:gd name="connsiteY3" fmla="*/ 171450 h 319088"/>
                  <a:gd name="connsiteX4" fmla="*/ 9525 w 233363"/>
                  <a:gd name="connsiteY4" fmla="*/ 228600 h 319088"/>
                  <a:gd name="connsiteX5" fmla="*/ 52388 w 233363"/>
                  <a:gd name="connsiteY5" fmla="*/ 290513 h 319088"/>
                  <a:gd name="connsiteX6" fmla="*/ 128588 w 233363"/>
                  <a:gd name="connsiteY6" fmla="*/ 319088 h 319088"/>
                  <a:gd name="connsiteX7" fmla="*/ 233363 w 233363"/>
                  <a:gd name="connsiteY7" fmla="*/ 223838 h 319088"/>
                  <a:gd name="connsiteX8" fmla="*/ 214313 w 233363"/>
                  <a:gd name="connsiteY8" fmla="*/ 14288 h 319088"/>
                  <a:gd name="connsiteX9" fmla="*/ 95250 w 233363"/>
                  <a:gd name="connsiteY9" fmla="*/ 0 h 319088"/>
                  <a:gd name="connsiteX0" fmla="*/ 95250 w 233363"/>
                  <a:gd name="connsiteY0" fmla="*/ 0 h 290513"/>
                  <a:gd name="connsiteX1" fmla="*/ 33338 w 233363"/>
                  <a:gd name="connsiteY1" fmla="*/ 28575 h 290513"/>
                  <a:gd name="connsiteX2" fmla="*/ 0 w 233363"/>
                  <a:gd name="connsiteY2" fmla="*/ 109538 h 290513"/>
                  <a:gd name="connsiteX3" fmla="*/ 0 w 233363"/>
                  <a:gd name="connsiteY3" fmla="*/ 171450 h 290513"/>
                  <a:gd name="connsiteX4" fmla="*/ 9525 w 233363"/>
                  <a:gd name="connsiteY4" fmla="*/ 228600 h 290513"/>
                  <a:gd name="connsiteX5" fmla="*/ 52388 w 233363"/>
                  <a:gd name="connsiteY5" fmla="*/ 290513 h 290513"/>
                  <a:gd name="connsiteX6" fmla="*/ 233363 w 233363"/>
                  <a:gd name="connsiteY6" fmla="*/ 223838 h 290513"/>
                  <a:gd name="connsiteX7" fmla="*/ 214313 w 233363"/>
                  <a:gd name="connsiteY7" fmla="*/ 14288 h 290513"/>
                  <a:gd name="connsiteX8" fmla="*/ 95250 w 233363"/>
                  <a:gd name="connsiteY8" fmla="*/ 0 h 290513"/>
                  <a:gd name="connsiteX0" fmla="*/ 95250 w 233363"/>
                  <a:gd name="connsiteY0" fmla="*/ 0 h 228600"/>
                  <a:gd name="connsiteX1" fmla="*/ 33338 w 233363"/>
                  <a:gd name="connsiteY1" fmla="*/ 28575 h 228600"/>
                  <a:gd name="connsiteX2" fmla="*/ 0 w 233363"/>
                  <a:gd name="connsiteY2" fmla="*/ 109538 h 228600"/>
                  <a:gd name="connsiteX3" fmla="*/ 0 w 233363"/>
                  <a:gd name="connsiteY3" fmla="*/ 171450 h 228600"/>
                  <a:gd name="connsiteX4" fmla="*/ 9525 w 233363"/>
                  <a:gd name="connsiteY4" fmla="*/ 228600 h 228600"/>
                  <a:gd name="connsiteX5" fmla="*/ 233363 w 233363"/>
                  <a:gd name="connsiteY5" fmla="*/ 223838 h 228600"/>
                  <a:gd name="connsiteX6" fmla="*/ 214313 w 233363"/>
                  <a:gd name="connsiteY6" fmla="*/ 14288 h 228600"/>
                  <a:gd name="connsiteX7" fmla="*/ 95250 w 233363"/>
                  <a:gd name="connsiteY7" fmla="*/ 0 h 228600"/>
                  <a:gd name="connsiteX0" fmla="*/ 95250 w 233363"/>
                  <a:gd name="connsiteY0" fmla="*/ 0 h 223838"/>
                  <a:gd name="connsiteX1" fmla="*/ 33338 w 233363"/>
                  <a:gd name="connsiteY1" fmla="*/ 28575 h 223838"/>
                  <a:gd name="connsiteX2" fmla="*/ 0 w 233363"/>
                  <a:gd name="connsiteY2" fmla="*/ 109538 h 223838"/>
                  <a:gd name="connsiteX3" fmla="*/ 0 w 233363"/>
                  <a:gd name="connsiteY3" fmla="*/ 171450 h 223838"/>
                  <a:gd name="connsiteX4" fmla="*/ 233363 w 233363"/>
                  <a:gd name="connsiteY4" fmla="*/ 223838 h 223838"/>
                  <a:gd name="connsiteX5" fmla="*/ 214313 w 233363"/>
                  <a:gd name="connsiteY5" fmla="*/ 14288 h 223838"/>
                  <a:gd name="connsiteX6" fmla="*/ 95250 w 233363"/>
                  <a:gd name="connsiteY6" fmla="*/ 0 h 223838"/>
                  <a:gd name="connsiteX0" fmla="*/ 95250 w 214313"/>
                  <a:gd name="connsiteY0" fmla="*/ 0 h 204575"/>
                  <a:gd name="connsiteX1" fmla="*/ 33338 w 214313"/>
                  <a:gd name="connsiteY1" fmla="*/ 28575 h 204575"/>
                  <a:gd name="connsiteX2" fmla="*/ 0 w 214313"/>
                  <a:gd name="connsiteY2" fmla="*/ 109538 h 204575"/>
                  <a:gd name="connsiteX3" fmla="*/ 0 w 214313"/>
                  <a:gd name="connsiteY3" fmla="*/ 171450 h 204575"/>
                  <a:gd name="connsiteX4" fmla="*/ 178721 w 214313"/>
                  <a:gd name="connsiteY4" fmla="*/ 204575 h 204575"/>
                  <a:gd name="connsiteX5" fmla="*/ 214313 w 214313"/>
                  <a:gd name="connsiteY5" fmla="*/ 14288 h 204575"/>
                  <a:gd name="connsiteX6" fmla="*/ 95250 w 214313"/>
                  <a:gd name="connsiteY6" fmla="*/ 0 h 204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313" h="204575">
                    <a:moveTo>
                      <a:pt x="95250" y="0"/>
                    </a:moveTo>
                    <a:lnTo>
                      <a:pt x="33338" y="28575"/>
                    </a:lnTo>
                    <a:lnTo>
                      <a:pt x="0" y="109538"/>
                    </a:lnTo>
                    <a:lnTo>
                      <a:pt x="0" y="171450"/>
                    </a:lnTo>
                    <a:lnTo>
                      <a:pt x="178721" y="204575"/>
                    </a:lnTo>
                    <a:lnTo>
                      <a:pt x="214313" y="14288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rgbClr val="C59069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4976034" y="2979483"/>
                <a:ext cx="1887339" cy="1461504"/>
              </a:xfrm>
              <a:custGeom>
                <a:avLst/>
                <a:gdLst>
                  <a:gd name="connsiteX0" fmla="*/ 0 w 854869"/>
                  <a:gd name="connsiteY0" fmla="*/ 433387 h 661987"/>
                  <a:gd name="connsiteX1" fmla="*/ 2382 w 854869"/>
                  <a:gd name="connsiteY1" fmla="*/ 297656 h 661987"/>
                  <a:gd name="connsiteX2" fmla="*/ 59532 w 854869"/>
                  <a:gd name="connsiteY2" fmla="*/ 307181 h 661987"/>
                  <a:gd name="connsiteX3" fmla="*/ 121444 w 854869"/>
                  <a:gd name="connsiteY3" fmla="*/ 302419 h 661987"/>
                  <a:gd name="connsiteX4" fmla="*/ 171450 w 854869"/>
                  <a:gd name="connsiteY4" fmla="*/ 266700 h 661987"/>
                  <a:gd name="connsiteX5" fmla="*/ 214313 w 854869"/>
                  <a:gd name="connsiteY5" fmla="*/ 197644 h 661987"/>
                  <a:gd name="connsiteX6" fmla="*/ 247650 w 854869"/>
                  <a:gd name="connsiteY6" fmla="*/ 121444 h 661987"/>
                  <a:gd name="connsiteX7" fmla="*/ 273844 w 854869"/>
                  <a:gd name="connsiteY7" fmla="*/ 59531 h 661987"/>
                  <a:gd name="connsiteX8" fmla="*/ 323850 w 854869"/>
                  <a:gd name="connsiteY8" fmla="*/ 14287 h 661987"/>
                  <a:gd name="connsiteX9" fmla="*/ 390525 w 854869"/>
                  <a:gd name="connsiteY9" fmla="*/ 40481 h 661987"/>
                  <a:gd name="connsiteX10" fmla="*/ 435769 w 854869"/>
                  <a:gd name="connsiteY10" fmla="*/ 88106 h 661987"/>
                  <a:gd name="connsiteX11" fmla="*/ 495300 w 854869"/>
                  <a:gd name="connsiteY11" fmla="*/ 119062 h 661987"/>
                  <a:gd name="connsiteX12" fmla="*/ 571500 w 854869"/>
                  <a:gd name="connsiteY12" fmla="*/ 135731 h 661987"/>
                  <a:gd name="connsiteX13" fmla="*/ 633413 w 854869"/>
                  <a:gd name="connsiteY13" fmla="*/ 121444 h 661987"/>
                  <a:gd name="connsiteX14" fmla="*/ 673894 w 854869"/>
                  <a:gd name="connsiteY14" fmla="*/ 76200 h 661987"/>
                  <a:gd name="connsiteX15" fmla="*/ 700088 w 854869"/>
                  <a:gd name="connsiteY15" fmla="*/ 26194 h 661987"/>
                  <a:gd name="connsiteX16" fmla="*/ 704850 w 854869"/>
                  <a:gd name="connsiteY16" fmla="*/ 0 h 661987"/>
                  <a:gd name="connsiteX17" fmla="*/ 854869 w 854869"/>
                  <a:gd name="connsiteY17" fmla="*/ 54769 h 661987"/>
                  <a:gd name="connsiteX18" fmla="*/ 819150 w 854869"/>
                  <a:gd name="connsiteY18" fmla="*/ 107156 h 661987"/>
                  <a:gd name="connsiteX19" fmla="*/ 802482 w 854869"/>
                  <a:gd name="connsiteY19" fmla="*/ 154781 h 661987"/>
                  <a:gd name="connsiteX20" fmla="*/ 816769 w 854869"/>
                  <a:gd name="connsiteY20" fmla="*/ 219075 h 661987"/>
                  <a:gd name="connsiteX21" fmla="*/ 800100 w 854869"/>
                  <a:gd name="connsiteY21" fmla="*/ 257175 h 661987"/>
                  <a:gd name="connsiteX22" fmla="*/ 742950 w 854869"/>
                  <a:gd name="connsiteY22" fmla="*/ 238125 h 661987"/>
                  <a:gd name="connsiteX23" fmla="*/ 640557 w 854869"/>
                  <a:gd name="connsiteY23" fmla="*/ 242887 h 661987"/>
                  <a:gd name="connsiteX24" fmla="*/ 566738 w 854869"/>
                  <a:gd name="connsiteY24" fmla="*/ 304800 h 661987"/>
                  <a:gd name="connsiteX25" fmla="*/ 564357 w 854869"/>
                  <a:gd name="connsiteY25" fmla="*/ 357187 h 661987"/>
                  <a:gd name="connsiteX26" fmla="*/ 600075 w 854869"/>
                  <a:gd name="connsiteY26" fmla="*/ 466725 h 661987"/>
                  <a:gd name="connsiteX27" fmla="*/ 631032 w 854869"/>
                  <a:gd name="connsiteY27" fmla="*/ 533400 h 661987"/>
                  <a:gd name="connsiteX28" fmla="*/ 652463 w 854869"/>
                  <a:gd name="connsiteY28" fmla="*/ 602456 h 661987"/>
                  <a:gd name="connsiteX29" fmla="*/ 661988 w 854869"/>
                  <a:gd name="connsiteY29" fmla="*/ 661987 h 661987"/>
                  <a:gd name="connsiteX30" fmla="*/ 492919 w 854869"/>
                  <a:gd name="connsiteY30" fmla="*/ 661987 h 661987"/>
                  <a:gd name="connsiteX31" fmla="*/ 516732 w 854869"/>
                  <a:gd name="connsiteY31" fmla="*/ 509587 h 661987"/>
                  <a:gd name="connsiteX32" fmla="*/ 523875 w 854869"/>
                  <a:gd name="connsiteY32" fmla="*/ 404812 h 661987"/>
                  <a:gd name="connsiteX33" fmla="*/ 488157 w 854869"/>
                  <a:gd name="connsiteY33" fmla="*/ 302419 h 661987"/>
                  <a:gd name="connsiteX34" fmla="*/ 459582 w 854869"/>
                  <a:gd name="connsiteY34" fmla="*/ 211931 h 661987"/>
                  <a:gd name="connsiteX35" fmla="*/ 414338 w 854869"/>
                  <a:gd name="connsiteY35" fmla="*/ 169069 h 661987"/>
                  <a:gd name="connsiteX36" fmla="*/ 342900 w 854869"/>
                  <a:gd name="connsiteY36" fmla="*/ 157162 h 661987"/>
                  <a:gd name="connsiteX37" fmla="*/ 280988 w 854869"/>
                  <a:gd name="connsiteY37" fmla="*/ 226219 h 661987"/>
                  <a:gd name="connsiteX38" fmla="*/ 221457 w 854869"/>
                  <a:gd name="connsiteY38" fmla="*/ 283369 h 661987"/>
                  <a:gd name="connsiteX39" fmla="*/ 188119 w 854869"/>
                  <a:gd name="connsiteY39" fmla="*/ 340519 h 661987"/>
                  <a:gd name="connsiteX40" fmla="*/ 185738 w 854869"/>
                  <a:gd name="connsiteY40" fmla="*/ 409575 h 661987"/>
                  <a:gd name="connsiteX41" fmla="*/ 145257 w 854869"/>
                  <a:gd name="connsiteY41" fmla="*/ 454819 h 661987"/>
                  <a:gd name="connsiteX42" fmla="*/ 83344 w 854869"/>
                  <a:gd name="connsiteY42" fmla="*/ 450056 h 661987"/>
                  <a:gd name="connsiteX43" fmla="*/ 0 w 854869"/>
                  <a:gd name="connsiteY43" fmla="*/ 433387 h 661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854869" h="661987">
                    <a:moveTo>
                      <a:pt x="0" y="433387"/>
                    </a:moveTo>
                    <a:lnTo>
                      <a:pt x="2382" y="297656"/>
                    </a:lnTo>
                    <a:lnTo>
                      <a:pt x="59532" y="307181"/>
                    </a:lnTo>
                    <a:lnTo>
                      <a:pt x="121444" y="302419"/>
                    </a:lnTo>
                    <a:lnTo>
                      <a:pt x="171450" y="266700"/>
                    </a:lnTo>
                    <a:lnTo>
                      <a:pt x="214313" y="197644"/>
                    </a:lnTo>
                    <a:lnTo>
                      <a:pt x="247650" y="121444"/>
                    </a:lnTo>
                    <a:lnTo>
                      <a:pt x="273844" y="59531"/>
                    </a:lnTo>
                    <a:lnTo>
                      <a:pt x="323850" y="14287"/>
                    </a:lnTo>
                    <a:lnTo>
                      <a:pt x="390525" y="40481"/>
                    </a:lnTo>
                    <a:lnTo>
                      <a:pt x="435769" y="88106"/>
                    </a:lnTo>
                    <a:lnTo>
                      <a:pt x="495300" y="119062"/>
                    </a:lnTo>
                    <a:lnTo>
                      <a:pt x="571500" y="135731"/>
                    </a:lnTo>
                    <a:lnTo>
                      <a:pt x="633413" y="121444"/>
                    </a:lnTo>
                    <a:lnTo>
                      <a:pt x="673894" y="76200"/>
                    </a:lnTo>
                    <a:lnTo>
                      <a:pt x="700088" y="26194"/>
                    </a:lnTo>
                    <a:lnTo>
                      <a:pt x="704850" y="0"/>
                    </a:lnTo>
                    <a:lnTo>
                      <a:pt x="854869" y="54769"/>
                    </a:lnTo>
                    <a:lnTo>
                      <a:pt x="819150" y="107156"/>
                    </a:lnTo>
                    <a:lnTo>
                      <a:pt x="802482" y="154781"/>
                    </a:lnTo>
                    <a:lnTo>
                      <a:pt x="816769" y="219075"/>
                    </a:lnTo>
                    <a:lnTo>
                      <a:pt x="800100" y="257175"/>
                    </a:lnTo>
                    <a:lnTo>
                      <a:pt x="742950" y="238125"/>
                    </a:lnTo>
                    <a:lnTo>
                      <a:pt x="640557" y="242887"/>
                    </a:lnTo>
                    <a:lnTo>
                      <a:pt x="566738" y="304800"/>
                    </a:lnTo>
                    <a:lnTo>
                      <a:pt x="564357" y="357187"/>
                    </a:lnTo>
                    <a:lnTo>
                      <a:pt x="600075" y="466725"/>
                    </a:lnTo>
                    <a:lnTo>
                      <a:pt x="631032" y="533400"/>
                    </a:lnTo>
                    <a:lnTo>
                      <a:pt x="652463" y="602456"/>
                    </a:lnTo>
                    <a:lnTo>
                      <a:pt x="661988" y="661987"/>
                    </a:lnTo>
                    <a:lnTo>
                      <a:pt x="492919" y="661987"/>
                    </a:lnTo>
                    <a:lnTo>
                      <a:pt x="516732" y="509587"/>
                    </a:lnTo>
                    <a:lnTo>
                      <a:pt x="523875" y="404812"/>
                    </a:lnTo>
                    <a:lnTo>
                      <a:pt x="488157" y="302419"/>
                    </a:lnTo>
                    <a:lnTo>
                      <a:pt x="459582" y="211931"/>
                    </a:lnTo>
                    <a:lnTo>
                      <a:pt x="414338" y="169069"/>
                    </a:lnTo>
                    <a:lnTo>
                      <a:pt x="342900" y="157162"/>
                    </a:lnTo>
                    <a:lnTo>
                      <a:pt x="280988" y="226219"/>
                    </a:lnTo>
                    <a:lnTo>
                      <a:pt x="221457" y="283369"/>
                    </a:lnTo>
                    <a:lnTo>
                      <a:pt x="188119" y="340519"/>
                    </a:lnTo>
                    <a:cubicBezTo>
                      <a:pt x="187325" y="363538"/>
                      <a:pt x="186532" y="386556"/>
                      <a:pt x="185738" y="409575"/>
                    </a:cubicBezTo>
                    <a:lnTo>
                      <a:pt x="145257" y="454819"/>
                    </a:lnTo>
                    <a:lnTo>
                      <a:pt x="83344" y="450056"/>
                    </a:lnTo>
                    <a:lnTo>
                      <a:pt x="0" y="433387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7594125" y="4015150"/>
                <a:ext cx="1125041" cy="420576"/>
              </a:xfrm>
              <a:custGeom>
                <a:avLst/>
                <a:gdLst>
                  <a:gd name="connsiteX0" fmla="*/ 0 w 509587"/>
                  <a:gd name="connsiteY0" fmla="*/ 190500 h 190500"/>
                  <a:gd name="connsiteX1" fmla="*/ 483394 w 509587"/>
                  <a:gd name="connsiteY1" fmla="*/ 190500 h 190500"/>
                  <a:gd name="connsiteX2" fmla="*/ 483394 w 509587"/>
                  <a:gd name="connsiteY2" fmla="*/ 152400 h 190500"/>
                  <a:gd name="connsiteX3" fmla="*/ 492919 w 509587"/>
                  <a:gd name="connsiteY3" fmla="*/ 88106 h 190500"/>
                  <a:gd name="connsiteX4" fmla="*/ 509587 w 509587"/>
                  <a:gd name="connsiteY4" fmla="*/ 40481 h 190500"/>
                  <a:gd name="connsiteX5" fmla="*/ 497681 w 509587"/>
                  <a:gd name="connsiteY5" fmla="*/ 0 h 190500"/>
                  <a:gd name="connsiteX6" fmla="*/ 457200 w 509587"/>
                  <a:gd name="connsiteY6" fmla="*/ 16669 h 190500"/>
                  <a:gd name="connsiteX7" fmla="*/ 419100 w 509587"/>
                  <a:gd name="connsiteY7" fmla="*/ 92869 h 190500"/>
                  <a:gd name="connsiteX8" fmla="*/ 381000 w 509587"/>
                  <a:gd name="connsiteY8" fmla="*/ 128588 h 190500"/>
                  <a:gd name="connsiteX9" fmla="*/ 345281 w 509587"/>
                  <a:gd name="connsiteY9" fmla="*/ 157163 h 190500"/>
                  <a:gd name="connsiteX10" fmla="*/ 297656 w 509587"/>
                  <a:gd name="connsiteY10" fmla="*/ 166688 h 190500"/>
                  <a:gd name="connsiteX11" fmla="*/ 240506 w 509587"/>
                  <a:gd name="connsiteY11" fmla="*/ 161925 h 190500"/>
                  <a:gd name="connsiteX12" fmla="*/ 207169 w 509587"/>
                  <a:gd name="connsiteY12" fmla="*/ 114300 h 190500"/>
                  <a:gd name="connsiteX13" fmla="*/ 169069 w 509587"/>
                  <a:gd name="connsiteY13" fmla="*/ 78581 h 190500"/>
                  <a:gd name="connsiteX14" fmla="*/ 114300 w 509587"/>
                  <a:gd name="connsiteY14" fmla="*/ 92869 h 190500"/>
                  <a:gd name="connsiteX15" fmla="*/ 47625 w 509587"/>
                  <a:gd name="connsiteY15" fmla="*/ 152400 h 190500"/>
                  <a:gd name="connsiteX16" fmla="*/ 0 w 509587"/>
                  <a:gd name="connsiteY16" fmla="*/ 19050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9587" h="190500">
                    <a:moveTo>
                      <a:pt x="0" y="190500"/>
                    </a:moveTo>
                    <a:lnTo>
                      <a:pt x="483394" y="190500"/>
                    </a:lnTo>
                    <a:lnTo>
                      <a:pt x="483394" y="152400"/>
                    </a:lnTo>
                    <a:lnTo>
                      <a:pt x="492919" y="88106"/>
                    </a:lnTo>
                    <a:lnTo>
                      <a:pt x="509587" y="40481"/>
                    </a:lnTo>
                    <a:lnTo>
                      <a:pt x="497681" y="0"/>
                    </a:lnTo>
                    <a:lnTo>
                      <a:pt x="457200" y="16669"/>
                    </a:lnTo>
                    <a:lnTo>
                      <a:pt x="419100" y="92869"/>
                    </a:lnTo>
                    <a:lnTo>
                      <a:pt x="381000" y="128588"/>
                    </a:lnTo>
                    <a:lnTo>
                      <a:pt x="345281" y="157163"/>
                    </a:lnTo>
                    <a:lnTo>
                      <a:pt x="297656" y="166688"/>
                    </a:lnTo>
                    <a:lnTo>
                      <a:pt x="240506" y="161925"/>
                    </a:lnTo>
                    <a:lnTo>
                      <a:pt x="207169" y="114300"/>
                    </a:lnTo>
                    <a:lnTo>
                      <a:pt x="169069" y="78581"/>
                    </a:lnTo>
                    <a:lnTo>
                      <a:pt x="114300" y="92869"/>
                    </a:lnTo>
                    <a:lnTo>
                      <a:pt x="47625" y="152400"/>
                    </a:lnTo>
                    <a:lnTo>
                      <a:pt x="0" y="19050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ight Arrow 92"/>
              <p:cNvSpPr/>
              <p:nvPr/>
            </p:nvSpPr>
            <p:spPr>
              <a:xfrm rot="263654">
                <a:off x="7935473" y="2666398"/>
                <a:ext cx="296346" cy="150398"/>
              </a:xfrm>
              <a:prstGeom prst="rightArrow">
                <a:avLst>
                  <a:gd name="adj1" fmla="val 42977"/>
                  <a:gd name="adj2" fmla="val 50000"/>
                </a:avLst>
              </a:prstGeom>
              <a:solidFill>
                <a:schemeClr val="accent6">
                  <a:lumMod val="75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6973774" y="3694461"/>
                <a:ext cx="289147" cy="278631"/>
              </a:xfrm>
              <a:custGeom>
                <a:avLst/>
                <a:gdLst>
                  <a:gd name="connsiteX0" fmla="*/ 4763 w 130969"/>
                  <a:gd name="connsiteY0" fmla="*/ 52387 h 126206"/>
                  <a:gd name="connsiteX1" fmla="*/ 0 w 130969"/>
                  <a:gd name="connsiteY1" fmla="*/ 28575 h 126206"/>
                  <a:gd name="connsiteX2" fmla="*/ 14288 w 130969"/>
                  <a:gd name="connsiteY2" fmla="*/ 2381 h 126206"/>
                  <a:gd name="connsiteX3" fmla="*/ 50007 w 130969"/>
                  <a:gd name="connsiteY3" fmla="*/ 0 h 126206"/>
                  <a:gd name="connsiteX4" fmla="*/ 95250 w 130969"/>
                  <a:gd name="connsiteY4" fmla="*/ 19050 h 126206"/>
                  <a:gd name="connsiteX5" fmla="*/ 130969 w 130969"/>
                  <a:gd name="connsiteY5" fmla="*/ 40481 h 126206"/>
                  <a:gd name="connsiteX6" fmla="*/ 121444 w 130969"/>
                  <a:gd name="connsiteY6" fmla="*/ 71437 h 126206"/>
                  <a:gd name="connsiteX7" fmla="*/ 95250 w 130969"/>
                  <a:gd name="connsiteY7" fmla="*/ 92869 h 126206"/>
                  <a:gd name="connsiteX8" fmla="*/ 64294 w 130969"/>
                  <a:gd name="connsiteY8" fmla="*/ 114300 h 126206"/>
                  <a:gd name="connsiteX9" fmla="*/ 28575 w 130969"/>
                  <a:gd name="connsiteY9" fmla="*/ 126206 h 126206"/>
                  <a:gd name="connsiteX10" fmla="*/ 7144 w 130969"/>
                  <a:gd name="connsiteY10" fmla="*/ 107156 h 126206"/>
                  <a:gd name="connsiteX11" fmla="*/ 4763 w 130969"/>
                  <a:gd name="connsiteY11" fmla="*/ 52387 h 12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0969" h="126206">
                    <a:moveTo>
                      <a:pt x="4763" y="52387"/>
                    </a:moveTo>
                    <a:lnTo>
                      <a:pt x="0" y="28575"/>
                    </a:lnTo>
                    <a:lnTo>
                      <a:pt x="14288" y="2381"/>
                    </a:lnTo>
                    <a:lnTo>
                      <a:pt x="50007" y="0"/>
                    </a:lnTo>
                    <a:lnTo>
                      <a:pt x="95250" y="19050"/>
                    </a:lnTo>
                    <a:lnTo>
                      <a:pt x="130969" y="40481"/>
                    </a:lnTo>
                    <a:lnTo>
                      <a:pt x="121444" y="71437"/>
                    </a:lnTo>
                    <a:lnTo>
                      <a:pt x="95250" y="92869"/>
                    </a:lnTo>
                    <a:lnTo>
                      <a:pt x="64294" y="114300"/>
                    </a:lnTo>
                    <a:lnTo>
                      <a:pt x="28575" y="126206"/>
                    </a:lnTo>
                    <a:lnTo>
                      <a:pt x="7144" y="107156"/>
                    </a:lnTo>
                    <a:cubicBezTo>
                      <a:pt x="6350" y="88900"/>
                      <a:pt x="5557" y="70643"/>
                      <a:pt x="4763" y="52387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 rot="4170504">
                <a:off x="4748647" y="2275034"/>
                <a:ext cx="620625" cy="394059"/>
              </a:xfrm>
              <a:custGeom>
                <a:avLst/>
                <a:gdLst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33363 w 319088"/>
                  <a:gd name="connsiteY8" fmla="*/ 223838 h 319088"/>
                  <a:gd name="connsiteX9" fmla="*/ 285750 w 319088"/>
                  <a:gd name="connsiteY9" fmla="*/ 157163 h 319088"/>
                  <a:gd name="connsiteX10" fmla="*/ 319088 w 319088"/>
                  <a:gd name="connsiteY10" fmla="*/ 114300 h 319088"/>
                  <a:gd name="connsiteX11" fmla="*/ 314325 w 319088"/>
                  <a:gd name="connsiteY11" fmla="*/ 33338 h 319088"/>
                  <a:gd name="connsiteX12" fmla="*/ 280988 w 319088"/>
                  <a:gd name="connsiteY12" fmla="*/ 14288 h 319088"/>
                  <a:gd name="connsiteX13" fmla="*/ 214313 w 319088"/>
                  <a:gd name="connsiteY13" fmla="*/ 14288 h 319088"/>
                  <a:gd name="connsiteX14" fmla="*/ 95250 w 319088"/>
                  <a:gd name="connsiteY14" fmla="*/ 0 h 319088"/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190500 w 319088"/>
                  <a:gd name="connsiteY7" fmla="*/ 295275 h 319088"/>
                  <a:gd name="connsiteX8" fmla="*/ 285750 w 319088"/>
                  <a:gd name="connsiteY8" fmla="*/ 157163 h 319088"/>
                  <a:gd name="connsiteX9" fmla="*/ 319088 w 319088"/>
                  <a:gd name="connsiteY9" fmla="*/ 114300 h 319088"/>
                  <a:gd name="connsiteX10" fmla="*/ 314325 w 319088"/>
                  <a:gd name="connsiteY10" fmla="*/ 33338 h 319088"/>
                  <a:gd name="connsiteX11" fmla="*/ 280988 w 319088"/>
                  <a:gd name="connsiteY11" fmla="*/ 14288 h 319088"/>
                  <a:gd name="connsiteX12" fmla="*/ 214313 w 319088"/>
                  <a:gd name="connsiteY12" fmla="*/ 14288 h 319088"/>
                  <a:gd name="connsiteX13" fmla="*/ 95250 w 319088"/>
                  <a:gd name="connsiteY13" fmla="*/ 0 h 319088"/>
                  <a:gd name="connsiteX0" fmla="*/ 95250 w 319088"/>
                  <a:gd name="connsiteY0" fmla="*/ 0 h 319088"/>
                  <a:gd name="connsiteX1" fmla="*/ 33338 w 319088"/>
                  <a:gd name="connsiteY1" fmla="*/ 28575 h 319088"/>
                  <a:gd name="connsiteX2" fmla="*/ 0 w 319088"/>
                  <a:gd name="connsiteY2" fmla="*/ 109538 h 319088"/>
                  <a:gd name="connsiteX3" fmla="*/ 0 w 319088"/>
                  <a:gd name="connsiteY3" fmla="*/ 171450 h 319088"/>
                  <a:gd name="connsiteX4" fmla="*/ 9525 w 319088"/>
                  <a:gd name="connsiteY4" fmla="*/ 228600 h 319088"/>
                  <a:gd name="connsiteX5" fmla="*/ 52388 w 319088"/>
                  <a:gd name="connsiteY5" fmla="*/ 290513 h 319088"/>
                  <a:gd name="connsiteX6" fmla="*/ 128588 w 319088"/>
                  <a:gd name="connsiteY6" fmla="*/ 319088 h 319088"/>
                  <a:gd name="connsiteX7" fmla="*/ 285750 w 319088"/>
                  <a:gd name="connsiteY7" fmla="*/ 157163 h 319088"/>
                  <a:gd name="connsiteX8" fmla="*/ 319088 w 319088"/>
                  <a:gd name="connsiteY8" fmla="*/ 114300 h 319088"/>
                  <a:gd name="connsiteX9" fmla="*/ 314325 w 319088"/>
                  <a:gd name="connsiteY9" fmla="*/ 33338 h 319088"/>
                  <a:gd name="connsiteX10" fmla="*/ 280988 w 319088"/>
                  <a:gd name="connsiteY10" fmla="*/ 14288 h 319088"/>
                  <a:gd name="connsiteX11" fmla="*/ 214313 w 319088"/>
                  <a:gd name="connsiteY11" fmla="*/ 14288 h 319088"/>
                  <a:gd name="connsiteX12" fmla="*/ 95250 w 319088"/>
                  <a:gd name="connsiteY12" fmla="*/ 0 h 319088"/>
                  <a:gd name="connsiteX0" fmla="*/ 95250 w 319088"/>
                  <a:gd name="connsiteY0" fmla="*/ 0 h 290513"/>
                  <a:gd name="connsiteX1" fmla="*/ 33338 w 319088"/>
                  <a:gd name="connsiteY1" fmla="*/ 28575 h 290513"/>
                  <a:gd name="connsiteX2" fmla="*/ 0 w 319088"/>
                  <a:gd name="connsiteY2" fmla="*/ 109538 h 290513"/>
                  <a:gd name="connsiteX3" fmla="*/ 0 w 319088"/>
                  <a:gd name="connsiteY3" fmla="*/ 171450 h 290513"/>
                  <a:gd name="connsiteX4" fmla="*/ 9525 w 319088"/>
                  <a:gd name="connsiteY4" fmla="*/ 228600 h 290513"/>
                  <a:gd name="connsiteX5" fmla="*/ 52388 w 319088"/>
                  <a:gd name="connsiteY5" fmla="*/ 290513 h 290513"/>
                  <a:gd name="connsiteX6" fmla="*/ 285750 w 319088"/>
                  <a:gd name="connsiteY6" fmla="*/ 157163 h 290513"/>
                  <a:gd name="connsiteX7" fmla="*/ 319088 w 319088"/>
                  <a:gd name="connsiteY7" fmla="*/ 114300 h 290513"/>
                  <a:gd name="connsiteX8" fmla="*/ 314325 w 319088"/>
                  <a:gd name="connsiteY8" fmla="*/ 33338 h 290513"/>
                  <a:gd name="connsiteX9" fmla="*/ 280988 w 319088"/>
                  <a:gd name="connsiteY9" fmla="*/ 14288 h 290513"/>
                  <a:gd name="connsiteX10" fmla="*/ 214313 w 319088"/>
                  <a:gd name="connsiteY10" fmla="*/ 14288 h 290513"/>
                  <a:gd name="connsiteX11" fmla="*/ 95250 w 319088"/>
                  <a:gd name="connsiteY11" fmla="*/ 0 h 290513"/>
                  <a:gd name="connsiteX0" fmla="*/ 95250 w 319088"/>
                  <a:gd name="connsiteY0" fmla="*/ 0 h 228600"/>
                  <a:gd name="connsiteX1" fmla="*/ 33338 w 319088"/>
                  <a:gd name="connsiteY1" fmla="*/ 28575 h 228600"/>
                  <a:gd name="connsiteX2" fmla="*/ 0 w 319088"/>
                  <a:gd name="connsiteY2" fmla="*/ 109538 h 228600"/>
                  <a:gd name="connsiteX3" fmla="*/ 0 w 319088"/>
                  <a:gd name="connsiteY3" fmla="*/ 171450 h 228600"/>
                  <a:gd name="connsiteX4" fmla="*/ 9525 w 319088"/>
                  <a:gd name="connsiteY4" fmla="*/ 228600 h 228600"/>
                  <a:gd name="connsiteX5" fmla="*/ 285750 w 319088"/>
                  <a:gd name="connsiteY5" fmla="*/ 157163 h 228600"/>
                  <a:gd name="connsiteX6" fmla="*/ 319088 w 319088"/>
                  <a:gd name="connsiteY6" fmla="*/ 114300 h 228600"/>
                  <a:gd name="connsiteX7" fmla="*/ 314325 w 319088"/>
                  <a:gd name="connsiteY7" fmla="*/ 33338 h 228600"/>
                  <a:gd name="connsiteX8" fmla="*/ 280988 w 319088"/>
                  <a:gd name="connsiteY8" fmla="*/ 14288 h 228600"/>
                  <a:gd name="connsiteX9" fmla="*/ 214313 w 319088"/>
                  <a:gd name="connsiteY9" fmla="*/ 14288 h 228600"/>
                  <a:gd name="connsiteX10" fmla="*/ 95250 w 319088"/>
                  <a:gd name="connsiteY10" fmla="*/ 0 h 228600"/>
                  <a:gd name="connsiteX0" fmla="*/ 95250 w 319088"/>
                  <a:gd name="connsiteY0" fmla="*/ 0 h 171450"/>
                  <a:gd name="connsiteX1" fmla="*/ 33338 w 319088"/>
                  <a:gd name="connsiteY1" fmla="*/ 28575 h 171450"/>
                  <a:gd name="connsiteX2" fmla="*/ 0 w 319088"/>
                  <a:gd name="connsiteY2" fmla="*/ 109538 h 171450"/>
                  <a:gd name="connsiteX3" fmla="*/ 0 w 319088"/>
                  <a:gd name="connsiteY3" fmla="*/ 171450 h 171450"/>
                  <a:gd name="connsiteX4" fmla="*/ 285750 w 319088"/>
                  <a:gd name="connsiteY4" fmla="*/ 157163 h 171450"/>
                  <a:gd name="connsiteX5" fmla="*/ 319088 w 319088"/>
                  <a:gd name="connsiteY5" fmla="*/ 114300 h 171450"/>
                  <a:gd name="connsiteX6" fmla="*/ 314325 w 319088"/>
                  <a:gd name="connsiteY6" fmla="*/ 33338 h 171450"/>
                  <a:gd name="connsiteX7" fmla="*/ 280988 w 319088"/>
                  <a:gd name="connsiteY7" fmla="*/ 14288 h 171450"/>
                  <a:gd name="connsiteX8" fmla="*/ 214313 w 319088"/>
                  <a:gd name="connsiteY8" fmla="*/ 14288 h 171450"/>
                  <a:gd name="connsiteX9" fmla="*/ 95250 w 319088"/>
                  <a:gd name="connsiteY9" fmla="*/ 0 h 171450"/>
                  <a:gd name="connsiteX0" fmla="*/ 95250 w 319088"/>
                  <a:gd name="connsiteY0" fmla="*/ 0 h 157163"/>
                  <a:gd name="connsiteX1" fmla="*/ 33338 w 319088"/>
                  <a:gd name="connsiteY1" fmla="*/ 28575 h 157163"/>
                  <a:gd name="connsiteX2" fmla="*/ 0 w 319088"/>
                  <a:gd name="connsiteY2" fmla="*/ 109538 h 157163"/>
                  <a:gd name="connsiteX3" fmla="*/ 285750 w 319088"/>
                  <a:gd name="connsiteY3" fmla="*/ 157163 h 157163"/>
                  <a:gd name="connsiteX4" fmla="*/ 319088 w 319088"/>
                  <a:gd name="connsiteY4" fmla="*/ 114300 h 157163"/>
                  <a:gd name="connsiteX5" fmla="*/ 314325 w 319088"/>
                  <a:gd name="connsiteY5" fmla="*/ 33338 h 157163"/>
                  <a:gd name="connsiteX6" fmla="*/ 280988 w 319088"/>
                  <a:gd name="connsiteY6" fmla="*/ 14288 h 157163"/>
                  <a:gd name="connsiteX7" fmla="*/ 214313 w 319088"/>
                  <a:gd name="connsiteY7" fmla="*/ 14288 h 157163"/>
                  <a:gd name="connsiteX8" fmla="*/ 95250 w 319088"/>
                  <a:gd name="connsiteY8" fmla="*/ 0 h 157163"/>
                  <a:gd name="connsiteX0" fmla="*/ 63258 w 287096"/>
                  <a:gd name="connsiteY0" fmla="*/ 0 h 158436"/>
                  <a:gd name="connsiteX1" fmla="*/ 1346 w 287096"/>
                  <a:gd name="connsiteY1" fmla="*/ 28575 h 158436"/>
                  <a:gd name="connsiteX2" fmla="*/ 0 w 287096"/>
                  <a:gd name="connsiteY2" fmla="*/ 62763 h 158436"/>
                  <a:gd name="connsiteX3" fmla="*/ 253758 w 287096"/>
                  <a:gd name="connsiteY3" fmla="*/ 157163 h 158436"/>
                  <a:gd name="connsiteX4" fmla="*/ 287096 w 287096"/>
                  <a:gd name="connsiteY4" fmla="*/ 114300 h 158436"/>
                  <a:gd name="connsiteX5" fmla="*/ 282333 w 287096"/>
                  <a:gd name="connsiteY5" fmla="*/ 33338 h 158436"/>
                  <a:gd name="connsiteX6" fmla="*/ 248996 w 287096"/>
                  <a:gd name="connsiteY6" fmla="*/ 14288 h 158436"/>
                  <a:gd name="connsiteX7" fmla="*/ 182321 w 287096"/>
                  <a:gd name="connsiteY7" fmla="*/ 14288 h 158436"/>
                  <a:gd name="connsiteX8" fmla="*/ 63258 w 287096"/>
                  <a:gd name="connsiteY8" fmla="*/ 0 h 158436"/>
                  <a:gd name="connsiteX0" fmla="*/ 63258 w 287096"/>
                  <a:gd name="connsiteY0" fmla="*/ 0 h 155249"/>
                  <a:gd name="connsiteX1" fmla="*/ 1346 w 287096"/>
                  <a:gd name="connsiteY1" fmla="*/ 28575 h 155249"/>
                  <a:gd name="connsiteX2" fmla="*/ 0 w 287096"/>
                  <a:gd name="connsiteY2" fmla="*/ 62763 h 155249"/>
                  <a:gd name="connsiteX3" fmla="*/ 257655 w 287096"/>
                  <a:gd name="connsiteY3" fmla="*/ 153874 h 155249"/>
                  <a:gd name="connsiteX4" fmla="*/ 287096 w 287096"/>
                  <a:gd name="connsiteY4" fmla="*/ 114300 h 155249"/>
                  <a:gd name="connsiteX5" fmla="*/ 282333 w 287096"/>
                  <a:gd name="connsiteY5" fmla="*/ 33338 h 155249"/>
                  <a:gd name="connsiteX6" fmla="*/ 248996 w 287096"/>
                  <a:gd name="connsiteY6" fmla="*/ 14288 h 155249"/>
                  <a:gd name="connsiteX7" fmla="*/ 182321 w 287096"/>
                  <a:gd name="connsiteY7" fmla="*/ 14288 h 155249"/>
                  <a:gd name="connsiteX8" fmla="*/ 63258 w 287096"/>
                  <a:gd name="connsiteY8" fmla="*/ 0 h 155249"/>
                  <a:gd name="connsiteX0" fmla="*/ 63258 w 287096"/>
                  <a:gd name="connsiteY0" fmla="*/ 0 h 114694"/>
                  <a:gd name="connsiteX1" fmla="*/ 1346 w 287096"/>
                  <a:gd name="connsiteY1" fmla="*/ 28575 h 114694"/>
                  <a:gd name="connsiteX2" fmla="*/ 0 w 287096"/>
                  <a:gd name="connsiteY2" fmla="*/ 62763 h 114694"/>
                  <a:gd name="connsiteX3" fmla="*/ 287096 w 287096"/>
                  <a:gd name="connsiteY3" fmla="*/ 114300 h 114694"/>
                  <a:gd name="connsiteX4" fmla="*/ 282333 w 287096"/>
                  <a:gd name="connsiteY4" fmla="*/ 33338 h 114694"/>
                  <a:gd name="connsiteX5" fmla="*/ 248996 w 287096"/>
                  <a:gd name="connsiteY5" fmla="*/ 14288 h 114694"/>
                  <a:gd name="connsiteX6" fmla="*/ 182321 w 287096"/>
                  <a:gd name="connsiteY6" fmla="*/ 14288 h 114694"/>
                  <a:gd name="connsiteX7" fmla="*/ 63258 w 287096"/>
                  <a:gd name="connsiteY7" fmla="*/ 0 h 114694"/>
                  <a:gd name="connsiteX0" fmla="*/ 63258 w 282333"/>
                  <a:gd name="connsiteY0" fmla="*/ 0 h 162004"/>
                  <a:gd name="connsiteX1" fmla="*/ 1346 w 282333"/>
                  <a:gd name="connsiteY1" fmla="*/ 28575 h 162004"/>
                  <a:gd name="connsiteX2" fmla="*/ 0 w 282333"/>
                  <a:gd name="connsiteY2" fmla="*/ 62763 h 162004"/>
                  <a:gd name="connsiteX3" fmla="*/ 277680 w 282333"/>
                  <a:gd name="connsiteY3" fmla="*/ 161811 h 162004"/>
                  <a:gd name="connsiteX4" fmla="*/ 282333 w 282333"/>
                  <a:gd name="connsiteY4" fmla="*/ 33338 h 162004"/>
                  <a:gd name="connsiteX5" fmla="*/ 248996 w 282333"/>
                  <a:gd name="connsiteY5" fmla="*/ 14288 h 162004"/>
                  <a:gd name="connsiteX6" fmla="*/ 182321 w 282333"/>
                  <a:gd name="connsiteY6" fmla="*/ 14288 h 162004"/>
                  <a:gd name="connsiteX7" fmla="*/ 63258 w 282333"/>
                  <a:gd name="connsiteY7" fmla="*/ 0 h 162004"/>
                  <a:gd name="connsiteX0" fmla="*/ 63258 w 282333"/>
                  <a:gd name="connsiteY0" fmla="*/ 0 h 161811"/>
                  <a:gd name="connsiteX1" fmla="*/ 1346 w 282333"/>
                  <a:gd name="connsiteY1" fmla="*/ 28575 h 161811"/>
                  <a:gd name="connsiteX2" fmla="*/ 0 w 282333"/>
                  <a:gd name="connsiteY2" fmla="*/ 62763 h 161811"/>
                  <a:gd name="connsiteX3" fmla="*/ 277680 w 282333"/>
                  <a:gd name="connsiteY3" fmla="*/ 161811 h 161811"/>
                  <a:gd name="connsiteX4" fmla="*/ 282333 w 282333"/>
                  <a:gd name="connsiteY4" fmla="*/ 33338 h 161811"/>
                  <a:gd name="connsiteX5" fmla="*/ 248996 w 282333"/>
                  <a:gd name="connsiteY5" fmla="*/ 14288 h 161811"/>
                  <a:gd name="connsiteX6" fmla="*/ 182321 w 282333"/>
                  <a:gd name="connsiteY6" fmla="*/ 14288 h 161811"/>
                  <a:gd name="connsiteX7" fmla="*/ 63258 w 282333"/>
                  <a:gd name="connsiteY7" fmla="*/ 0 h 161811"/>
                  <a:gd name="connsiteX0" fmla="*/ 63258 w 282333"/>
                  <a:gd name="connsiteY0" fmla="*/ 0 h 161811"/>
                  <a:gd name="connsiteX1" fmla="*/ 1346 w 282333"/>
                  <a:gd name="connsiteY1" fmla="*/ 28575 h 161811"/>
                  <a:gd name="connsiteX2" fmla="*/ 0 w 282333"/>
                  <a:gd name="connsiteY2" fmla="*/ 62763 h 161811"/>
                  <a:gd name="connsiteX3" fmla="*/ 277680 w 282333"/>
                  <a:gd name="connsiteY3" fmla="*/ 161811 h 161811"/>
                  <a:gd name="connsiteX4" fmla="*/ 282333 w 282333"/>
                  <a:gd name="connsiteY4" fmla="*/ 33338 h 161811"/>
                  <a:gd name="connsiteX5" fmla="*/ 248996 w 282333"/>
                  <a:gd name="connsiteY5" fmla="*/ 14288 h 161811"/>
                  <a:gd name="connsiteX6" fmla="*/ 182321 w 282333"/>
                  <a:gd name="connsiteY6" fmla="*/ 14288 h 161811"/>
                  <a:gd name="connsiteX7" fmla="*/ 63258 w 282333"/>
                  <a:gd name="connsiteY7" fmla="*/ 0 h 161811"/>
                  <a:gd name="connsiteX0" fmla="*/ 63258 w 282333"/>
                  <a:gd name="connsiteY0" fmla="*/ 0 h 161811"/>
                  <a:gd name="connsiteX1" fmla="*/ 1346 w 282333"/>
                  <a:gd name="connsiteY1" fmla="*/ 28575 h 161811"/>
                  <a:gd name="connsiteX2" fmla="*/ 0 w 282333"/>
                  <a:gd name="connsiteY2" fmla="*/ 62763 h 161811"/>
                  <a:gd name="connsiteX3" fmla="*/ 277680 w 282333"/>
                  <a:gd name="connsiteY3" fmla="*/ 161811 h 161811"/>
                  <a:gd name="connsiteX4" fmla="*/ 282333 w 282333"/>
                  <a:gd name="connsiteY4" fmla="*/ 33338 h 161811"/>
                  <a:gd name="connsiteX5" fmla="*/ 248996 w 282333"/>
                  <a:gd name="connsiteY5" fmla="*/ 14288 h 161811"/>
                  <a:gd name="connsiteX6" fmla="*/ 182321 w 282333"/>
                  <a:gd name="connsiteY6" fmla="*/ 14288 h 161811"/>
                  <a:gd name="connsiteX7" fmla="*/ 63258 w 282333"/>
                  <a:gd name="connsiteY7" fmla="*/ 0 h 161811"/>
                  <a:gd name="connsiteX0" fmla="*/ 62037 w 281112"/>
                  <a:gd name="connsiteY0" fmla="*/ 0 h 161811"/>
                  <a:gd name="connsiteX1" fmla="*/ 125 w 281112"/>
                  <a:gd name="connsiteY1" fmla="*/ 28575 h 161811"/>
                  <a:gd name="connsiteX2" fmla="*/ 176 w 281112"/>
                  <a:gd name="connsiteY2" fmla="*/ 65540 h 161811"/>
                  <a:gd name="connsiteX3" fmla="*/ 276459 w 281112"/>
                  <a:gd name="connsiteY3" fmla="*/ 161811 h 161811"/>
                  <a:gd name="connsiteX4" fmla="*/ 281112 w 281112"/>
                  <a:gd name="connsiteY4" fmla="*/ 33338 h 161811"/>
                  <a:gd name="connsiteX5" fmla="*/ 247775 w 281112"/>
                  <a:gd name="connsiteY5" fmla="*/ 14288 h 161811"/>
                  <a:gd name="connsiteX6" fmla="*/ 181100 w 281112"/>
                  <a:gd name="connsiteY6" fmla="*/ 14288 h 161811"/>
                  <a:gd name="connsiteX7" fmla="*/ 62037 w 281112"/>
                  <a:gd name="connsiteY7" fmla="*/ 0 h 161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112" h="161811">
                    <a:moveTo>
                      <a:pt x="62037" y="0"/>
                    </a:moveTo>
                    <a:lnTo>
                      <a:pt x="125" y="28575"/>
                    </a:lnTo>
                    <a:cubicBezTo>
                      <a:pt x="-324" y="39971"/>
                      <a:pt x="625" y="54144"/>
                      <a:pt x="176" y="65540"/>
                    </a:cubicBezTo>
                    <a:cubicBezTo>
                      <a:pt x="47801" y="79827"/>
                      <a:pt x="219061" y="142470"/>
                      <a:pt x="276459" y="161811"/>
                    </a:cubicBezTo>
                    <a:lnTo>
                      <a:pt x="281112" y="33338"/>
                    </a:lnTo>
                    <a:lnTo>
                      <a:pt x="247775" y="14288"/>
                    </a:lnTo>
                    <a:lnTo>
                      <a:pt x="181100" y="14288"/>
                    </a:lnTo>
                    <a:lnTo>
                      <a:pt x="62037" y="0"/>
                    </a:lnTo>
                    <a:close/>
                  </a:path>
                </a:pathLst>
              </a:custGeom>
              <a:solidFill>
                <a:srgbClr val="C59069"/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ight Arrow 95"/>
              <p:cNvSpPr/>
              <p:nvPr/>
            </p:nvSpPr>
            <p:spPr>
              <a:xfrm rot="3839735">
                <a:off x="8769901" y="3225043"/>
                <a:ext cx="348685" cy="179615"/>
              </a:xfrm>
              <a:prstGeom prst="rightArrow">
                <a:avLst>
                  <a:gd name="adj1" fmla="val 42977"/>
                  <a:gd name="adj2" fmla="val 50000"/>
                </a:avLst>
              </a:prstGeom>
              <a:solidFill>
                <a:schemeClr val="accent6">
                  <a:lumMod val="75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ight Arrow 96"/>
              <p:cNvSpPr>
                <a:spLocks noChangeAspect="1"/>
              </p:cNvSpPr>
              <p:nvPr/>
            </p:nvSpPr>
            <p:spPr>
              <a:xfrm rot="17870863">
                <a:off x="6384270" y="3030723"/>
                <a:ext cx="488469" cy="326048"/>
              </a:xfrm>
              <a:prstGeom prst="rightArrow">
                <a:avLst>
                  <a:gd name="adj1" fmla="val 42977"/>
                  <a:gd name="adj2" fmla="val 50000"/>
                </a:avLst>
              </a:prstGeom>
              <a:solidFill>
                <a:schemeClr val="accent6">
                  <a:lumMod val="75000"/>
                </a:schemeClr>
              </a:solidFill>
              <a:ln w="190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976034" y="1264108"/>
                <a:ext cx="4179480" cy="3167327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56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71330"/>
            <a:ext cx="12203865" cy="2836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05" y="4708232"/>
            <a:ext cx="9531096" cy="21034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871330"/>
            <a:ext cx="12192000" cy="498667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NSZD and NAPL Seepage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1035411" y="3808334"/>
            <a:ext cx="4690476" cy="2145524"/>
          </a:xfrm>
          <a:custGeom>
            <a:avLst/>
            <a:gdLst>
              <a:gd name="connsiteX0" fmla="*/ 557212 w 2278856"/>
              <a:gd name="connsiteY0" fmla="*/ 0 h 1135857"/>
              <a:gd name="connsiteX1" fmla="*/ 985837 w 2278856"/>
              <a:gd name="connsiteY1" fmla="*/ 42863 h 1135857"/>
              <a:gd name="connsiteX2" fmla="*/ 1428750 w 2278856"/>
              <a:gd name="connsiteY2" fmla="*/ 92869 h 1135857"/>
              <a:gd name="connsiteX3" fmla="*/ 1800225 w 2278856"/>
              <a:gd name="connsiteY3" fmla="*/ 200025 h 1135857"/>
              <a:gd name="connsiteX4" fmla="*/ 2143125 w 2278856"/>
              <a:gd name="connsiteY4" fmla="*/ 321469 h 1135857"/>
              <a:gd name="connsiteX5" fmla="*/ 2157412 w 2278856"/>
              <a:gd name="connsiteY5" fmla="*/ 478632 h 1135857"/>
              <a:gd name="connsiteX6" fmla="*/ 2257425 w 2278856"/>
              <a:gd name="connsiteY6" fmla="*/ 528638 h 1135857"/>
              <a:gd name="connsiteX7" fmla="*/ 2278856 w 2278856"/>
              <a:gd name="connsiteY7" fmla="*/ 642938 h 1135857"/>
              <a:gd name="connsiteX8" fmla="*/ 2193131 w 2278856"/>
              <a:gd name="connsiteY8" fmla="*/ 771525 h 1135857"/>
              <a:gd name="connsiteX9" fmla="*/ 2035969 w 2278856"/>
              <a:gd name="connsiteY9" fmla="*/ 907257 h 1135857"/>
              <a:gd name="connsiteX10" fmla="*/ 1764506 w 2278856"/>
              <a:gd name="connsiteY10" fmla="*/ 964407 h 1135857"/>
              <a:gd name="connsiteX11" fmla="*/ 1464469 w 2278856"/>
              <a:gd name="connsiteY11" fmla="*/ 1135857 h 1135857"/>
              <a:gd name="connsiteX12" fmla="*/ 242887 w 2278856"/>
              <a:gd name="connsiteY12" fmla="*/ 1128713 h 1135857"/>
              <a:gd name="connsiteX13" fmla="*/ 78581 w 2278856"/>
              <a:gd name="connsiteY13" fmla="*/ 978694 h 1135857"/>
              <a:gd name="connsiteX14" fmla="*/ 0 w 2278856"/>
              <a:gd name="connsiteY14" fmla="*/ 664369 h 1135857"/>
              <a:gd name="connsiteX15" fmla="*/ 7144 w 2278856"/>
              <a:gd name="connsiteY15" fmla="*/ 414338 h 1135857"/>
              <a:gd name="connsiteX16" fmla="*/ 78581 w 2278856"/>
              <a:gd name="connsiteY16" fmla="*/ 214313 h 1135857"/>
              <a:gd name="connsiteX17" fmla="*/ 207169 w 2278856"/>
              <a:gd name="connsiteY17" fmla="*/ 121444 h 1135857"/>
              <a:gd name="connsiteX18" fmla="*/ 492919 w 2278856"/>
              <a:gd name="connsiteY18" fmla="*/ 0 h 1135857"/>
              <a:gd name="connsiteX19" fmla="*/ 557212 w 2278856"/>
              <a:gd name="connsiteY19" fmla="*/ 0 h 1135857"/>
              <a:gd name="connsiteX0" fmla="*/ 557212 w 2278856"/>
              <a:gd name="connsiteY0" fmla="*/ 0 h 1135857"/>
              <a:gd name="connsiteX1" fmla="*/ 985837 w 2278856"/>
              <a:gd name="connsiteY1" fmla="*/ 42863 h 1135857"/>
              <a:gd name="connsiteX2" fmla="*/ 1428750 w 2278856"/>
              <a:gd name="connsiteY2" fmla="*/ 92869 h 1135857"/>
              <a:gd name="connsiteX3" fmla="*/ 1800225 w 2278856"/>
              <a:gd name="connsiteY3" fmla="*/ 200025 h 1135857"/>
              <a:gd name="connsiteX4" fmla="*/ 2143125 w 2278856"/>
              <a:gd name="connsiteY4" fmla="*/ 321469 h 1135857"/>
              <a:gd name="connsiteX5" fmla="*/ 2214562 w 2278856"/>
              <a:gd name="connsiteY5" fmla="*/ 407194 h 1135857"/>
              <a:gd name="connsiteX6" fmla="*/ 2257425 w 2278856"/>
              <a:gd name="connsiteY6" fmla="*/ 528638 h 1135857"/>
              <a:gd name="connsiteX7" fmla="*/ 2278856 w 2278856"/>
              <a:gd name="connsiteY7" fmla="*/ 642938 h 1135857"/>
              <a:gd name="connsiteX8" fmla="*/ 2193131 w 2278856"/>
              <a:gd name="connsiteY8" fmla="*/ 771525 h 1135857"/>
              <a:gd name="connsiteX9" fmla="*/ 2035969 w 2278856"/>
              <a:gd name="connsiteY9" fmla="*/ 907257 h 1135857"/>
              <a:gd name="connsiteX10" fmla="*/ 1764506 w 2278856"/>
              <a:gd name="connsiteY10" fmla="*/ 964407 h 1135857"/>
              <a:gd name="connsiteX11" fmla="*/ 1464469 w 2278856"/>
              <a:gd name="connsiteY11" fmla="*/ 1135857 h 1135857"/>
              <a:gd name="connsiteX12" fmla="*/ 242887 w 2278856"/>
              <a:gd name="connsiteY12" fmla="*/ 1128713 h 1135857"/>
              <a:gd name="connsiteX13" fmla="*/ 78581 w 2278856"/>
              <a:gd name="connsiteY13" fmla="*/ 978694 h 1135857"/>
              <a:gd name="connsiteX14" fmla="*/ 0 w 2278856"/>
              <a:gd name="connsiteY14" fmla="*/ 664369 h 1135857"/>
              <a:gd name="connsiteX15" fmla="*/ 7144 w 2278856"/>
              <a:gd name="connsiteY15" fmla="*/ 414338 h 1135857"/>
              <a:gd name="connsiteX16" fmla="*/ 78581 w 2278856"/>
              <a:gd name="connsiteY16" fmla="*/ 214313 h 1135857"/>
              <a:gd name="connsiteX17" fmla="*/ 207169 w 2278856"/>
              <a:gd name="connsiteY17" fmla="*/ 121444 h 1135857"/>
              <a:gd name="connsiteX18" fmla="*/ 492919 w 2278856"/>
              <a:gd name="connsiteY18" fmla="*/ 0 h 1135857"/>
              <a:gd name="connsiteX19" fmla="*/ 557212 w 2278856"/>
              <a:gd name="connsiteY19" fmla="*/ 0 h 1135857"/>
              <a:gd name="connsiteX0" fmla="*/ 557212 w 2278856"/>
              <a:gd name="connsiteY0" fmla="*/ 0 h 1231107"/>
              <a:gd name="connsiteX1" fmla="*/ 985837 w 2278856"/>
              <a:gd name="connsiteY1" fmla="*/ 42863 h 1231107"/>
              <a:gd name="connsiteX2" fmla="*/ 1428750 w 2278856"/>
              <a:gd name="connsiteY2" fmla="*/ 92869 h 1231107"/>
              <a:gd name="connsiteX3" fmla="*/ 1800225 w 2278856"/>
              <a:gd name="connsiteY3" fmla="*/ 200025 h 1231107"/>
              <a:gd name="connsiteX4" fmla="*/ 2143125 w 2278856"/>
              <a:gd name="connsiteY4" fmla="*/ 321469 h 1231107"/>
              <a:gd name="connsiteX5" fmla="*/ 2214562 w 2278856"/>
              <a:gd name="connsiteY5" fmla="*/ 407194 h 1231107"/>
              <a:gd name="connsiteX6" fmla="*/ 2257425 w 2278856"/>
              <a:gd name="connsiteY6" fmla="*/ 528638 h 1231107"/>
              <a:gd name="connsiteX7" fmla="*/ 2278856 w 2278856"/>
              <a:gd name="connsiteY7" fmla="*/ 642938 h 1231107"/>
              <a:gd name="connsiteX8" fmla="*/ 2193131 w 2278856"/>
              <a:gd name="connsiteY8" fmla="*/ 771525 h 1231107"/>
              <a:gd name="connsiteX9" fmla="*/ 2035969 w 2278856"/>
              <a:gd name="connsiteY9" fmla="*/ 907257 h 1231107"/>
              <a:gd name="connsiteX10" fmla="*/ 1894046 w 2278856"/>
              <a:gd name="connsiteY10" fmla="*/ 1231107 h 1231107"/>
              <a:gd name="connsiteX11" fmla="*/ 1464469 w 2278856"/>
              <a:gd name="connsiteY11" fmla="*/ 1135857 h 1231107"/>
              <a:gd name="connsiteX12" fmla="*/ 242887 w 2278856"/>
              <a:gd name="connsiteY12" fmla="*/ 1128713 h 1231107"/>
              <a:gd name="connsiteX13" fmla="*/ 78581 w 2278856"/>
              <a:gd name="connsiteY13" fmla="*/ 978694 h 1231107"/>
              <a:gd name="connsiteX14" fmla="*/ 0 w 2278856"/>
              <a:gd name="connsiteY14" fmla="*/ 664369 h 1231107"/>
              <a:gd name="connsiteX15" fmla="*/ 7144 w 2278856"/>
              <a:gd name="connsiteY15" fmla="*/ 414338 h 1231107"/>
              <a:gd name="connsiteX16" fmla="*/ 78581 w 2278856"/>
              <a:gd name="connsiteY16" fmla="*/ 214313 h 1231107"/>
              <a:gd name="connsiteX17" fmla="*/ 207169 w 2278856"/>
              <a:gd name="connsiteY17" fmla="*/ 121444 h 1231107"/>
              <a:gd name="connsiteX18" fmla="*/ 492919 w 2278856"/>
              <a:gd name="connsiteY18" fmla="*/ 0 h 1231107"/>
              <a:gd name="connsiteX19" fmla="*/ 557212 w 2278856"/>
              <a:gd name="connsiteY19" fmla="*/ 0 h 1231107"/>
              <a:gd name="connsiteX0" fmla="*/ 557212 w 2340769"/>
              <a:gd name="connsiteY0" fmla="*/ 0 h 1379697"/>
              <a:gd name="connsiteX1" fmla="*/ 985837 w 2340769"/>
              <a:gd name="connsiteY1" fmla="*/ 42863 h 1379697"/>
              <a:gd name="connsiteX2" fmla="*/ 1428750 w 2340769"/>
              <a:gd name="connsiteY2" fmla="*/ 92869 h 1379697"/>
              <a:gd name="connsiteX3" fmla="*/ 1800225 w 2340769"/>
              <a:gd name="connsiteY3" fmla="*/ 200025 h 1379697"/>
              <a:gd name="connsiteX4" fmla="*/ 2143125 w 2340769"/>
              <a:gd name="connsiteY4" fmla="*/ 321469 h 1379697"/>
              <a:gd name="connsiteX5" fmla="*/ 2214562 w 2340769"/>
              <a:gd name="connsiteY5" fmla="*/ 407194 h 1379697"/>
              <a:gd name="connsiteX6" fmla="*/ 2257425 w 2340769"/>
              <a:gd name="connsiteY6" fmla="*/ 528638 h 1379697"/>
              <a:gd name="connsiteX7" fmla="*/ 2278856 w 2340769"/>
              <a:gd name="connsiteY7" fmla="*/ 642938 h 1379697"/>
              <a:gd name="connsiteX8" fmla="*/ 2193131 w 2340769"/>
              <a:gd name="connsiteY8" fmla="*/ 771525 h 1379697"/>
              <a:gd name="connsiteX9" fmla="*/ 2340769 w 2340769"/>
              <a:gd name="connsiteY9" fmla="*/ 1379697 h 1379697"/>
              <a:gd name="connsiteX10" fmla="*/ 1894046 w 2340769"/>
              <a:gd name="connsiteY10" fmla="*/ 1231107 h 1379697"/>
              <a:gd name="connsiteX11" fmla="*/ 1464469 w 2340769"/>
              <a:gd name="connsiteY11" fmla="*/ 1135857 h 1379697"/>
              <a:gd name="connsiteX12" fmla="*/ 242887 w 2340769"/>
              <a:gd name="connsiteY12" fmla="*/ 1128713 h 1379697"/>
              <a:gd name="connsiteX13" fmla="*/ 78581 w 2340769"/>
              <a:gd name="connsiteY13" fmla="*/ 978694 h 1379697"/>
              <a:gd name="connsiteX14" fmla="*/ 0 w 2340769"/>
              <a:gd name="connsiteY14" fmla="*/ 664369 h 1379697"/>
              <a:gd name="connsiteX15" fmla="*/ 7144 w 2340769"/>
              <a:gd name="connsiteY15" fmla="*/ 414338 h 1379697"/>
              <a:gd name="connsiteX16" fmla="*/ 78581 w 2340769"/>
              <a:gd name="connsiteY16" fmla="*/ 214313 h 1379697"/>
              <a:gd name="connsiteX17" fmla="*/ 207169 w 2340769"/>
              <a:gd name="connsiteY17" fmla="*/ 121444 h 1379697"/>
              <a:gd name="connsiteX18" fmla="*/ 492919 w 2340769"/>
              <a:gd name="connsiteY18" fmla="*/ 0 h 1379697"/>
              <a:gd name="connsiteX19" fmla="*/ 557212 w 2340769"/>
              <a:gd name="connsiteY19" fmla="*/ 0 h 1379697"/>
              <a:gd name="connsiteX0" fmla="*/ 557212 w 3168491"/>
              <a:gd name="connsiteY0" fmla="*/ 0 h 1480185"/>
              <a:gd name="connsiteX1" fmla="*/ 985837 w 3168491"/>
              <a:gd name="connsiteY1" fmla="*/ 42863 h 1480185"/>
              <a:gd name="connsiteX2" fmla="*/ 1428750 w 3168491"/>
              <a:gd name="connsiteY2" fmla="*/ 92869 h 1480185"/>
              <a:gd name="connsiteX3" fmla="*/ 1800225 w 3168491"/>
              <a:gd name="connsiteY3" fmla="*/ 200025 h 1480185"/>
              <a:gd name="connsiteX4" fmla="*/ 2143125 w 3168491"/>
              <a:gd name="connsiteY4" fmla="*/ 321469 h 1480185"/>
              <a:gd name="connsiteX5" fmla="*/ 2214562 w 3168491"/>
              <a:gd name="connsiteY5" fmla="*/ 407194 h 1480185"/>
              <a:gd name="connsiteX6" fmla="*/ 2257425 w 3168491"/>
              <a:gd name="connsiteY6" fmla="*/ 528638 h 1480185"/>
              <a:gd name="connsiteX7" fmla="*/ 2278856 w 3168491"/>
              <a:gd name="connsiteY7" fmla="*/ 642938 h 1480185"/>
              <a:gd name="connsiteX8" fmla="*/ 3168491 w 3168491"/>
              <a:gd name="connsiteY8" fmla="*/ 1480185 h 1480185"/>
              <a:gd name="connsiteX9" fmla="*/ 2340769 w 3168491"/>
              <a:gd name="connsiteY9" fmla="*/ 1379697 h 1480185"/>
              <a:gd name="connsiteX10" fmla="*/ 1894046 w 3168491"/>
              <a:gd name="connsiteY10" fmla="*/ 1231107 h 1480185"/>
              <a:gd name="connsiteX11" fmla="*/ 1464469 w 3168491"/>
              <a:gd name="connsiteY11" fmla="*/ 1135857 h 1480185"/>
              <a:gd name="connsiteX12" fmla="*/ 242887 w 3168491"/>
              <a:gd name="connsiteY12" fmla="*/ 1128713 h 1480185"/>
              <a:gd name="connsiteX13" fmla="*/ 78581 w 3168491"/>
              <a:gd name="connsiteY13" fmla="*/ 978694 h 1480185"/>
              <a:gd name="connsiteX14" fmla="*/ 0 w 3168491"/>
              <a:gd name="connsiteY14" fmla="*/ 664369 h 1480185"/>
              <a:gd name="connsiteX15" fmla="*/ 7144 w 3168491"/>
              <a:gd name="connsiteY15" fmla="*/ 414338 h 1480185"/>
              <a:gd name="connsiteX16" fmla="*/ 78581 w 3168491"/>
              <a:gd name="connsiteY16" fmla="*/ 214313 h 1480185"/>
              <a:gd name="connsiteX17" fmla="*/ 207169 w 3168491"/>
              <a:gd name="connsiteY17" fmla="*/ 121444 h 1480185"/>
              <a:gd name="connsiteX18" fmla="*/ 492919 w 3168491"/>
              <a:gd name="connsiteY18" fmla="*/ 0 h 1480185"/>
              <a:gd name="connsiteX19" fmla="*/ 557212 w 3168491"/>
              <a:gd name="connsiteY19" fmla="*/ 0 h 1480185"/>
              <a:gd name="connsiteX0" fmla="*/ 557212 w 3741896"/>
              <a:gd name="connsiteY0" fmla="*/ 0 h 1542098"/>
              <a:gd name="connsiteX1" fmla="*/ 985837 w 3741896"/>
              <a:gd name="connsiteY1" fmla="*/ 42863 h 1542098"/>
              <a:gd name="connsiteX2" fmla="*/ 1428750 w 3741896"/>
              <a:gd name="connsiteY2" fmla="*/ 92869 h 1542098"/>
              <a:gd name="connsiteX3" fmla="*/ 1800225 w 3741896"/>
              <a:gd name="connsiteY3" fmla="*/ 200025 h 1542098"/>
              <a:gd name="connsiteX4" fmla="*/ 2143125 w 3741896"/>
              <a:gd name="connsiteY4" fmla="*/ 321469 h 1542098"/>
              <a:gd name="connsiteX5" fmla="*/ 2214562 w 3741896"/>
              <a:gd name="connsiteY5" fmla="*/ 407194 h 1542098"/>
              <a:gd name="connsiteX6" fmla="*/ 2257425 w 3741896"/>
              <a:gd name="connsiteY6" fmla="*/ 528638 h 1542098"/>
              <a:gd name="connsiteX7" fmla="*/ 3741896 w 3741896"/>
              <a:gd name="connsiteY7" fmla="*/ 1542098 h 1542098"/>
              <a:gd name="connsiteX8" fmla="*/ 3168491 w 3741896"/>
              <a:gd name="connsiteY8" fmla="*/ 1480185 h 1542098"/>
              <a:gd name="connsiteX9" fmla="*/ 2340769 w 3741896"/>
              <a:gd name="connsiteY9" fmla="*/ 1379697 h 1542098"/>
              <a:gd name="connsiteX10" fmla="*/ 1894046 w 3741896"/>
              <a:gd name="connsiteY10" fmla="*/ 1231107 h 1542098"/>
              <a:gd name="connsiteX11" fmla="*/ 1464469 w 3741896"/>
              <a:gd name="connsiteY11" fmla="*/ 1135857 h 1542098"/>
              <a:gd name="connsiteX12" fmla="*/ 242887 w 3741896"/>
              <a:gd name="connsiteY12" fmla="*/ 1128713 h 1542098"/>
              <a:gd name="connsiteX13" fmla="*/ 78581 w 3741896"/>
              <a:gd name="connsiteY13" fmla="*/ 978694 h 1542098"/>
              <a:gd name="connsiteX14" fmla="*/ 0 w 3741896"/>
              <a:gd name="connsiteY14" fmla="*/ 664369 h 1542098"/>
              <a:gd name="connsiteX15" fmla="*/ 7144 w 3741896"/>
              <a:gd name="connsiteY15" fmla="*/ 414338 h 1542098"/>
              <a:gd name="connsiteX16" fmla="*/ 78581 w 3741896"/>
              <a:gd name="connsiteY16" fmla="*/ 214313 h 1542098"/>
              <a:gd name="connsiteX17" fmla="*/ 207169 w 3741896"/>
              <a:gd name="connsiteY17" fmla="*/ 121444 h 1542098"/>
              <a:gd name="connsiteX18" fmla="*/ 492919 w 3741896"/>
              <a:gd name="connsiteY18" fmla="*/ 0 h 1542098"/>
              <a:gd name="connsiteX19" fmla="*/ 557212 w 3741896"/>
              <a:gd name="connsiteY19" fmla="*/ 0 h 1542098"/>
              <a:gd name="connsiteX0" fmla="*/ 557212 w 3741896"/>
              <a:gd name="connsiteY0" fmla="*/ 0 h 1542098"/>
              <a:gd name="connsiteX1" fmla="*/ 985837 w 3741896"/>
              <a:gd name="connsiteY1" fmla="*/ 42863 h 1542098"/>
              <a:gd name="connsiteX2" fmla="*/ 1428750 w 3741896"/>
              <a:gd name="connsiteY2" fmla="*/ 92869 h 1542098"/>
              <a:gd name="connsiteX3" fmla="*/ 1800225 w 3741896"/>
              <a:gd name="connsiteY3" fmla="*/ 200025 h 1542098"/>
              <a:gd name="connsiteX4" fmla="*/ 2143125 w 3741896"/>
              <a:gd name="connsiteY4" fmla="*/ 321469 h 1542098"/>
              <a:gd name="connsiteX5" fmla="*/ 2214562 w 3741896"/>
              <a:gd name="connsiteY5" fmla="*/ 407194 h 1542098"/>
              <a:gd name="connsiteX6" fmla="*/ 3621405 w 3741896"/>
              <a:gd name="connsiteY6" fmla="*/ 1229678 h 1542098"/>
              <a:gd name="connsiteX7" fmla="*/ 3741896 w 3741896"/>
              <a:gd name="connsiteY7" fmla="*/ 1542098 h 1542098"/>
              <a:gd name="connsiteX8" fmla="*/ 3168491 w 3741896"/>
              <a:gd name="connsiteY8" fmla="*/ 1480185 h 1542098"/>
              <a:gd name="connsiteX9" fmla="*/ 2340769 w 3741896"/>
              <a:gd name="connsiteY9" fmla="*/ 1379697 h 1542098"/>
              <a:gd name="connsiteX10" fmla="*/ 1894046 w 3741896"/>
              <a:gd name="connsiteY10" fmla="*/ 1231107 h 1542098"/>
              <a:gd name="connsiteX11" fmla="*/ 1464469 w 3741896"/>
              <a:gd name="connsiteY11" fmla="*/ 1135857 h 1542098"/>
              <a:gd name="connsiteX12" fmla="*/ 242887 w 3741896"/>
              <a:gd name="connsiteY12" fmla="*/ 1128713 h 1542098"/>
              <a:gd name="connsiteX13" fmla="*/ 78581 w 3741896"/>
              <a:gd name="connsiteY13" fmla="*/ 978694 h 1542098"/>
              <a:gd name="connsiteX14" fmla="*/ 0 w 3741896"/>
              <a:gd name="connsiteY14" fmla="*/ 664369 h 1542098"/>
              <a:gd name="connsiteX15" fmla="*/ 7144 w 3741896"/>
              <a:gd name="connsiteY15" fmla="*/ 414338 h 1542098"/>
              <a:gd name="connsiteX16" fmla="*/ 78581 w 3741896"/>
              <a:gd name="connsiteY16" fmla="*/ 214313 h 1542098"/>
              <a:gd name="connsiteX17" fmla="*/ 207169 w 3741896"/>
              <a:gd name="connsiteY17" fmla="*/ 121444 h 1542098"/>
              <a:gd name="connsiteX18" fmla="*/ 492919 w 3741896"/>
              <a:gd name="connsiteY18" fmla="*/ 0 h 1542098"/>
              <a:gd name="connsiteX19" fmla="*/ 557212 w 3741896"/>
              <a:gd name="connsiteY19" fmla="*/ 0 h 154209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143125 w 3879056"/>
              <a:gd name="connsiteY4" fmla="*/ 321469 h 1557338"/>
              <a:gd name="connsiteX5" fmla="*/ 2214562 w 3879056"/>
              <a:gd name="connsiteY5" fmla="*/ 40719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242887 w 3879056"/>
              <a:gd name="connsiteY12" fmla="*/ 1128713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143125 w 3879056"/>
              <a:gd name="connsiteY4" fmla="*/ 321469 h 1557338"/>
              <a:gd name="connsiteX5" fmla="*/ 3327082 w 3879056"/>
              <a:gd name="connsiteY5" fmla="*/ 81867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242887 w 3879056"/>
              <a:gd name="connsiteY12" fmla="*/ 1128713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3133725 w 3879056"/>
              <a:gd name="connsiteY4" fmla="*/ 611029 h 1557338"/>
              <a:gd name="connsiteX5" fmla="*/ 3327082 w 3879056"/>
              <a:gd name="connsiteY5" fmla="*/ 81867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242887 w 3879056"/>
              <a:gd name="connsiteY12" fmla="*/ 1128713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798445 w 3879056"/>
              <a:gd name="connsiteY4" fmla="*/ 550069 h 1557338"/>
              <a:gd name="connsiteX5" fmla="*/ 3327082 w 3879056"/>
              <a:gd name="connsiteY5" fmla="*/ 81867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242887 w 3879056"/>
              <a:gd name="connsiteY12" fmla="*/ 1128713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798445 w 3879056"/>
              <a:gd name="connsiteY4" fmla="*/ 550069 h 1557338"/>
              <a:gd name="connsiteX5" fmla="*/ 3288982 w 3879056"/>
              <a:gd name="connsiteY5" fmla="*/ 91773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242887 w 3879056"/>
              <a:gd name="connsiteY12" fmla="*/ 1128713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798445 w 3879056"/>
              <a:gd name="connsiteY4" fmla="*/ 550069 h 1557338"/>
              <a:gd name="connsiteX5" fmla="*/ 3288982 w 3879056"/>
              <a:gd name="connsiteY5" fmla="*/ 91773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409941 w 3879056"/>
              <a:gd name="connsiteY12" fmla="*/ 935282 h 1557338"/>
              <a:gd name="connsiteX13" fmla="*/ 78581 w 3879056"/>
              <a:gd name="connsiteY13" fmla="*/ 9786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557212 w 3879056"/>
              <a:gd name="connsiteY0" fmla="*/ 0 h 1557338"/>
              <a:gd name="connsiteX1" fmla="*/ 985837 w 3879056"/>
              <a:gd name="connsiteY1" fmla="*/ 42863 h 1557338"/>
              <a:gd name="connsiteX2" fmla="*/ 1428750 w 3879056"/>
              <a:gd name="connsiteY2" fmla="*/ 92869 h 1557338"/>
              <a:gd name="connsiteX3" fmla="*/ 1800225 w 3879056"/>
              <a:gd name="connsiteY3" fmla="*/ 200025 h 1557338"/>
              <a:gd name="connsiteX4" fmla="*/ 2798445 w 3879056"/>
              <a:gd name="connsiteY4" fmla="*/ 550069 h 1557338"/>
              <a:gd name="connsiteX5" fmla="*/ 3288982 w 3879056"/>
              <a:gd name="connsiteY5" fmla="*/ 917734 h 1557338"/>
              <a:gd name="connsiteX6" fmla="*/ 3621405 w 3879056"/>
              <a:gd name="connsiteY6" fmla="*/ 1229678 h 1557338"/>
              <a:gd name="connsiteX7" fmla="*/ 3879056 w 3879056"/>
              <a:gd name="connsiteY7" fmla="*/ 1557338 h 1557338"/>
              <a:gd name="connsiteX8" fmla="*/ 3168491 w 3879056"/>
              <a:gd name="connsiteY8" fmla="*/ 1480185 h 1557338"/>
              <a:gd name="connsiteX9" fmla="*/ 2340769 w 3879056"/>
              <a:gd name="connsiteY9" fmla="*/ 1379697 h 1557338"/>
              <a:gd name="connsiteX10" fmla="*/ 1894046 w 3879056"/>
              <a:gd name="connsiteY10" fmla="*/ 1231107 h 1557338"/>
              <a:gd name="connsiteX11" fmla="*/ 1464469 w 3879056"/>
              <a:gd name="connsiteY11" fmla="*/ 1135857 h 1557338"/>
              <a:gd name="connsiteX12" fmla="*/ 409941 w 3879056"/>
              <a:gd name="connsiteY12" fmla="*/ 935282 h 1557338"/>
              <a:gd name="connsiteX13" fmla="*/ 78581 w 3879056"/>
              <a:gd name="connsiteY13" fmla="*/ 864394 h 1557338"/>
              <a:gd name="connsiteX14" fmla="*/ 0 w 3879056"/>
              <a:gd name="connsiteY14" fmla="*/ 664369 h 1557338"/>
              <a:gd name="connsiteX15" fmla="*/ 7144 w 3879056"/>
              <a:gd name="connsiteY15" fmla="*/ 414338 h 1557338"/>
              <a:gd name="connsiteX16" fmla="*/ 78581 w 3879056"/>
              <a:gd name="connsiteY16" fmla="*/ 214313 h 1557338"/>
              <a:gd name="connsiteX17" fmla="*/ 207169 w 3879056"/>
              <a:gd name="connsiteY17" fmla="*/ 121444 h 1557338"/>
              <a:gd name="connsiteX18" fmla="*/ 492919 w 3879056"/>
              <a:gd name="connsiteY18" fmla="*/ 0 h 1557338"/>
              <a:gd name="connsiteX19" fmla="*/ 557212 w 3879056"/>
              <a:gd name="connsiteY19" fmla="*/ 0 h 1557338"/>
              <a:gd name="connsiteX0" fmla="*/ 812739 w 4134583"/>
              <a:gd name="connsiteY0" fmla="*/ 0 h 1557338"/>
              <a:gd name="connsiteX1" fmla="*/ 1241364 w 4134583"/>
              <a:gd name="connsiteY1" fmla="*/ 42863 h 1557338"/>
              <a:gd name="connsiteX2" fmla="*/ 1684277 w 4134583"/>
              <a:gd name="connsiteY2" fmla="*/ 92869 h 1557338"/>
              <a:gd name="connsiteX3" fmla="*/ 2055752 w 4134583"/>
              <a:gd name="connsiteY3" fmla="*/ 200025 h 1557338"/>
              <a:gd name="connsiteX4" fmla="*/ 3053972 w 4134583"/>
              <a:gd name="connsiteY4" fmla="*/ 550069 h 1557338"/>
              <a:gd name="connsiteX5" fmla="*/ 3544509 w 4134583"/>
              <a:gd name="connsiteY5" fmla="*/ 917734 h 1557338"/>
              <a:gd name="connsiteX6" fmla="*/ 3876932 w 4134583"/>
              <a:gd name="connsiteY6" fmla="*/ 1229678 h 1557338"/>
              <a:gd name="connsiteX7" fmla="*/ 4134583 w 4134583"/>
              <a:gd name="connsiteY7" fmla="*/ 1557338 h 1557338"/>
              <a:gd name="connsiteX8" fmla="*/ 3424018 w 4134583"/>
              <a:gd name="connsiteY8" fmla="*/ 1480185 h 1557338"/>
              <a:gd name="connsiteX9" fmla="*/ 2596296 w 4134583"/>
              <a:gd name="connsiteY9" fmla="*/ 1379697 h 1557338"/>
              <a:gd name="connsiteX10" fmla="*/ 2149573 w 4134583"/>
              <a:gd name="connsiteY10" fmla="*/ 1231107 h 1557338"/>
              <a:gd name="connsiteX11" fmla="*/ 1719996 w 4134583"/>
              <a:gd name="connsiteY11" fmla="*/ 1135857 h 1557338"/>
              <a:gd name="connsiteX12" fmla="*/ 665468 w 4134583"/>
              <a:gd name="connsiteY12" fmla="*/ 935282 h 1557338"/>
              <a:gd name="connsiteX13" fmla="*/ 0 w 4134583"/>
              <a:gd name="connsiteY13" fmla="*/ 811640 h 1557338"/>
              <a:gd name="connsiteX14" fmla="*/ 255527 w 4134583"/>
              <a:gd name="connsiteY14" fmla="*/ 664369 h 1557338"/>
              <a:gd name="connsiteX15" fmla="*/ 262671 w 4134583"/>
              <a:gd name="connsiteY15" fmla="*/ 414338 h 1557338"/>
              <a:gd name="connsiteX16" fmla="*/ 334108 w 4134583"/>
              <a:gd name="connsiteY16" fmla="*/ 214313 h 1557338"/>
              <a:gd name="connsiteX17" fmla="*/ 462696 w 4134583"/>
              <a:gd name="connsiteY17" fmla="*/ 121444 h 1557338"/>
              <a:gd name="connsiteX18" fmla="*/ 748446 w 4134583"/>
              <a:gd name="connsiteY18" fmla="*/ 0 h 1557338"/>
              <a:gd name="connsiteX19" fmla="*/ 812739 w 4134583"/>
              <a:gd name="connsiteY19" fmla="*/ 0 h 1557338"/>
              <a:gd name="connsiteX0" fmla="*/ 812739 w 4134583"/>
              <a:gd name="connsiteY0" fmla="*/ 0 h 1557338"/>
              <a:gd name="connsiteX1" fmla="*/ 1241364 w 4134583"/>
              <a:gd name="connsiteY1" fmla="*/ 42863 h 1557338"/>
              <a:gd name="connsiteX2" fmla="*/ 1684277 w 4134583"/>
              <a:gd name="connsiteY2" fmla="*/ 92869 h 1557338"/>
              <a:gd name="connsiteX3" fmla="*/ 2055752 w 4134583"/>
              <a:gd name="connsiteY3" fmla="*/ 200025 h 1557338"/>
              <a:gd name="connsiteX4" fmla="*/ 3053972 w 4134583"/>
              <a:gd name="connsiteY4" fmla="*/ 550069 h 1557338"/>
              <a:gd name="connsiteX5" fmla="*/ 3544509 w 4134583"/>
              <a:gd name="connsiteY5" fmla="*/ 917734 h 1557338"/>
              <a:gd name="connsiteX6" fmla="*/ 3876932 w 4134583"/>
              <a:gd name="connsiteY6" fmla="*/ 1229678 h 1557338"/>
              <a:gd name="connsiteX7" fmla="*/ 4134583 w 4134583"/>
              <a:gd name="connsiteY7" fmla="*/ 1557338 h 1557338"/>
              <a:gd name="connsiteX8" fmla="*/ 3424018 w 4134583"/>
              <a:gd name="connsiteY8" fmla="*/ 1480185 h 1557338"/>
              <a:gd name="connsiteX9" fmla="*/ 2596296 w 4134583"/>
              <a:gd name="connsiteY9" fmla="*/ 1379697 h 1557338"/>
              <a:gd name="connsiteX10" fmla="*/ 2149573 w 4134583"/>
              <a:gd name="connsiteY10" fmla="*/ 1231107 h 1557338"/>
              <a:gd name="connsiteX11" fmla="*/ 1719996 w 4134583"/>
              <a:gd name="connsiteY11" fmla="*/ 1135857 h 1557338"/>
              <a:gd name="connsiteX12" fmla="*/ 665468 w 4134583"/>
              <a:gd name="connsiteY12" fmla="*/ 935282 h 1557338"/>
              <a:gd name="connsiteX13" fmla="*/ 0 w 4134583"/>
              <a:gd name="connsiteY13" fmla="*/ 811640 h 1557338"/>
              <a:gd name="connsiteX14" fmla="*/ 262671 w 4134583"/>
              <a:gd name="connsiteY14" fmla="*/ 414338 h 1557338"/>
              <a:gd name="connsiteX15" fmla="*/ 334108 w 4134583"/>
              <a:gd name="connsiteY15" fmla="*/ 214313 h 1557338"/>
              <a:gd name="connsiteX16" fmla="*/ 462696 w 4134583"/>
              <a:gd name="connsiteY16" fmla="*/ 121444 h 1557338"/>
              <a:gd name="connsiteX17" fmla="*/ 748446 w 4134583"/>
              <a:gd name="connsiteY17" fmla="*/ 0 h 1557338"/>
              <a:gd name="connsiteX18" fmla="*/ 812739 w 4134583"/>
              <a:gd name="connsiteY18" fmla="*/ 0 h 1557338"/>
              <a:gd name="connsiteX0" fmla="*/ 812739 w 4134583"/>
              <a:gd name="connsiteY0" fmla="*/ 0 h 1557338"/>
              <a:gd name="connsiteX1" fmla="*/ 1241364 w 4134583"/>
              <a:gd name="connsiteY1" fmla="*/ 42863 h 1557338"/>
              <a:gd name="connsiteX2" fmla="*/ 1684277 w 4134583"/>
              <a:gd name="connsiteY2" fmla="*/ 92869 h 1557338"/>
              <a:gd name="connsiteX3" fmla="*/ 2055752 w 4134583"/>
              <a:gd name="connsiteY3" fmla="*/ 200025 h 1557338"/>
              <a:gd name="connsiteX4" fmla="*/ 3053972 w 4134583"/>
              <a:gd name="connsiteY4" fmla="*/ 550069 h 1557338"/>
              <a:gd name="connsiteX5" fmla="*/ 3544509 w 4134583"/>
              <a:gd name="connsiteY5" fmla="*/ 917734 h 1557338"/>
              <a:gd name="connsiteX6" fmla="*/ 3876932 w 4134583"/>
              <a:gd name="connsiteY6" fmla="*/ 1229678 h 1557338"/>
              <a:gd name="connsiteX7" fmla="*/ 4134583 w 4134583"/>
              <a:gd name="connsiteY7" fmla="*/ 1557338 h 1557338"/>
              <a:gd name="connsiteX8" fmla="*/ 3424018 w 4134583"/>
              <a:gd name="connsiteY8" fmla="*/ 1480185 h 1557338"/>
              <a:gd name="connsiteX9" fmla="*/ 2596296 w 4134583"/>
              <a:gd name="connsiteY9" fmla="*/ 1379697 h 1557338"/>
              <a:gd name="connsiteX10" fmla="*/ 2149573 w 4134583"/>
              <a:gd name="connsiteY10" fmla="*/ 1231107 h 1557338"/>
              <a:gd name="connsiteX11" fmla="*/ 1719996 w 4134583"/>
              <a:gd name="connsiteY11" fmla="*/ 1135857 h 1557338"/>
              <a:gd name="connsiteX12" fmla="*/ 665468 w 4134583"/>
              <a:gd name="connsiteY12" fmla="*/ 935282 h 1557338"/>
              <a:gd name="connsiteX13" fmla="*/ 0 w 4134583"/>
              <a:gd name="connsiteY13" fmla="*/ 811640 h 1557338"/>
              <a:gd name="connsiteX14" fmla="*/ 334108 w 4134583"/>
              <a:gd name="connsiteY14" fmla="*/ 214313 h 1557338"/>
              <a:gd name="connsiteX15" fmla="*/ 462696 w 4134583"/>
              <a:gd name="connsiteY15" fmla="*/ 121444 h 1557338"/>
              <a:gd name="connsiteX16" fmla="*/ 748446 w 4134583"/>
              <a:gd name="connsiteY16" fmla="*/ 0 h 1557338"/>
              <a:gd name="connsiteX17" fmla="*/ 812739 w 4134583"/>
              <a:gd name="connsiteY17" fmla="*/ 0 h 1557338"/>
              <a:gd name="connsiteX0" fmla="*/ 812739 w 4134583"/>
              <a:gd name="connsiteY0" fmla="*/ 0 h 1557338"/>
              <a:gd name="connsiteX1" fmla="*/ 1241364 w 4134583"/>
              <a:gd name="connsiteY1" fmla="*/ 42863 h 1557338"/>
              <a:gd name="connsiteX2" fmla="*/ 1684277 w 4134583"/>
              <a:gd name="connsiteY2" fmla="*/ 92869 h 1557338"/>
              <a:gd name="connsiteX3" fmla="*/ 2055752 w 4134583"/>
              <a:gd name="connsiteY3" fmla="*/ 200025 h 1557338"/>
              <a:gd name="connsiteX4" fmla="*/ 3053972 w 4134583"/>
              <a:gd name="connsiteY4" fmla="*/ 550069 h 1557338"/>
              <a:gd name="connsiteX5" fmla="*/ 3544509 w 4134583"/>
              <a:gd name="connsiteY5" fmla="*/ 917734 h 1557338"/>
              <a:gd name="connsiteX6" fmla="*/ 3876932 w 4134583"/>
              <a:gd name="connsiteY6" fmla="*/ 1229678 h 1557338"/>
              <a:gd name="connsiteX7" fmla="*/ 4134583 w 4134583"/>
              <a:gd name="connsiteY7" fmla="*/ 1557338 h 1557338"/>
              <a:gd name="connsiteX8" fmla="*/ 3424018 w 4134583"/>
              <a:gd name="connsiteY8" fmla="*/ 1480185 h 1557338"/>
              <a:gd name="connsiteX9" fmla="*/ 2596296 w 4134583"/>
              <a:gd name="connsiteY9" fmla="*/ 1379697 h 1557338"/>
              <a:gd name="connsiteX10" fmla="*/ 2149573 w 4134583"/>
              <a:gd name="connsiteY10" fmla="*/ 1231107 h 1557338"/>
              <a:gd name="connsiteX11" fmla="*/ 1719996 w 4134583"/>
              <a:gd name="connsiteY11" fmla="*/ 1135857 h 1557338"/>
              <a:gd name="connsiteX12" fmla="*/ 665468 w 4134583"/>
              <a:gd name="connsiteY12" fmla="*/ 935282 h 1557338"/>
              <a:gd name="connsiteX13" fmla="*/ 0 w 4134583"/>
              <a:gd name="connsiteY13" fmla="*/ 811640 h 1557338"/>
              <a:gd name="connsiteX14" fmla="*/ 462696 w 4134583"/>
              <a:gd name="connsiteY14" fmla="*/ 121444 h 1557338"/>
              <a:gd name="connsiteX15" fmla="*/ 748446 w 4134583"/>
              <a:gd name="connsiteY15" fmla="*/ 0 h 1557338"/>
              <a:gd name="connsiteX16" fmla="*/ 812739 w 4134583"/>
              <a:gd name="connsiteY16" fmla="*/ 0 h 1557338"/>
              <a:gd name="connsiteX0" fmla="*/ 812739 w 4134583"/>
              <a:gd name="connsiteY0" fmla="*/ 0 h 1557338"/>
              <a:gd name="connsiteX1" fmla="*/ 1241364 w 4134583"/>
              <a:gd name="connsiteY1" fmla="*/ 42863 h 1557338"/>
              <a:gd name="connsiteX2" fmla="*/ 1684277 w 4134583"/>
              <a:gd name="connsiteY2" fmla="*/ 92869 h 1557338"/>
              <a:gd name="connsiteX3" fmla="*/ 2055752 w 4134583"/>
              <a:gd name="connsiteY3" fmla="*/ 200025 h 1557338"/>
              <a:gd name="connsiteX4" fmla="*/ 3053972 w 4134583"/>
              <a:gd name="connsiteY4" fmla="*/ 550069 h 1557338"/>
              <a:gd name="connsiteX5" fmla="*/ 3544509 w 4134583"/>
              <a:gd name="connsiteY5" fmla="*/ 917734 h 1557338"/>
              <a:gd name="connsiteX6" fmla="*/ 3876932 w 4134583"/>
              <a:gd name="connsiteY6" fmla="*/ 1229678 h 1557338"/>
              <a:gd name="connsiteX7" fmla="*/ 4134583 w 4134583"/>
              <a:gd name="connsiteY7" fmla="*/ 1557338 h 1557338"/>
              <a:gd name="connsiteX8" fmla="*/ 3424018 w 4134583"/>
              <a:gd name="connsiteY8" fmla="*/ 1480185 h 1557338"/>
              <a:gd name="connsiteX9" fmla="*/ 2596296 w 4134583"/>
              <a:gd name="connsiteY9" fmla="*/ 1379697 h 1557338"/>
              <a:gd name="connsiteX10" fmla="*/ 2149573 w 4134583"/>
              <a:gd name="connsiteY10" fmla="*/ 1231107 h 1557338"/>
              <a:gd name="connsiteX11" fmla="*/ 1719996 w 4134583"/>
              <a:gd name="connsiteY11" fmla="*/ 1135857 h 1557338"/>
              <a:gd name="connsiteX12" fmla="*/ 665468 w 4134583"/>
              <a:gd name="connsiteY12" fmla="*/ 935282 h 1557338"/>
              <a:gd name="connsiteX13" fmla="*/ 0 w 4134583"/>
              <a:gd name="connsiteY13" fmla="*/ 811640 h 1557338"/>
              <a:gd name="connsiteX14" fmla="*/ 748446 w 4134583"/>
              <a:gd name="connsiteY14" fmla="*/ 0 h 1557338"/>
              <a:gd name="connsiteX15" fmla="*/ 812739 w 4134583"/>
              <a:gd name="connsiteY15" fmla="*/ 0 h 1557338"/>
              <a:gd name="connsiteX0" fmla="*/ 812739 w 4134583"/>
              <a:gd name="connsiteY0" fmla="*/ 105508 h 1662846"/>
              <a:gd name="connsiteX1" fmla="*/ 1241364 w 4134583"/>
              <a:gd name="connsiteY1" fmla="*/ 148371 h 1662846"/>
              <a:gd name="connsiteX2" fmla="*/ 1684277 w 4134583"/>
              <a:gd name="connsiteY2" fmla="*/ 198377 h 1662846"/>
              <a:gd name="connsiteX3" fmla="*/ 2055752 w 4134583"/>
              <a:gd name="connsiteY3" fmla="*/ 305533 h 1662846"/>
              <a:gd name="connsiteX4" fmla="*/ 3053972 w 4134583"/>
              <a:gd name="connsiteY4" fmla="*/ 655577 h 1662846"/>
              <a:gd name="connsiteX5" fmla="*/ 3544509 w 4134583"/>
              <a:gd name="connsiteY5" fmla="*/ 1023242 h 1662846"/>
              <a:gd name="connsiteX6" fmla="*/ 3876932 w 4134583"/>
              <a:gd name="connsiteY6" fmla="*/ 1335186 h 1662846"/>
              <a:gd name="connsiteX7" fmla="*/ 4134583 w 4134583"/>
              <a:gd name="connsiteY7" fmla="*/ 1662846 h 1662846"/>
              <a:gd name="connsiteX8" fmla="*/ 3424018 w 4134583"/>
              <a:gd name="connsiteY8" fmla="*/ 1585693 h 1662846"/>
              <a:gd name="connsiteX9" fmla="*/ 2596296 w 4134583"/>
              <a:gd name="connsiteY9" fmla="*/ 1485205 h 1662846"/>
              <a:gd name="connsiteX10" fmla="*/ 2149573 w 4134583"/>
              <a:gd name="connsiteY10" fmla="*/ 1336615 h 1662846"/>
              <a:gd name="connsiteX11" fmla="*/ 1719996 w 4134583"/>
              <a:gd name="connsiteY11" fmla="*/ 1241365 h 1662846"/>
              <a:gd name="connsiteX12" fmla="*/ 665468 w 4134583"/>
              <a:gd name="connsiteY12" fmla="*/ 1040790 h 1662846"/>
              <a:gd name="connsiteX13" fmla="*/ 0 w 4134583"/>
              <a:gd name="connsiteY13" fmla="*/ 917148 h 1662846"/>
              <a:gd name="connsiteX14" fmla="*/ 18685 w 4134583"/>
              <a:gd name="connsiteY14" fmla="*/ 0 h 1662846"/>
              <a:gd name="connsiteX15" fmla="*/ 812739 w 4134583"/>
              <a:gd name="connsiteY15" fmla="*/ 105508 h 1662846"/>
              <a:gd name="connsiteX0" fmla="*/ 812739 w 4134583"/>
              <a:gd name="connsiteY0" fmla="*/ 105508 h 1662846"/>
              <a:gd name="connsiteX1" fmla="*/ 1241364 w 4134583"/>
              <a:gd name="connsiteY1" fmla="*/ 148371 h 1662846"/>
              <a:gd name="connsiteX2" fmla="*/ 1684277 w 4134583"/>
              <a:gd name="connsiteY2" fmla="*/ 198377 h 1662846"/>
              <a:gd name="connsiteX3" fmla="*/ 2055752 w 4134583"/>
              <a:gd name="connsiteY3" fmla="*/ 305533 h 1662846"/>
              <a:gd name="connsiteX4" fmla="*/ 3053972 w 4134583"/>
              <a:gd name="connsiteY4" fmla="*/ 655577 h 1662846"/>
              <a:gd name="connsiteX5" fmla="*/ 3580865 w 4134583"/>
              <a:gd name="connsiteY5" fmla="*/ 921448 h 1662846"/>
              <a:gd name="connsiteX6" fmla="*/ 3876932 w 4134583"/>
              <a:gd name="connsiteY6" fmla="*/ 1335186 h 1662846"/>
              <a:gd name="connsiteX7" fmla="*/ 4134583 w 4134583"/>
              <a:gd name="connsiteY7" fmla="*/ 1662846 h 1662846"/>
              <a:gd name="connsiteX8" fmla="*/ 3424018 w 4134583"/>
              <a:gd name="connsiteY8" fmla="*/ 1585693 h 1662846"/>
              <a:gd name="connsiteX9" fmla="*/ 2596296 w 4134583"/>
              <a:gd name="connsiteY9" fmla="*/ 1485205 h 1662846"/>
              <a:gd name="connsiteX10" fmla="*/ 2149573 w 4134583"/>
              <a:gd name="connsiteY10" fmla="*/ 1336615 h 1662846"/>
              <a:gd name="connsiteX11" fmla="*/ 1719996 w 4134583"/>
              <a:gd name="connsiteY11" fmla="*/ 1241365 h 1662846"/>
              <a:gd name="connsiteX12" fmla="*/ 665468 w 4134583"/>
              <a:gd name="connsiteY12" fmla="*/ 1040790 h 1662846"/>
              <a:gd name="connsiteX13" fmla="*/ 0 w 4134583"/>
              <a:gd name="connsiteY13" fmla="*/ 917148 h 1662846"/>
              <a:gd name="connsiteX14" fmla="*/ 18685 w 4134583"/>
              <a:gd name="connsiteY14" fmla="*/ 0 h 1662846"/>
              <a:gd name="connsiteX15" fmla="*/ 812739 w 4134583"/>
              <a:gd name="connsiteY15" fmla="*/ 105508 h 1662846"/>
              <a:gd name="connsiteX0" fmla="*/ 812739 w 4134583"/>
              <a:gd name="connsiteY0" fmla="*/ 105508 h 1662846"/>
              <a:gd name="connsiteX1" fmla="*/ 1241364 w 4134583"/>
              <a:gd name="connsiteY1" fmla="*/ 148371 h 1662846"/>
              <a:gd name="connsiteX2" fmla="*/ 1684277 w 4134583"/>
              <a:gd name="connsiteY2" fmla="*/ 198377 h 1662846"/>
              <a:gd name="connsiteX3" fmla="*/ 2055752 w 4134583"/>
              <a:gd name="connsiteY3" fmla="*/ 305533 h 1662846"/>
              <a:gd name="connsiteX4" fmla="*/ 3424795 w 4134583"/>
              <a:gd name="connsiteY4" fmla="*/ 728287 h 1662846"/>
              <a:gd name="connsiteX5" fmla="*/ 3580865 w 4134583"/>
              <a:gd name="connsiteY5" fmla="*/ 921448 h 1662846"/>
              <a:gd name="connsiteX6" fmla="*/ 3876932 w 4134583"/>
              <a:gd name="connsiteY6" fmla="*/ 1335186 h 1662846"/>
              <a:gd name="connsiteX7" fmla="*/ 4134583 w 4134583"/>
              <a:gd name="connsiteY7" fmla="*/ 1662846 h 1662846"/>
              <a:gd name="connsiteX8" fmla="*/ 3424018 w 4134583"/>
              <a:gd name="connsiteY8" fmla="*/ 1585693 h 1662846"/>
              <a:gd name="connsiteX9" fmla="*/ 2596296 w 4134583"/>
              <a:gd name="connsiteY9" fmla="*/ 1485205 h 1662846"/>
              <a:gd name="connsiteX10" fmla="*/ 2149573 w 4134583"/>
              <a:gd name="connsiteY10" fmla="*/ 1336615 h 1662846"/>
              <a:gd name="connsiteX11" fmla="*/ 1719996 w 4134583"/>
              <a:gd name="connsiteY11" fmla="*/ 1241365 h 1662846"/>
              <a:gd name="connsiteX12" fmla="*/ 665468 w 4134583"/>
              <a:gd name="connsiteY12" fmla="*/ 1040790 h 1662846"/>
              <a:gd name="connsiteX13" fmla="*/ 0 w 4134583"/>
              <a:gd name="connsiteY13" fmla="*/ 917148 h 1662846"/>
              <a:gd name="connsiteX14" fmla="*/ 18685 w 4134583"/>
              <a:gd name="connsiteY14" fmla="*/ 0 h 1662846"/>
              <a:gd name="connsiteX15" fmla="*/ 812739 w 4134583"/>
              <a:gd name="connsiteY15" fmla="*/ 105508 h 1662846"/>
              <a:gd name="connsiteX0" fmla="*/ 812739 w 4134583"/>
              <a:gd name="connsiteY0" fmla="*/ 105508 h 1662846"/>
              <a:gd name="connsiteX1" fmla="*/ 1241364 w 4134583"/>
              <a:gd name="connsiteY1" fmla="*/ 148371 h 1662846"/>
              <a:gd name="connsiteX2" fmla="*/ 1677006 w 4134583"/>
              <a:gd name="connsiteY2" fmla="*/ 45685 h 1662846"/>
              <a:gd name="connsiteX3" fmla="*/ 2055752 w 4134583"/>
              <a:gd name="connsiteY3" fmla="*/ 305533 h 1662846"/>
              <a:gd name="connsiteX4" fmla="*/ 3424795 w 4134583"/>
              <a:gd name="connsiteY4" fmla="*/ 728287 h 1662846"/>
              <a:gd name="connsiteX5" fmla="*/ 3580865 w 4134583"/>
              <a:gd name="connsiteY5" fmla="*/ 921448 h 1662846"/>
              <a:gd name="connsiteX6" fmla="*/ 3876932 w 4134583"/>
              <a:gd name="connsiteY6" fmla="*/ 1335186 h 1662846"/>
              <a:gd name="connsiteX7" fmla="*/ 4134583 w 4134583"/>
              <a:gd name="connsiteY7" fmla="*/ 1662846 h 1662846"/>
              <a:gd name="connsiteX8" fmla="*/ 3424018 w 4134583"/>
              <a:gd name="connsiteY8" fmla="*/ 1585693 h 1662846"/>
              <a:gd name="connsiteX9" fmla="*/ 2596296 w 4134583"/>
              <a:gd name="connsiteY9" fmla="*/ 1485205 h 1662846"/>
              <a:gd name="connsiteX10" fmla="*/ 2149573 w 4134583"/>
              <a:gd name="connsiteY10" fmla="*/ 1336615 h 1662846"/>
              <a:gd name="connsiteX11" fmla="*/ 1719996 w 4134583"/>
              <a:gd name="connsiteY11" fmla="*/ 1241365 h 1662846"/>
              <a:gd name="connsiteX12" fmla="*/ 665468 w 4134583"/>
              <a:gd name="connsiteY12" fmla="*/ 1040790 h 1662846"/>
              <a:gd name="connsiteX13" fmla="*/ 0 w 4134583"/>
              <a:gd name="connsiteY13" fmla="*/ 917148 h 1662846"/>
              <a:gd name="connsiteX14" fmla="*/ 18685 w 4134583"/>
              <a:gd name="connsiteY14" fmla="*/ 0 h 1662846"/>
              <a:gd name="connsiteX15" fmla="*/ 812739 w 4134583"/>
              <a:gd name="connsiteY15" fmla="*/ 105508 h 1662846"/>
              <a:gd name="connsiteX0" fmla="*/ 812739 w 4134583"/>
              <a:gd name="connsiteY0" fmla="*/ 105508 h 1662846"/>
              <a:gd name="connsiteX1" fmla="*/ 1241364 w 4134583"/>
              <a:gd name="connsiteY1" fmla="*/ 148371 h 1662846"/>
              <a:gd name="connsiteX2" fmla="*/ 1677006 w 4134583"/>
              <a:gd name="connsiteY2" fmla="*/ 45685 h 1662846"/>
              <a:gd name="connsiteX3" fmla="*/ 2579267 w 4134583"/>
              <a:gd name="connsiteY3" fmla="*/ 312804 h 1662846"/>
              <a:gd name="connsiteX4" fmla="*/ 3424795 w 4134583"/>
              <a:gd name="connsiteY4" fmla="*/ 728287 h 1662846"/>
              <a:gd name="connsiteX5" fmla="*/ 3580865 w 4134583"/>
              <a:gd name="connsiteY5" fmla="*/ 921448 h 1662846"/>
              <a:gd name="connsiteX6" fmla="*/ 3876932 w 4134583"/>
              <a:gd name="connsiteY6" fmla="*/ 1335186 h 1662846"/>
              <a:gd name="connsiteX7" fmla="*/ 4134583 w 4134583"/>
              <a:gd name="connsiteY7" fmla="*/ 1662846 h 1662846"/>
              <a:gd name="connsiteX8" fmla="*/ 3424018 w 4134583"/>
              <a:gd name="connsiteY8" fmla="*/ 1585693 h 1662846"/>
              <a:gd name="connsiteX9" fmla="*/ 2596296 w 4134583"/>
              <a:gd name="connsiteY9" fmla="*/ 1485205 h 1662846"/>
              <a:gd name="connsiteX10" fmla="*/ 2149573 w 4134583"/>
              <a:gd name="connsiteY10" fmla="*/ 1336615 h 1662846"/>
              <a:gd name="connsiteX11" fmla="*/ 1719996 w 4134583"/>
              <a:gd name="connsiteY11" fmla="*/ 1241365 h 1662846"/>
              <a:gd name="connsiteX12" fmla="*/ 665468 w 4134583"/>
              <a:gd name="connsiteY12" fmla="*/ 1040790 h 1662846"/>
              <a:gd name="connsiteX13" fmla="*/ 0 w 4134583"/>
              <a:gd name="connsiteY13" fmla="*/ 917148 h 1662846"/>
              <a:gd name="connsiteX14" fmla="*/ 18685 w 4134583"/>
              <a:gd name="connsiteY14" fmla="*/ 0 h 1662846"/>
              <a:gd name="connsiteX15" fmla="*/ 812739 w 4134583"/>
              <a:gd name="connsiteY15" fmla="*/ 105508 h 1662846"/>
              <a:gd name="connsiteX0" fmla="*/ 812739 w 4134583"/>
              <a:gd name="connsiteY0" fmla="*/ 146184 h 1703522"/>
              <a:gd name="connsiteX1" fmla="*/ 1117757 w 4134583"/>
              <a:gd name="connsiteY1" fmla="*/ 0 h 1703522"/>
              <a:gd name="connsiteX2" fmla="*/ 1677006 w 4134583"/>
              <a:gd name="connsiteY2" fmla="*/ 86361 h 1703522"/>
              <a:gd name="connsiteX3" fmla="*/ 2579267 w 4134583"/>
              <a:gd name="connsiteY3" fmla="*/ 353480 h 1703522"/>
              <a:gd name="connsiteX4" fmla="*/ 3424795 w 4134583"/>
              <a:gd name="connsiteY4" fmla="*/ 768963 h 1703522"/>
              <a:gd name="connsiteX5" fmla="*/ 3580865 w 4134583"/>
              <a:gd name="connsiteY5" fmla="*/ 962124 h 1703522"/>
              <a:gd name="connsiteX6" fmla="*/ 3876932 w 4134583"/>
              <a:gd name="connsiteY6" fmla="*/ 1375862 h 1703522"/>
              <a:gd name="connsiteX7" fmla="*/ 4134583 w 4134583"/>
              <a:gd name="connsiteY7" fmla="*/ 1703522 h 1703522"/>
              <a:gd name="connsiteX8" fmla="*/ 3424018 w 4134583"/>
              <a:gd name="connsiteY8" fmla="*/ 1626369 h 1703522"/>
              <a:gd name="connsiteX9" fmla="*/ 2596296 w 4134583"/>
              <a:gd name="connsiteY9" fmla="*/ 1525881 h 1703522"/>
              <a:gd name="connsiteX10" fmla="*/ 2149573 w 4134583"/>
              <a:gd name="connsiteY10" fmla="*/ 1377291 h 1703522"/>
              <a:gd name="connsiteX11" fmla="*/ 1719996 w 4134583"/>
              <a:gd name="connsiteY11" fmla="*/ 1282041 h 1703522"/>
              <a:gd name="connsiteX12" fmla="*/ 665468 w 4134583"/>
              <a:gd name="connsiteY12" fmla="*/ 1081466 h 1703522"/>
              <a:gd name="connsiteX13" fmla="*/ 0 w 4134583"/>
              <a:gd name="connsiteY13" fmla="*/ 957824 h 1703522"/>
              <a:gd name="connsiteX14" fmla="*/ 18685 w 4134583"/>
              <a:gd name="connsiteY14" fmla="*/ 40676 h 1703522"/>
              <a:gd name="connsiteX15" fmla="*/ 812739 w 4134583"/>
              <a:gd name="connsiteY15" fmla="*/ 146184 h 1703522"/>
              <a:gd name="connsiteX0" fmla="*/ 645505 w 4134583"/>
              <a:gd name="connsiteY0" fmla="*/ 0 h 1746385"/>
              <a:gd name="connsiteX1" fmla="*/ 1117757 w 4134583"/>
              <a:gd name="connsiteY1" fmla="*/ 42863 h 1746385"/>
              <a:gd name="connsiteX2" fmla="*/ 1677006 w 4134583"/>
              <a:gd name="connsiteY2" fmla="*/ 129224 h 1746385"/>
              <a:gd name="connsiteX3" fmla="*/ 2579267 w 4134583"/>
              <a:gd name="connsiteY3" fmla="*/ 396343 h 1746385"/>
              <a:gd name="connsiteX4" fmla="*/ 3424795 w 4134583"/>
              <a:gd name="connsiteY4" fmla="*/ 811826 h 1746385"/>
              <a:gd name="connsiteX5" fmla="*/ 3580865 w 4134583"/>
              <a:gd name="connsiteY5" fmla="*/ 1004987 h 1746385"/>
              <a:gd name="connsiteX6" fmla="*/ 3876932 w 4134583"/>
              <a:gd name="connsiteY6" fmla="*/ 1418725 h 1746385"/>
              <a:gd name="connsiteX7" fmla="*/ 4134583 w 4134583"/>
              <a:gd name="connsiteY7" fmla="*/ 1746385 h 1746385"/>
              <a:gd name="connsiteX8" fmla="*/ 3424018 w 4134583"/>
              <a:gd name="connsiteY8" fmla="*/ 1669232 h 1746385"/>
              <a:gd name="connsiteX9" fmla="*/ 2596296 w 4134583"/>
              <a:gd name="connsiteY9" fmla="*/ 1568744 h 1746385"/>
              <a:gd name="connsiteX10" fmla="*/ 2149573 w 4134583"/>
              <a:gd name="connsiteY10" fmla="*/ 1420154 h 1746385"/>
              <a:gd name="connsiteX11" fmla="*/ 1719996 w 4134583"/>
              <a:gd name="connsiteY11" fmla="*/ 1324904 h 1746385"/>
              <a:gd name="connsiteX12" fmla="*/ 665468 w 4134583"/>
              <a:gd name="connsiteY12" fmla="*/ 1124329 h 1746385"/>
              <a:gd name="connsiteX13" fmla="*/ 0 w 4134583"/>
              <a:gd name="connsiteY13" fmla="*/ 1000687 h 1746385"/>
              <a:gd name="connsiteX14" fmla="*/ 18685 w 4134583"/>
              <a:gd name="connsiteY14" fmla="*/ 83539 h 1746385"/>
              <a:gd name="connsiteX15" fmla="*/ 645505 w 4134583"/>
              <a:gd name="connsiteY15" fmla="*/ 0 h 1746385"/>
              <a:gd name="connsiteX0" fmla="*/ 645505 w 4134583"/>
              <a:gd name="connsiteY0" fmla="*/ 69153 h 1815538"/>
              <a:gd name="connsiteX1" fmla="*/ 1117757 w 4134583"/>
              <a:gd name="connsiteY1" fmla="*/ 112016 h 1815538"/>
              <a:gd name="connsiteX2" fmla="*/ 1677006 w 4134583"/>
              <a:gd name="connsiteY2" fmla="*/ 198377 h 1815538"/>
              <a:gd name="connsiteX3" fmla="*/ 2579267 w 4134583"/>
              <a:gd name="connsiteY3" fmla="*/ 465496 h 1815538"/>
              <a:gd name="connsiteX4" fmla="*/ 3424795 w 4134583"/>
              <a:gd name="connsiteY4" fmla="*/ 880979 h 1815538"/>
              <a:gd name="connsiteX5" fmla="*/ 3580865 w 4134583"/>
              <a:gd name="connsiteY5" fmla="*/ 1074140 h 1815538"/>
              <a:gd name="connsiteX6" fmla="*/ 3876932 w 4134583"/>
              <a:gd name="connsiteY6" fmla="*/ 1487878 h 1815538"/>
              <a:gd name="connsiteX7" fmla="*/ 4134583 w 4134583"/>
              <a:gd name="connsiteY7" fmla="*/ 1815538 h 1815538"/>
              <a:gd name="connsiteX8" fmla="*/ 3424018 w 4134583"/>
              <a:gd name="connsiteY8" fmla="*/ 1738385 h 1815538"/>
              <a:gd name="connsiteX9" fmla="*/ 2596296 w 4134583"/>
              <a:gd name="connsiteY9" fmla="*/ 1637897 h 1815538"/>
              <a:gd name="connsiteX10" fmla="*/ 2149573 w 4134583"/>
              <a:gd name="connsiteY10" fmla="*/ 1489307 h 1815538"/>
              <a:gd name="connsiteX11" fmla="*/ 1719996 w 4134583"/>
              <a:gd name="connsiteY11" fmla="*/ 1394057 h 1815538"/>
              <a:gd name="connsiteX12" fmla="*/ 665468 w 4134583"/>
              <a:gd name="connsiteY12" fmla="*/ 1193482 h 1815538"/>
              <a:gd name="connsiteX13" fmla="*/ 0 w 4134583"/>
              <a:gd name="connsiteY13" fmla="*/ 1069840 h 1815538"/>
              <a:gd name="connsiteX14" fmla="*/ 18685 w 4134583"/>
              <a:gd name="connsiteY14" fmla="*/ 0 h 1815538"/>
              <a:gd name="connsiteX15" fmla="*/ 645505 w 4134583"/>
              <a:gd name="connsiteY15" fmla="*/ 69153 h 1815538"/>
              <a:gd name="connsiteX0" fmla="*/ 630963 w 4120041"/>
              <a:gd name="connsiteY0" fmla="*/ 69153 h 1815538"/>
              <a:gd name="connsiteX1" fmla="*/ 1103215 w 4120041"/>
              <a:gd name="connsiteY1" fmla="*/ 112016 h 1815538"/>
              <a:gd name="connsiteX2" fmla="*/ 1662464 w 4120041"/>
              <a:gd name="connsiteY2" fmla="*/ 198377 h 1815538"/>
              <a:gd name="connsiteX3" fmla="*/ 2564725 w 4120041"/>
              <a:gd name="connsiteY3" fmla="*/ 465496 h 1815538"/>
              <a:gd name="connsiteX4" fmla="*/ 3410253 w 4120041"/>
              <a:gd name="connsiteY4" fmla="*/ 880979 h 1815538"/>
              <a:gd name="connsiteX5" fmla="*/ 3566323 w 4120041"/>
              <a:gd name="connsiteY5" fmla="*/ 1074140 h 1815538"/>
              <a:gd name="connsiteX6" fmla="*/ 3862390 w 4120041"/>
              <a:gd name="connsiteY6" fmla="*/ 1487878 h 1815538"/>
              <a:gd name="connsiteX7" fmla="*/ 4120041 w 4120041"/>
              <a:gd name="connsiteY7" fmla="*/ 1815538 h 1815538"/>
              <a:gd name="connsiteX8" fmla="*/ 3409476 w 4120041"/>
              <a:gd name="connsiteY8" fmla="*/ 1738385 h 1815538"/>
              <a:gd name="connsiteX9" fmla="*/ 2581754 w 4120041"/>
              <a:gd name="connsiteY9" fmla="*/ 1637897 h 1815538"/>
              <a:gd name="connsiteX10" fmla="*/ 2135031 w 4120041"/>
              <a:gd name="connsiteY10" fmla="*/ 1489307 h 1815538"/>
              <a:gd name="connsiteX11" fmla="*/ 1705454 w 4120041"/>
              <a:gd name="connsiteY11" fmla="*/ 1394057 h 1815538"/>
              <a:gd name="connsiteX12" fmla="*/ 650926 w 4120041"/>
              <a:gd name="connsiteY12" fmla="*/ 1193482 h 1815538"/>
              <a:gd name="connsiteX13" fmla="*/ 0 w 4120041"/>
              <a:gd name="connsiteY13" fmla="*/ 1069840 h 1815538"/>
              <a:gd name="connsiteX14" fmla="*/ 4143 w 4120041"/>
              <a:gd name="connsiteY14" fmla="*/ 0 h 1815538"/>
              <a:gd name="connsiteX15" fmla="*/ 630963 w 4120041"/>
              <a:gd name="connsiteY15" fmla="*/ 69153 h 1815538"/>
              <a:gd name="connsiteX0" fmla="*/ 630963 w 4120041"/>
              <a:gd name="connsiteY0" fmla="*/ 69153 h 1815538"/>
              <a:gd name="connsiteX1" fmla="*/ 1103215 w 4120041"/>
              <a:gd name="connsiteY1" fmla="*/ 112016 h 1815538"/>
              <a:gd name="connsiteX2" fmla="*/ 1662464 w 4120041"/>
              <a:gd name="connsiteY2" fmla="*/ 198377 h 1815538"/>
              <a:gd name="connsiteX3" fmla="*/ 2564725 w 4120041"/>
              <a:gd name="connsiteY3" fmla="*/ 465496 h 1815538"/>
              <a:gd name="connsiteX4" fmla="*/ 3681121 w 4120041"/>
              <a:gd name="connsiteY4" fmla="*/ 420989 h 1815538"/>
              <a:gd name="connsiteX5" fmla="*/ 3566323 w 4120041"/>
              <a:gd name="connsiteY5" fmla="*/ 1074140 h 1815538"/>
              <a:gd name="connsiteX6" fmla="*/ 3862390 w 4120041"/>
              <a:gd name="connsiteY6" fmla="*/ 1487878 h 1815538"/>
              <a:gd name="connsiteX7" fmla="*/ 4120041 w 4120041"/>
              <a:gd name="connsiteY7" fmla="*/ 1815538 h 1815538"/>
              <a:gd name="connsiteX8" fmla="*/ 3409476 w 4120041"/>
              <a:gd name="connsiteY8" fmla="*/ 1738385 h 1815538"/>
              <a:gd name="connsiteX9" fmla="*/ 2581754 w 4120041"/>
              <a:gd name="connsiteY9" fmla="*/ 1637897 h 1815538"/>
              <a:gd name="connsiteX10" fmla="*/ 2135031 w 4120041"/>
              <a:gd name="connsiteY10" fmla="*/ 1489307 h 1815538"/>
              <a:gd name="connsiteX11" fmla="*/ 1705454 w 4120041"/>
              <a:gd name="connsiteY11" fmla="*/ 1394057 h 1815538"/>
              <a:gd name="connsiteX12" fmla="*/ 650926 w 4120041"/>
              <a:gd name="connsiteY12" fmla="*/ 1193482 h 1815538"/>
              <a:gd name="connsiteX13" fmla="*/ 0 w 4120041"/>
              <a:gd name="connsiteY13" fmla="*/ 1069840 h 1815538"/>
              <a:gd name="connsiteX14" fmla="*/ 4143 w 4120041"/>
              <a:gd name="connsiteY14" fmla="*/ 0 h 1815538"/>
              <a:gd name="connsiteX15" fmla="*/ 630963 w 4120041"/>
              <a:gd name="connsiteY15" fmla="*/ 69153 h 1815538"/>
              <a:gd name="connsiteX0" fmla="*/ 630963 w 4120041"/>
              <a:gd name="connsiteY0" fmla="*/ 69153 h 1815538"/>
              <a:gd name="connsiteX1" fmla="*/ 1103215 w 4120041"/>
              <a:gd name="connsiteY1" fmla="*/ 112016 h 1815538"/>
              <a:gd name="connsiteX2" fmla="*/ 1662464 w 4120041"/>
              <a:gd name="connsiteY2" fmla="*/ 198377 h 1815538"/>
              <a:gd name="connsiteX3" fmla="*/ 2564725 w 4120041"/>
              <a:gd name="connsiteY3" fmla="*/ 465496 h 1815538"/>
              <a:gd name="connsiteX4" fmla="*/ 3641389 w 4120041"/>
              <a:gd name="connsiteY4" fmla="*/ 430629 h 1815538"/>
              <a:gd name="connsiteX5" fmla="*/ 3566323 w 4120041"/>
              <a:gd name="connsiteY5" fmla="*/ 1074140 h 1815538"/>
              <a:gd name="connsiteX6" fmla="*/ 3862390 w 4120041"/>
              <a:gd name="connsiteY6" fmla="*/ 1487878 h 1815538"/>
              <a:gd name="connsiteX7" fmla="*/ 4120041 w 4120041"/>
              <a:gd name="connsiteY7" fmla="*/ 1815538 h 1815538"/>
              <a:gd name="connsiteX8" fmla="*/ 3409476 w 4120041"/>
              <a:gd name="connsiteY8" fmla="*/ 1738385 h 1815538"/>
              <a:gd name="connsiteX9" fmla="*/ 2581754 w 4120041"/>
              <a:gd name="connsiteY9" fmla="*/ 1637897 h 1815538"/>
              <a:gd name="connsiteX10" fmla="*/ 2135031 w 4120041"/>
              <a:gd name="connsiteY10" fmla="*/ 1489307 h 1815538"/>
              <a:gd name="connsiteX11" fmla="*/ 1705454 w 4120041"/>
              <a:gd name="connsiteY11" fmla="*/ 1394057 h 1815538"/>
              <a:gd name="connsiteX12" fmla="*/ 650926 w 4120041"/>
              <a:gd name="connsiteY12" fmla="*/ 1193482 h 1815538"/>
              <a:gd name="connsiteX13" fmla="*/ 0 w 4120041"/>
              <a:gd name="connsiteY13" fmla="*/ 1069840 h 1815538"/>
              <a:gd name="connsiteX14" fmla="*/ 4143 w 4120041"/>
              <a:gd name="connsiteY14" fmla="*/ 0 h 1815538"/>
              <a:gd name="connsiteX15" fmla="*/ 630963 w 4120041"/>
              <a:gd name="connsiteY15" fmla="*/ 69153 h 1815538"/>
              <a:gd name="connsiteX0" fmla="*/ 630963 w 4120041"/>
              <a:gd name="connsiteY0" fmla="*/ 69153 h 1815538"/>
              <a:gd name="connsiteX1" fmla="*/ 1103215 w 4120041"/>
              <a:gd name="connsiteY1" fmla="*/ 112016 h 1815538"/>
              <a:gd name="connsiteX2" fmla="*/ 1662464 w 4120041"/>
              <a:gd name="connsiteY2" fmla="*/ 198377 h 1815538"/>
              <a:gd name="connsiteX3" fmla="*/ 2564725 w 4120041"/>
              <a:gd name="connsiteY3" fmla="*/ 465496 h 1815538"/>
              <a:gd name="connsiteX4" fmla="*/ 3641389 w 4120041"/>
              <a:gd name="connsiteY4" fmla="*/ 430629 h 1815538"/>
              <a:gd name="connsiteX5" fmla="*/ 3872831 w 4120041"/>
              <a:gd name="connsiteY5" fmla="*/ 929552 h 1815538"/>
              <a:gd name="connsiteX6" fmla="*/ 3862390 w 4120041"/>
              <a:gd name="connsiteY6" fmla="*/ 1487878 h 1815538"/>
              <a:gd name="connsiteX7" fmla="*/ 4120041 w 4120041"/>
              <a:gd name="connsiteY7" fmla="*/ 1815538 h 1815538"/>
              <a:gd name="connsiteX8" fmla="*/ 3409476 w 4120041"/>
              <a:gd name="connsiteY8" fmla="*/ 1738385 h 1815538"/>
              <a:gd name="connsiteX9" fmla="*/ 2581754 w 4120041"/>
              <a:gd name="connsiteY9" fmla="*/ 1637897 h 1815538"/>
              <a:gd name="connsiteX10" fmla="*/ 2135031 w 4120041"/>
              <a:gd name="connsiteY10" fmla="*/ 1489307 h 1815538"/>
              <a:gd name="connsiteX11" fmla="*/ 1705454 w 4120041"/>
              <a:gd name="connsiteY11" fmla="*/ 1394057 h 1815538"/>
              <a:gd name="connsiteX12" fmla="*/ 650926 w 4120041"/>
              <a:gd name="connsiteY12" fmla="*/ 1193482 h 1815538"/>
              <a:gd name="connsiteX13" fmla="*/ 0 w 4120041"/>
              <a:gd name="connsiteY13" fmla="*/ 1069840 h 1815538"/>
              <a:gd name="connsiteX14" fmla="*/ 4143 w 4120041"/>
              <a:gd name="connsiteY14" fmla="*/ 0 h 1815538"/>
              <a:gd name="connsiteX15" fmla="*/ 630963 w 4120041"/>
              <a:gd name="connsiteY15" fmla="*/ 69153 h 1815538"/>
              <a:gd name="connsiteX0" fmla="*/ 630963 w 4120041"/>
              <a:gd name="connsiteY0" fmla="*/ 69153 h 1815538"/>
              <a:gd name="connsiteX1" fmla="*/ 1103215 w 4120041"/>
              <a:gd name="connsiteY1" fmla="*/ 112016 h 1815538"/>
              <a:gd name="connsiteX2" fmla="*/ 1662464 w 4120041"/>
              <a:gd name="connsiteY2" fmla="*/ 198377 h 1815538"/>
              <a:gd name="connsiteX3" fmla="*/ 2564725 w 4120041"/>
              <a:gd name="connsiteY3" fmla="*/ 465496 h 1815538"/>
              <a:gd name="connsiteX4" fmla="*/ 3641389 w 4120041"/>
              <a:gd name="connsiteY4" fmla="*/ 430629 h 1815538"/>
              <a:gd name="connsiteX5" fmla="*/ 3872831 w 4120041"/>
              <a:gd name="connsiteY5" fmla="*/ 929552 h 1815538"/>
              <a:gd name="connsiteX6" fmla="*/ 4049701 w 4120041"/>
              <a:gd name="connsiteY6" fmla="*/ 1449321 h 1815538"/>
              <a:gd name="connsiteX7" fmla="*/ 4120041 w 4120041"/>
              <a:gd name="connsiteY7" fmla="*/ 1815538 h 1815538"/>
              <a:gd name="connsiteX8" fmla="*/ 3409476 w 4120041"/>
              <a:gd name="connsiteY8" fmla="*/ 1738385 h 1815538"/>
              <a:gd name="connsiteX9" fmla="*/ 2581754 w 4120041"/>
              <a:gd name="connsiteY9" fmla="*/ 1637897 h 1815538"/>
              <a:gd name="connsiteX10" fmla="*/ 2135031 w 4120041"/>
              <a:gd name="connsiteY10" fmla="*/ 1489307 h 1815538"/>
              <a:gd name="connsiteX11" fmla="*/ 1705454 w 4120041"/>
              <a:gd name="connsiteY11" fmla="*/ 1394057 h 1815538"/>
              <a:gd name="connsiteX12" fmla="*/ 650926 w 4120041"/>
              <a:gd name="connsiteY12" fmla="*/ 1193482 h 1815538"/>
              <a:gd name="connsiteX13" fmla="*/ 0 w 4120041"/>
              <a:gd name="connsiteY13" fmla="*/ 1069840 h 1815538"/>
              <a:gd name="connsiteX14" fmla="*/ 4143 w 4120041"/>
              <a:gd name="connsiteY14" fmla="*/ 0 h 1815538"/>
              <a:gd name="connsiteX15" fmla="*/ 630963 w 4120041"/>
              <a:gd name="connsiteY15" fmla="*/ 69153 h 1815538"/>
              <a:gd name="connsiteX0" fmla="*/ 630963 w 4165450"/>
              <a:gd name="connsiteY0" fmla="*/ 69153 h 1883012"/>
              <a:gd name="connsiteX1" fmla="*/ 1103215 w 4165450"/>
              <a:gd name="connsiteY1" fmla="*/ 112016 h 1883012"/>
              <a:gd name="connsiteX2" fmla="*/ 1662464 w 4165450"/>
              <a:gd name="connsiteY2" fmla="*/ 198377 h 1883012"/>
              <a:gd name="connsiteX3" fmla="*/ 2564725 w 4165450"/>
              <a:gd name="connsiteY3" fmla="*/ 465496 h 1883012"/>
              <a:gd name="connsiteX4" fmla="*/ 3641389 w 4165450"/>
              <a:gd name="connsiteY4" fmla="*/ 430629 h 1883012"/>
              <a:gd name="connsiteX5" fmla="*/ 3872831 w 4165450"/>
              <a:gd name="connsiteY5" fmla="*/ 929552 h 1883012"/>
              <a:gd name="connsiteX6" fmla="*/ 4049701 w 4165450"/>
              <a:gd name="connsiteY6" fmla="*/ 1449321 h 1883012"/>
              <a:gd name="connsiteX7" fmla="*/ 4165450 w 4165450"/>
              <a:gd name="connsiteY7" fmla="*/ 1883012 h 1883012"/>
              <a:gd name="connsiteX8" fmla="*/ 3409476 w 4165450"/>
              <a:gd name="connsiteY8" fmla="*/ 1738385 h 1883012"/>
              <a:gd name="connsiteX9" fmla="*/ 2581754 w 4165450"/>
              <a:gd name="connsiteY9" fmla="*/ 1637897 h 1883012"/>
              <a:gd name="connsiteX10" fmla="*/ 2135031 w 4165450"/>
              <a:gd name="connsiteY10" fmla="*/ 1489307 h 1883012"/>
              <a:gd name="connsiteX11" fmla="*/ 1705454 w 4165450"/>
              <a:gd name="connsiteY11" fmla="*/ 1394057 h 1883012"/>
              <a:gd name="connsiteX12" fmla="*/ 650926 w 4165450"/>
              <a:gd name="connsiteY12" fmla="*/ 1193482 h 1883012"/>
              <a:gd name="connsiteX13" fmla="*/ 0 w 4165450"/>
              <a:gd name="connsiteY13" fmla="*/ 1069840 h 1883012"/>
              <a:gd name="connsiteX14" fmla="*/ 4143 w 4165450"/>
              <a:gd name="connsiteY14" fmla="*/ 0 h 1883012"/>
              <a:gd name="connsiteX15" fmla="*/ 630963 w 4165450"/>
              <a:gd name="connsiteY15" fmla="*/ 69153 h 1883012"/>
              <a:gd name="connsiteX0" fmla="*/ 630963 w 4165450"/>
              <a:gd name="connsiteY0" fmla="*/ 69153 h 1883012"/>
              <a:gd name="connsiteX1" fmla="*/ 1103215 w 4165450"/>
              <a:gd name="connsiteY1" fmla="*/ 112016 h 1883012"/>
              <a:gd name="connsiteX2" fmla="*/ 1662464 w 4165450"/>
              <a:gd name="connsiteY2" fmla="*/ 198377 h 1883012"/>
              <a:gd name="connsiteX3" fmla="*/ 2587430 w 4165450"/>
              <a:gd name="connsiteY3" fmla="*/ 243796 h 1883012"/>
              <a:gd name="connsiteX4" fmla="*/ 3641389 w 4165450"/>
              <a:gd name="connsiteY4" fmla="*/ 430629 h 1883012"/>
              <a:gd name="connsiteX5" fmla="*/ 3872831 w 4165450"/>
              <a:gd name="connsiteY5" fmla="*/ 929552 h 1883012"/>
              <a:gd name="connsiteX6" fmla="*/ 4049701 w 4165450"/>
              <a:gd name="connsiteY6" fmla="*/ 1449321 h 1883012"/>
              <a:gd name="connsiteX7" fmla="*/ 4165450 w 4165450"/>
              <a:gd name="connsiteY7" fmla="*/ 1883012 h 1883012"/>
              <a:gd name="connsiteX8" fmla="*/ 3409476 w 4165450"/>
              <a:gd name="connsiteY8" fmla="*/ 1738385 h 1883012"/>
              <a:gd name="connsiteX9" fmla="*/ 2581754 w 4165450"/>
              <a:gd name="connsiteY9" fmla="*/ 1637897 h 1883012"/>
              <a:gd name="connsiteX10" fmla="*/ 2135031 w 4165450"/>
              <a:gd name="connsiteY10" fmla="*/ 1489307 h 1883012"/>
              <a:gd name="connsiteX11" fmla="*/ 1705454 w 4165450"/>
              <a:gd name="connsiteY11" fmla="*/ 1394057 h 1883012"/>
              <a:gd name="connsiteX12" fmla="*/ 650926 w 4165450"/>
              <a:gd name="connsiteY12" fmla="*/ 1193482 h 1883012"/>
              <a:gd name="connsiteX13" fmla="*/ 0 w 4165450"/>
              <a:gd name="connsiteY13" fmla="*/ 1069840 h 1883012"/>
              <a:gd name="connsiteX14" fmla="*/ 4143 w 4165450"/>
              <a:gd name="connsiteY14" fmla="*/ 0 h 1883012"/>
              <a:gd name="connsiteX15" fmla="*/ 630963 w 4165450"/>
              <a:gd name="connsiteY15" fmla="*/ 69153 h 1883012"/>
              <a:gd name="connsiteX0" fmla="*/ 630963 w 4165450"/>
              <a:gd name="connsiteY0" fmla="*/ 69153 h 1883012"/>
              <a:gd name="connsiteX1" fmla="*/ 1103215 w 4165450"/>
              <a:gd name="connsiteY1" fmla="*/ 112016 h 1883012"/>
              <a:gd name="connsiteX2" fmla="*/ 1662464 w 4165450"/>
              <a:gd name="connsiteY2" fmla="*/ 198377 h 1883012"/>
              <a:gd name="connsiteX3" fmla="*/ 2587430 w 4165450"/>
              <a:gd name="connsiteY3" fmla="*/ 243796 h 1883012"/>
              <a:gd name="connsiteX4" fmla="*/ 3641389 w 4165450"/>
              <a:gd name="connsiteY4" fmla="*/ 430629 h 1883012"/>
              <a:gd name="connsiteX5" fmla="*/ 3872831 w 4165450"/>
              <a:gd name="connsiteY5" fmla="*/ 929552 h 1883012"/>
              <a:gd name="connsiteX6" fmla="*/ 4049701 w 4165450"/>
              <a:gd name="connsiteY6" fmla="*/ 1449321 h 1883012"/>
              <a:gd name="connsiteX7" fmla="*/ 4165450 w 4165450"/>
              <a:gd name="connsiteY7" fmla="*/ 1883012 h 1883012"/>
              <a:gd name="connsiteX8" fmla="*/ 3409476 w 4165450"/>
              <a:gd name="connsiteY8" fmla="*/ 1738385 h 1883012"/>
              <a:gd name="connsiteX9" fmla="*/ 2581754 w 4165450"/>
              <a:gd name="connsiteY9" fmla="*/ 1637897 h 1883012"/>
              <a:gd name="connsiteX10" fmla="*/ 2135031 w 4165450"/>
              <a:gd name="connsiteY10" fmla="*/ 1489307 h 1883012"/>
              <a:gd name="connsiteX11" fmla="*/ 1705454 w 4165450"/>
              <a:gd name="connsiteY11" fmla="*/ 1394057 h 1883012"/>
              <a:gd name="connsiteX12" fmla="*/ 650926 w 4165450"/>
              <a:gd name="connsiteY12" fmla="*/ 1193482 h 1883012"/>
              <a:gd name="connsiteX13" fmla="*/ 0 w 4165450"/>
              <a:gd name="connsiteY13" fmla="*/ 1069840 h 1883012"/>
              <a:gd name="connsiteX14" fmla="*/ 4143 w 4165450"/>
              <a:gd name="connsiteY14" fmla="*/ 0 h 1883012"/>
              <a:gd name="connsiteX15" fmla="*/ 630963 w 4165450"/>
              <a:gd name="connsiteY15" fmla="*/ 69153 h 1883012"/>
              <a:gd name="connsiteX0" fmla="*/ 630963 w 4165450"/>
              <a:gd name="connsiteY0" fmla="*/ 69153 h 1883012"/>
              <a:gd name="connsiteX1" fmla="*/ 1103215 w 4165450"/>
              <a:gd name="connsiteY1" fmla="*/ 112016 h 1883012"/>
              <a:gd name="connsiteX2" fmla="*/ 2587430 w 4165450"/>
              <a:gd name="connsiteY2" fmla="*/ 243796 h 1883012"/>
              <a:gd name="connsiteX3" fmla="*/ 3641389 w 4165450"/>
              <a:gd name="connsiteY3" fmla="*/ 430629 h 1883012"/>
              <a:gd name="connsiteX4" fmla="*/ 3872831 w 4165450"/>
              <a:gd name="connsiteY4" fmla="*/ 929552 h 1883012"/>
              <a:gd name="connsiteX5" fmla="*/ 4049701 w 4165450"/>
              <a:gd name="connsiteY5" fmla="*/ 1449321 h 1883012"/>
              <a:gd name="connsiteX6" fmla="*/ 4165450 w 4165450"/>
              <a:gd name="connsiteY6" fmla="*/ 1883012 h 1883012"/>
              <a:gd name="connsiteX7" fmla="*/ 3409476 w 4165450"/>
              <a:gd name="connsiteY7" fmla="*/ 1738385 h 1883012"/>
              <a:gd name="connsiteX8" fmla="*/ 2581754 w 4165450"/>
              <a:gd name="connsiteY8" fmla="*/ 1637897 h 1883012"/>
              <a:gd name="connsiteX9" fmla="*/ 2135031 w 4165450"/>
              <a:gd name="connsiteY9" fmla="*/ 1489307 h 1883012"/>
              <a:gd name="connsiteX10" fmla="*/ 1705454 w 4165450"/>
              <a:gd name="connsiteY10" fmla="*/ 1394057 h 1883012"/>
              <a:gd name="connsiteX11" fmla="*/ 650926 w 4165450"/>
              <a:gd name="connsiteY11" fmla="*/ 1193482 h 1883012"/>
              <a:gd name="connsiteX12" fmla="*/ 0 w 4165450"/>
              <a:gd name="connsiteY12" fmla="*/ 1069840 h 1883012"/>
              <a:gd name="connsiteX13" fmla="*/ 4143 w 4165450"/>
              <a:gd name="connsiteY13" fmla="*/ 0 h 1883012"/>
              <a:gd name="connsiteX14" fmla="*/ 630963 w 4165450"/>
              <a:gd name="connsiteY14" fmla="*/ 69153 h 1883012"/>
              <a:gd name="connsiteX0" fmla="*/ 630963 w 4165450"/>
              <a:gd name="connsiteY0" fmla="*/ 526449 h 2340308"/>
              <a:gd name="connsiteX1" fmla="*/ 1503207 w 4165450"/>
              <a:gd name="connsiteY1" fmla="*/ 0 h 2340308"/>
              <a:gd name="connsiteX2" fmla="*/ 2587430 w 4165450"/>
              <a:gd name="connsiteY2" fmla="*/ 701092 h 2340308"/>
              <a:gd name="connsiteX3" fmla="*/ 3641389 w 4165450"/>
              <a:gd name="connsiteY3" fmla="*/ 887925 h 2340308"/>
              <a:gd name="connsiteX4" fmla="*/ 3872831 w 4165450"/>
              <a:gd name="connsiteY4" fmla="*/ 1386848 h 2340308"/>
              <a:gd name="connsiteX5" fmla="*/ 4049701 w 4165450"/>
              <a:gd name="connsiteY5" fmla="*/ 1906617 h 2340308"/>
              <a:gd name="connsiteX6" fmla="*/ 4165450 w 4165450"/>
              <a:gd name="connsiteY6" fmla="*/ 2340308 h 2340308"/>
              <a:gd name="connsiteX7" fmla="*/ 3409476 w 4165450"/>
              <a:gd name="connsiteY7" fmla="*/ 2195681 h 2340308"/>
              <a:gd name="connsiteX8" fmla="*/ 2581754 w 4165450"/>
              <a:gd name="connsiteY8" fmla="*/ 2095193 h 2340308"/>
              <a:gd name="connsiteX9" fmla="*/ 2135031 w 4165450"/>
              <a:gd name="connsiteY9" fmla="*/ 1946603 h 2340308"/>
              <a:gd name="connsiteX10" fmla="*/ 1705454 w 4165450"/>
              <a:gd name="connsiteY10" fmla="*/ 1851353 h 2340308"/>
              <a:gd name="connsiteX11" fmla="*/ 650926 w 4165450"/>
              <a:gd name="connsiteY11" fmla="*/ 1650778 h 2340308"/>
              <a:gd name="connsiteX12" fmla="*/ 0 w 4165450"/>
              <a:gd name="connsiteY12" fmla="*/ 1527136 h 2340308"/>
              <a:gd name="connsiteX13" fmla="*/ 4143 w 4165450"/>
              <a:gd name="connsiteY13" fmla="*/ 457296 h 2340308"/>
              <a:gd name="connsiteX14" fmla="*/ 630963 w 4165450"/>
              <a:gd name="connsiteY14" fmla="*/ 526449 h 2340308"/>
              <a:gd name="connsiteX0" fmla="*/ 630963 w 4165450"/>
              <a:gd name="connsiteY0" fmla="*/ 526449 h 2340308"/>
              <a:gd name="connsiteX1" fmla="*/ 1503207 w 4165450"/>
              <a:gd name="connsiteY1" fmla="*/ 0 h 2340308"/>
              <a:gd name="connsiteX2" fmla="*/ 2587430 w 4165450"/>
              <a:gd name="connsiteY2" fmla="*/ 701092 h 2340308"/>
              <a:gd name="connsiteX3" fmla="*/ 3641389 w 4165450"/>
              <a:gd name="connsiteY3" fmla="*/ 887925 h 2340308"/>
              <a:gd name="connsiteX4" fmla="*/ 3872831 w 4165450"/>
              <a:gd name="connsiteY4" fmla="*/ 1386848 h 2340308"/>
              <a:gd name="connsiteX5" fmla="*/ 4049701 w 4165450"/>
              <a:gd name="connsiteY5" fmla="*/ 1906617 h 2340308"/>
              <a:gd name="connsiteX6" fmla="*/ 4165450 w 4165450"/>
              <a:gd name="connsiteY6" fmla="*/ 2340308 h 2340308"/>
              <a:gd name="connsiteX7" fmla="*/ 3409476 w 4165450"/>
              <a:gd name="connsiteY7" fmla="*/ 2195681 h 2340308"/>
              <a:gd name="connsiteX8" fmla="*/ 2581754 w 4165450"/>
              <a:gd name="connsiteY8" fmla="*/ 2095193 h 2340308"/>
              <a:gd name="connsiteX9" fmla="*/ 2135031 w 4165450"/>
              <a:gd name="connsiteY9" fmla="*/ 1946603 h 2340308"/>
              <a:gd name="connsiteX10" fmla="*/ 1705454 w 4165450"/>
              <a:gd name="connsiteY10" fmla="*/ 1851353 h 2340308"/>
              <a:gd name="connsiteX11" fmla="*/ 650926 w 4165450"/>
              <a:gd name="connsiteY11" fmla="*/ 1650778 h 2340308"/>
              <a:gd name="connsiteX12" fmla="*/ 0 w 4165450"/>
              <a:gd name="connsiteY12" fmla="*/ 1527136 h 2340308"/>
              <a:gd name="connsiteX13" fmla="*/ 4143 w 4165450"/>
              <a:gd name="connsiteY13" fmla="*/ 457296 h 2340308"/>
              <a:gd name="connsiteX14" fmla="*/ 630963 w 4165450"/>
              <a:gd name="connsiteY14" fmla="*/ 526449 h 2340308"/>
              <a:gd name="connsiteX0" fmla="*/ 630963 w 4165450"/>
              <a:gd name="connsiteY0" fmla="*/ 542716 h 2356575"/>
              <a:gd name="connsiteX1" fmla="*/ 1555838 w 4165450"/>
              <a:gd name="connsiteY1" fmla="*/ 0 h 2356575"/>
              <a:gd name="connsiteX2" fmla="*/ 2587430 w 4165450"/>
              <a:gd name="connsiteY2" fmla="*/ 717359 h 2356575"/>
              <a:gd name="connsiteX3" fmla="*/ 3641389 w 4165450"/>
              <a:gd name="connsiteY3" fmla="*/ 904192 h 2356575"/>
              <a:gd name="connsiteX4" fmla="*/ 3872831 w 4165450"/>
              <a:gd name="connsiteY4" fmla="*/ 1403115 h 2356575"/>
              <a:gd name="connsiteX5" fmla="*/ 4049701 w 4165450"/>
              <a:gd name="connsiteY5" fmla="*/ 1922884 h 2356575"/>
              <a:gd name="connsiteX6" fmla="*/ 4165450 w 4165450"/>
              <a:gd name="connsiteY6" fmla="*/ 2356575 h 2356575"/>
              <a:gd name="connsiteX7" fmla="*/ 3409476 w 4165450"/>
              <a:gd name="connsiteY7" fmla="*/ 2211948 h 2356575"/>
              <a:gd name="connsiteX8" fmla="*/ 2581754 w 4165450"/>
              <a:gd name="connsiteY8" fmla="*/ 2111460 h 2356575"/>
              <a:gd name="connsiteX9" fmla="*/ 2135031 w 4165450"/>
              <a:gd name="connsiteY9" fmla="*/ 1962870 h 2356575"/>
              <a:gd name="connsiteX10" fmla="*/ 1705454 w 4165450"/>
              <a:gd name="connsiteY10" fmla="*/ 1867620 h 2356575"/>
              <a:gd name="connsiteX11" fmla="*/ 650926 w 4165450"/>
              <a:gd name="connsiteY11" fmla="*/ 1667045 h 2356575"/>
              <a:gd name="connsiteX12" fmla="*/ 0 w 4165450"/>
              <a:gd name="connsiteY12" fmla="*/ 1543403 h 2356575"/>
              <a:gd name="connsiteX13" fmla="*/ 4143 w 4165450"/>
              <a:gd name="connsiteY13" fmla="*/ 473563 h 2356575"/>
              <a:gd name="connsiteX14" fmla="*/ 630963 w 4165450"/>
              <a:gd name="connsiteY14" fmla="*/ 542716 h 2356575"/>
              <a:gd name="connsiteX0" fmla="*/ 630963 w 4165450"/>
              <a:gd name="connsiteY0" fmla="*/ 542716 h 2356575"/>
              <a:gd name="connsiteX1" fmla="*/ 1555838 w 4165450"/>
              <a:gd name="connsiteY1" fmla="*/ 0 h 2356575"/>
              <a:gd name="connsiteX2" fmla="*/ 2587430 w 4165450"/>
              <a:gd name="connsiteY2" fmla="*/ 717359 h 2356575"/>
              <a:gd name="connsiteX3" fmla="*/ 3641389 w 4165450"/>
              <a:gd name="connsiteY3" fmla="*/ 904192 h 2356575"/>
              <a:gd name="connsiteX4" fmla="*/ 3872831 w 4165450"/>
              <a:gd name="connsiteY4" fmla="*/ 1403115 h 2356575"/>
              <a:gd name="connsiteX5" fmla="*/ 4049701 w 4165450"/>
              <a:gd name="connsiteY5" fmla="*/ 1922884 h 2356575"/>
              <a:gd name="connsiteX6" fmla="*/ 4165450 w 4165450"/>
              <a:gd name="connsiteY6" fmla="*/ 2356575 h 2356575"/>
              <a:gd name="connsiteX7" fmla="*/ 3409476 w 4165450"/>
              <a:gd name="connsiteY7" fmla="*/ 2211948 h 2356575"/>
              <a:gd name="connsiteX8" fmla="*/ 2581754 w 4165450"/>
              <a:gd name="connsiteY8" fmla="*/ 2111460 h 2356575"/>
              <a:gd name="connsiteX9" fmla="*/ 2135031 w 4165450"/>
              <a:gd name="connsiteY9" fmla="*/ 1962870 h 2356575"/>
              <a:gd name="connsiteX10" fmla="*/ 1705454 w 4165450"/>
              <a:gd name="connsiteY10" fmla="*/ 1867620 h 2356575"/>
              <a:gd name="connsiteX11" fmla="*/ 650926 w 4165450"/>
              <a:gd name="connsiteY11" fmla="*/ 1667045 h 2356575"/>
              <a:gd name="connsiteX12" fmla="*/ 0 w 4165450"/>
              <a:gd name="connsiteY12" fmla="*/ 1543403 h 2356575"/>
              <a:gd name="connsiteX13" fmla="*/ 4143 w 4165450"/>
              <a:gd name="connsiteY13" fmla="*/ 473563 h 2356575"/>
              <a:gd name="connsiteX14" fmla="*/ 630963 w 4165450"/>
              <a:gd name="connsiteY14" fmla="*/ 542716 h 2356575"/>
              <a:gd name="connsiteX0" fmla="*/ 946746 w 4481233"/>
              <a:gd name="connsiteY0" fmla="*/ 542716 h 2356575"/>
              <a:gd name="connsiteX1" fmla="*/ 1871621 w 4481233"/>
              <a:gd name="connsiteY1" fmla="*/ 0 h 2356575"/>
              <a:gd name="connsiteX2" fmla="*/ 2903213 w 4481233"/>
              <a:gd name="connsiteY2" fmla="*/ 717359 h 2356575"/>
              <a:gd name="connsiteX3" fmla="*/ 3957172 w 4481233"/>
              <a:gd name="connsiteY3" fmla="*/ 904192 h 2356575"/>
              <a:gd name="connsiteX4" fmla="*/ 4188614 w 4481233"/>
              <a:gd name="connsiteY4" fmla="*/ 1403115 h 2356575"/>
              <a:gd name="connsiteX5" fmla="*/ 4365484 w 4481233"/>
              <a:gd name="connsiteY5" fmla="*/ 1922884 h 2356575"/>
              <a:gd name="connsiteX6" fmla="*/ 4481233 w 4481233"/>
              <a:gd name="connsiteY6" fmla="*/ 2356575 h 2356575"/>
              <a:gd name="connsiteX7" fmla="*/ 3725259 w 4481233"/>
              <a:gd name="connsiteY7" fmla="*/ 2211948 h 2356575"/>
              <a:gd name="connsiteX8" fmla="*/ 2897537 w 4481233"/>
              <a:gd name="connsiteY8" fmla="*/ 2111460 h 2356575"/>
              <a:gd name="connsiteX9" fmla="*/ 2450814 w 4481233"/>
              <a:gd name="connsiteY9" fmla="*/ 1962870 h 2356575"/>
              <a:gd name="connsiteX10" fmla="*/ 2021237 w 4481233"/>
              <a:gd name="connsiteY10" fmla="*/ 1867620 h 2356575"/>
              <a:gd name="connsiteX11" fmla="*/ 966709 w 4481233"/>
              <a:gd name="connsiteY11" fmla="*/ 1667045 h 2356575"/>
              <a:gd name="connsiteX12" fmla="*/ 0 w 4481233"/>
              <a:gd name="connsiteY12" fmla="*/ 2112716 h 2356575"/>
              <a:gd name="connsiteX13" fmla="*/ 319926 w 4481233"/>
              <a:gd name="connsiteY13" fmla="*/ 473563 h 2356575"/>
              <a:gd name="connsiteX14" fmla="*/ 946746 w 4481233"/>
              <a:gd name="connsiteY14" fmla="*/ 542716 h 2356575"/>
              <a:gd name="connsiteX0" fmla="*/ 961176 w 4495663"/>
              <a:gd name="connsiteY0" fmla="*/ 542716 h 2356575"/>
              <a:gd name="connsiteX1" fmla="*/ 1886051 w 4495663"/>
              <a:gd name="connsiteY1" fmla="*/ 0 h 2356575"/>
              <a:gd name="connsiteX2" fmla="*/ 2917643 w 4495663"/>
              <a:gd name="connsiteY2" fmla="*/ 717359 h 2356575"/>
              <a:gd name="connsiteX3" fmla="*/ 3971602 w 4495663"/>
              <a:gd name="connsiteY3" fmla="*/ 904192 h 2356575"/>
              <a:gd name="connsiteX4" fmla="*/ 4203044 w 4495663"/>
              <a:gd name="connsiteY4" fmla="*/ 1403115 h 2356575"/>
              <a:gd name="connsiteX5" fmla="*/ 4379914 w 4495663"/>
              <a:gd name="connsiteY5" fmla="*/ 1922884 h 2356575"/>
              <a:gd name="connsiteX6" fmla="*/ 4495663 w 4495663"/>
              <a:gd name="connsiteY6" fmla="*/ 2356575 h 2356575"/>
              <a:gd name="connsiteX7" fmla="*/ 3739689 w 4495663"/>
              <a:gd name="connsiteY7" fmla="*/ 2211948 h 2356575"/>
              <a:gd name="connsiteX8" fmla="*/ 2911967 w 4495663"/>
              <a:gd name="connsiteY8" fmla="*/ 2111460 h 2356575"/>
              <a:gd name="connsiteX9" fmla="*/ 2465244 w 4495663"/>
              <a:gd name="connsiteY9" fmla="*/ 1962870 h 2356575"/>
              <a:gd name="connsiteX10" fmla="*/ 2035667 w 4495663"/>
              <a:gd name="connsiteY10" fmla="*/ 1867620 h 2356575"/>
              <a:gd name="connsiteX11" fmla="*/ 981139 w 4495663"/>
              <a:gd name="connsiteY11" fmla="*/ 1667045 h 2356575"/>
              <a:gd name="connsiteX12" fmla="*/ 14430 w 4495663"/>
              <a:gd name="connsiteY12" fmla="*/ 2112716 h 2356575"/>
              <a:gd name="connsiteX13" fmla="*/ 334356 w 4495663"/>
              <a:gd name="connsiteY13" fmla="*/ 473563 h 2356575"/>
              <a:gd name="connsiteX14" fmla="*/ 961176 w 4495663"/>
              <a:gd name="connsiteY14" fmla="*/ 542716 h 2356575"/>
              <a:gd name="connsiteX0" fmla="*/ 975178 w 4509665"/>
              <a:gd name="connsiteY0" fmla="*/ 542716 h 2356575"/>
              <a:gd name="connsiteX1" fmla="*/ 1900053 w 4509665"/>
              <a:gd name="connsiteY1" fmla="*/ 0 h 2356575"/>
              <a:gd name="connsiteX2" fmla="*/ 2931645 w 4509665"/>
              <a:gd name="connsiteY2" fmla="*/ 717359 h 2356575"/>
              <a:gd name="connsiteX3" fmla="*/ 3985604 w 4509665"/>
              <a:gd name="connsiteY3" fmla="*/ 904192 h 2356575"/>
              <a:gd name="connsiteX4" fmla="*/ 4217046 w 4509665"/>
              <a:gd name="connsiteY4" fmla="*/ 1403115 h 2356575"/>
              <a:gd name="connsiteX5" fmla="*/ 4393916 w 4509665"/>
              <a:gd name="connsiteY5" fmla="*/ 1922884 h 2356575"/>
              <a:gd name="connsiteX6" fmla="*/ 4509665 w 4509665"/>
              <a:gd name="connsiteY6" fmla="*/ 2356575 h 2356575"/>
              <a:gd name="connsiteX7" fmla="*/ 3753691 w 4509665"/>
              <a:gd name="connsiteY7" fmla="*/ 2211948 h 2356575"/>
              <a:gd name="connsiteX8" fmla="*/ 2925969 w 4509665"/>
              <a:gd name="connsiteY8" fmla="*/ 2111460 h 2356575"/>
              <a:gd name="connsiteX9" fmla="*/ 2479246 w 4509665"/>
              <a:gd name="connsiteY9" fmla="*/ 1962870 h 2356575"/>
              <a:gd name="connsiteX10" fmla="*/ 2049669 w 4509665"/>
              <a:gd name="connsiteY10" fmla="*/ 1867620 h 2356575"/>
              <a:gd name="connsiteX11" fmla="*/ 995141 w 4509665"/>
              <a:gd name="connsiteY11" fmla="*/ 1667045 h 2356575"/>
              <a:gd name="connsiteX12" fmla="*/ 28432 w 4509665"/>
              <a:gd name="connsiteY12" fmla="*/ 2112716 h 2356575"/>
              <a:gd name="connsiteX13" fmla="*/ 348358 w 4509665"/>
              <a:gd name="connsiteY13" fmla="*/ 473563 h 2356575"/>
              <a:gd name="connsiteX14" fmla="*/ 975178 w 4509665"/>
              <a:gd name="connsiteY14" fmla="*/ 542716 h 2356575"/>
              <a:gd name="connsiteX0" fmla="*/ 1004945 w 4539432"/>
              <a:gd name="connsiteY0" fmla="*/ 542716 h 2356575"/>
              <a:gd name="connsiteX1" fmla="*/ 1929820 w 4539432"/>
              <a:gd name="connsiteY1" fmla="*/ 0 h 2356575"/>
              <a:gd name="connsiteX2" fmla="*/ 2961412 w 4539432"/>
              <a:gd name="connsiteY2" fmla="*/ 717359 h 2356575"/>
              <a:gd name="connsiteX3" fmla="*/ 4015371 w 4539432"/>
              <a:gd name="connsiteY3" fmla="*/ 904192 h 2356575"/>
              <a:gd name="connsiteX4" fmla="*/ 4246813 w 4539432"/>
              <a:gd name="connsiteY4" fmla="*/ 1403115 h 2356575"/>
              <a:gd name="connsiteX5" fmla="*/ 4423683 w 4539432"/>
              <a:gd name="connsiteY5" fmla="*/ 1922884 h 2356575"/>
              <a:gd name="connsiteX6" fmla="*/ 4539432 w 4539432"/>
              <a:gd name="connsiteY6" fmla="*/ 2356575 h 2356575"/>
              <a:gd name="connsiteX7" fmla="*/ 3783458 w 4539432"/>
              <a:gd name="connsiteY7" fmla="*/ 2211948 h 2356575"/>
              <a:gd name="connsiteX8" fmla="*/ 2955736 w 4539432"/>
              <a:gd name="connsiteY8" fmla="*/ 2111460 h 2356575"/>
              <a:gd name="connsiteX9" fmla="*/ 2509013 w 4539432"/>
              <a:gd name="connsiteY9" fmla="*/ 1962870 h 2356575"/>
              <a:gd name="connsiteX10" fmla="*/ 2079436 w 4539432"/>
              <a:gd name="connsiteY10" fmla="*/ 1867620 h 2356575"/>
              <a:gd name="connsiteX11" fmla="*/ 1024908 w 4539432"/>
              <a:gd name="connsiteY11" fmla="*/ 1667045 h 2356575"/>
              <a:gd name="connsiteX12" fmla="*/ 58199 w 4539432"/>
              <a:gd name="connsiteY12" fmla="*/ 2112716 h 2356575"/>
              <a:gd name="connsiteX13" fmla="*/ 378125 w 4539432"/>
              <a:gd name="connsiteY13" fmla="*/ 473563 h 2356575"/>
              <a:gd name="connsiteX14" fmla="*/ 1004945 w 4539432"/>
              <a:gd name="connsiteY14" fmla="*/ 542716 h 2356575"/>
              <a:gd name="connsiteX0" fmla="*/ 1152474 w 4508017"/>
              <a:gd name="connsiteY0" fmla="*/ 493917 h 2356575"/>
              <a:gd name="connsiteX1" fmla="*/ 1898405 w 4508017"/>
              <a:gd name="connsiteY1" fmla="*/ 0 h 2356575"/>
              <a:gd name="connsiteX2" fmla="*/ 2929997 w 4508017"/>
              <a:gd name="connsiteY2" fmla="*/ 717359 h 2356575"/>
              <a:gd name="connsiteX3" fmla="*/ 3983956 w 4508017"/>
              <a:gd name="connsiteY3" fmla="*/ 904192 h 2356575"/>
              <a:gd name="connsiteX4" fmla="*/ 4215398 w 4508017"/>
              <a:gd name="connsiteY4" fmla="*/ 1403115 h 2356575"/>
              <a:gd name="connsiteX5" fmla="*/ 4392268 w 4508017"/>
              <a:gd name="connsiteY5" fmla="*/ 1922884 h 2356575"/>
              <a:gd name="connsiteX6" fmla="*/ 4508017 w 4508017"/>
              <a:gd name="connsiteY6" fmla="*/ 2356575 h 2356575"/>
              <a:gd name="connsiteX7" fmla="*/ 3752043 w 4508017"/>
              <a:gd name="connsiteY7" fmla="*/ 2211948 h 2356575"/>
              <a:gd name="connsiteX8" fmla="*/ 2924321 w 4508017"/>
              <a:gd name="connsiteY8" fmla="*/ 2111460 h 2356575"/>
              <a:gd name="connsiteX9" fmla="*/ 2477598 w 4508017"/>
              <a:gd name="connsiteY9" fmla="*/ 1962870 h 2356575"/>
              <a:gd name="connsiteX10" fmla="*/ 2048021 w 4508017"/>
              <a:gd name="connsiteY10" fmla="*/ 1867620 h 2356575"/>
              <a:gd name="connsiteX11" fmla="*/ 993493 w 4508017"/>
              <a:gd name="connsiteY11" fmla="*/ 1667045 h 2356575"/>
              <a:gd name="connsiteX12" fmla="*/ 26784 w 4508017"/>
              <a:gd name="connsiteY12" fmla="*/ 2112716 h 2356575"/>
              <a:gd name="connsiteX13" fmla="*/ 346710 w 4508017"/>
              <a:gd name="connsiteY13" fmla="*/ 473563 h 2356575"/>
              <a:gd name="connsiteX14" fmla="*/ 1152474 w 4508017"/>
              <a:gd name="connsiteY14" fmla="*/ 493917 h 2356575"/>
              <a:gd name="connsiteX0" fmla="*/ 1152474 w 4508017"/>
              <a:gd name="connsiteY0" fmla="*/ 495714 h 2358372"/>
              <a:gd name="connsiteX1" fmla="*/ 1898405 w 4508017"/>
              <a:gd name="connsiteY1" fmla="*/ 1797 h 2358372"/>
              <a:gd name="connsiteX2" fmla="*/ 2929997 w 4508017"/>
              <a:gd name="connsiteY2" fmla="*/ 719156 h 2358372"/>
              <a:gd name="connsiteX3" fmla="*/ 3983956 w 4508017"/>
              <a:gd name="connsiteY3" fmla="*/ 905989 h 2358372"/>
              <a:gd name="connsiteX4" fmla="*/ 4215398 w 4508017"/>
              <a:gd name="connsiteY4" fmla="*/ 1404912 h 2358372"/>
              <a:gd name="connsiteX5" fmla="*/ 4392268 w 4508017"/>
              <a:gd name="connsiteY5" fmla="*/ 1924681 h 2358372"/>
              <a:gd name="connsiteX6" fmla="*/ 4508017 w 4508017"/>
              <a:gd name="connsiteY6" fmla="*/ 2358372 h 2358372"/>
              <a:gd name="connsiteX7" fmla="*/ 3752043 w 4508017"/>
              <a:gd name="connsiteY7" fmla="*/ 2213745 h 2358372"/>
              <a:gd name="connsiteX8" fmla="*/ 2924321 w 4508017"/>
              <a:gd name="connsiteY8" fmla="*/ 2113257 h 2358372"/>
              <a:gd name="connsiteX9" fmla="*/ 2477598 w 4508017"/>
              <a:gd name="connsiteY9" fmla="*/ 1964667 h 2358372"/>
              <a:gd name="connsiteX10" fmla="*/ 2048021 w 4508017"/>
              <a:gd name="connsiteY10" fmla="*/ 1869417 h 2358372"/>
              <a:gd name="connsiteX11" fmla="*/ 993493 w 4508017"/>
              <a:gd name="connsiteY11" fmla="*/ 1668842 h 2358372"/>
              <a:gd name="connsiteX12" fmla="*/ 26784 w 4508017"/>
              <a:gd name="connsiteY12" fmla="*/ 2114513 h 2358372"/>
              <a:gd name="connsiteX13" fmla="*/ 346710 w 4508017"/>
              <a:gd name="connsiteY13" fmla="*/ 475360 h 2358372"/>
              <a:gd name="connsiteX14" fmla="*/ 1152474 w 4508017"/>
              <a:gd name="connsiteY14" fmla="*/ 495714 h 2358372"/>
              <a:gd name="connsiteX0" fmla="*/ 1152474 w 4508017"/>
              <a:gd name="connsiteY0" fmla="*/ 495714 h 2358372"/>
              <a:gd name="connsiteX1" fmla="*/ 1898405 w 4508017"/>
              <a:gd name="connsiteY1" fmla="*/ 1797 h 2358372"/>
              <a:gd name="connsiteX2" fmla="*/ 2887892 w 4508017"/>
              <a:gd name="connsiteY2" fmla="*/ 540229 h 2358372"/>
              <a:gd name="connsiteX3" fmla="*/ 3983956 w 4508017"/>
              <a:gd name="connsiteY3" fmla="*/ 905989 h 2358372"/>
              <a:gd name="connsiteX4" fmla="*/ 4215398 w 4508017"/>
              <a:gd name="connsiteY4" fmla="*/ 1404912 h 2358372"/>
              <a:gd name="connsiteX5" fmla="*/ 4392268 w 4508017"/>
              <a:gd name="connsiteY5" fmla="*/ 1924681 h 2358372"/>
              <a:gd name="connsiteX6" fmla="*/ 4508017 w 4508017"/>
              <a:gd name="connsiteY6" fmla="*/ 2358372 h 2358372"/>
              <a:gd name="connsiteX7" fmla="*/ 3752043 w 4508017"/>
              <a:gd name="connsiteY7" fmla="*/ 2213745 h 2358372"/>
              <a:gd name="connsiteX8" fmla="*/ 2924321 w 4508017"/>
              <a:gd name="connsiteY8" fmla="*/ 2113257 h 2358372"/>
              <a:gd name="connsiteX9" fmla="*/ 2477598 w 4508017"/>
              <a:gd name="connsiteY9" fmla="*/ 1964667 h 2358372"/>
              <a:gd name="connsiteX10" fmla="*/ 2048021 w 4508017"/>
              <a:gd name="connsiteY10" fmla="*/ 1869417 h 2358372"/>
              <a:gd name="connsiteX11" fmla="*/ 993493 w 4508017"/>
              <a:gd name="connsiteY11" fmla="*/ 1668842 h 2358372"/>
              <a:gd name="connsiteX12" fmla="*/ 26784 w 4508017"/>
              <a:gd name="connsiteY12" fmla="*/ 2114513 h 2358372"/>
              <a:gd name="connsiteX13" fmla="*/ 346710 w 4508017"/>
              <a:gd name="connsiteY13" fmla="*/ 475360 h 2358372"/>
              <a:gd name="connsiteX14" fmla="*/ 1152474 w 4508017"/>
              <a:gd name="connsiteY14" fmla="*/ 495714 h 2358372"/>
              <a:gd name="connsiteX0" fmla="*/ 1152474 w 4508017"/>
              <a:gd name="connsiteY0" fmla="*/ 493917 h 2356575"/>
              <a:gd name="connsiteX1" fmla="*/ 1898405 w 4508017"/>
              <a:gd name="connsiteY1" fmla="*/ 0 h 2356575"/>
              <a:gd name="connsiteX2" fmla="*/ 2887892 w 4508017"/>
              <a:gd name="connsiteY2" fmla="*/ 538432 h 2356575"/>
              <a:gd name="connsiteX3" fmla="*/ 3983956 w 4508017"/>
              <a:gd name="connsiteY3" fmla="*/ 904192 h 2356575"/>
              <a:gd name="connsiteX4" fmla="*/ 4215398 w 4508017"/>
              <a:gd name="connsiteY4" fmla="*/ 1403115 h 2356575"/>
              <a:gd name="connsiteX5" fmla="*/ 4392268 w 4508017"/>
              <a:gd name="connsiteY5" fmla="*/ 1922884 h 2356575"/>
              <a:gd name="connsiteX6" fmla="*/ 4508017 w 4508017"/>
              <a:gd name="connsiteY6" fmla="*/ 2356575 h 2356575"/>
              <a:gd name="connsiteX7" fmla="*/ 3752043 w 4508017"/>
              <a:gd name="connsiteY7" fmla="*/ 2211948 h 2356575"/>
              <a:gd name="connsiteX8" fmla="*/ 2924321 w 4508017"/>
              <a:gd name="connsiteY8" fmla="*/ 2111460 h 2356575"/>
              <a:gd name="connsiteX9" fmla="*/ 2477598 w 4508017"/>
              <a:gd name="connsiteY9" fmla="*/ 1962870 h 2356575"/>
              <a:gd name="connsiteX10" fmla="*/ 2048021 w 4508017"/>
              <a:gd name="connsiteY10" fmla="*/ 1867620 h 2356575"/>
              <a:gd name="connsiteX11" fmla="*/ 993493 w 4508017"/>
              <a:gd name="connsiteY11" fmla="*/ 1667045 h 2356575"/>
              <a:gd name="connsiteX12" fmla="*/ 26784 w 4508017"/>
              <a:gd name="connsiteY12" fmla="*/ 2112716 h 2356575"/>
              <a:gd name="connsiteX13" fmla="*/ 346710 w 4508017"/>
              <a:gd name="connsiteY13" fmla="*/ 473563 h 2356575"/>
              <a:gd name="connsiteX14" fmla="*/ 1152474 w 4508017"/>
              <a:gd name="connsiteY14" fmla="*/ 493917 h 2356575"/>
              <a:gd name="connsiteX0" fmla="*/ 1152474 w 4508017"/>
              <a:gd name="connsiteY0" fmla="*/ 477650 h 2340308"/>
              <a:gd name="connsiteX1" fmla="*/ 1835248 w 4508017"/>
              <a:gd name="connsiteY1" fmla="*/ 0 h 2340308"/>
              <a:gd name="connsiteX2" fmla="*/ 2887892 w 4508017"/>
              <a:gd name="connsiteY2" fmla="*/ 522165 h 2340308"/>
              <a:gd name="connsiteX3" fmla="*/ 3983956 w 4508017"/>
              <a:gd name="connsiteY3" fmla="*/ 887925 h 2340308"/>
              <a:gd name="connsiteX4" fmla="*/ 4215398 w 4508017"/>
              <a:gd name="connsiteY4" fmla="*/ 1386848 h 2340308"/>
              <a:gd name="connsiteX5" fmla="*/ 4392268 w 4508017"/>
              <a:gd name="connsiteY5" fmla="*/ 1906617 h 2340308"/>
              <a:gd name="connsiteX6" fmla="*/ 4508017 w 4508017"/>
              <a:gd name="connsiteY6" fmla="*/ 2340308 h 2340308"/>
              <a:gd name="connsiteX7" fmla="*/ 3752043 w 4508017"/>
              <a:gd name="connsiteY7" fmla="*/ 2195681 h 2340308"/>
              <a:gd name="connsiteX8" fmla="*/ 2924321 w 4508017"/>
              <a:gd name="connsiteY8" fmla="*/ 2095193 h 2340308"/>
              <a:gd name="connsiteX9" fmla="*/ 2477598 w 4508017"/>
              <a:gd name="connsiteY9" fmla="*/ 1946603 h 2340308"/>
              <a:gd name="connsiteX10" fmla="*/ 2048021 w 4508017"/>
              <a:gd name="connsiteY10" fmla="*/ 1851353 h 2340308"/>
              <a:gd name="connsiteX11" fmla="*/ 993493 w 4508017"/>
              <a:gd name="connsiteY11" fmla="*/ 1650778 h 2340308"/>
              <a:gd name="connsiteX12" fmla="*/ 26784 w 4508017"/>
              <a:gd name="connsiteY12" fmla="*/ 2096449 h 2340308"/>
              <a:gd name="connsiteX13" fmla="*/ 346710 w 4508017"/>
              <a:gd name="connsiteY13" fmla="*/ 457296 h 2340308"/>
              <a:gd name="connsiteX14" fmla="*/ 1152474 w 4508017"/>
              <a:gd name="connsiteY14" fmla="*/ 477650 h 2340308"/>
              <a:gd name="connsiteX0" fmla="*/ 1152474 w 4508017"/>
              <a:gd name="connsiteY0" fmla="*/ 477650 h 2366485"/>
              <a:gd name="connsiteX1" fmla="*/ 1835248 w 4508017"/>
              <a:gd name="connsiteY1" fmla="*/ 0 h 2366485"/>
              <a:gd name="connsiteX2" fmla="*/ 2887892 w 4508017"/>
              <a:gd name="connsiteY2" fmla="*/ 522165 h 2366485"/>
              <a:gd name="connsiteX3" fmla="*/ 3983956 w 4508017"/>
              <a:gd name="connsiteY3" fmla="*/ 887925 h 2366485"/>
              <a:gd name="connsiteX4" fmla="*/ 4215398 w 4508017"/>
              <a:gd name="connsiteY4" fmla="*/ 1386848 h 2366485"/>
              <a:gd name="connsiteX5" fmla="*/ 4392268 w 4508017"/>
              <a:gd name="connsiteY5" fmla="*/ 1906617 h 2366485"/>
              <a:gd name="connsiteX6" fmla="*/ 4508017 w 4508017"/>
              <a:gd name="connsiteY6" fmla="*/ 2340308 h 2366485"/>
              <a:gd name="connsiteX7" fmla="*/ 3752043 w 4508017"/>
              <a:gd name="connsiteY7" fmla="*/ 2195681 h 2366485"/>
              <a:gd name="connsiteX8" fmla="*/ 2924321 w 4508017"/>
              <a:gd name="connsiteY8" fmla="*/ 2095193 h 2366485"/>
              <a:gd name="connsiteX9" fmla="*/ 2477598 w 4508017"/>
              <a:gd name="connsiteY9" fmla="*/ 1946603 h 2366485"/>
              <a:gd name="connsiteX10" fmla="*/ 2048021 w 4508017"/>
              <a:gd name="connsiteY10" fmla="*/ 1851353 h 2366485"/>
              <a:gd name="connsiteX11" fmla="*/ 793497 w 4508017"/>
              <a:gd name="connsiteY11" fmla="*/ 2366485 h 2366485"/>
              <a:gd name="connsiteX12" fmla="*/ 26784 w 4508017"/>
              <a:gd name="connsiteY12" fmla="*/ 2096449 h 2366485"/>
              <a:gd name="connsiteX13" fmla="*/ 346710 w 4508017"/>
              <a:gd name="connsiteY13" fmla="*/ 457296 h 2366485"/>
              <a:gd name="connsiteX14" fmla="*/ 1152474 w 4508017"/>
              <a:gd name="connsiteY14" fmla="*/ 477650 h 2366485"/>
              <a:gd name="connsiteX0" fmla="*/ 1152474 w 4508017"/>
              <a:gd name="connsiteY0" fmla="*/ 477650 h 2366485"/>
              <a:gd name="connsiteX1" fmla="*/ 1835248 w 4508017"/>
              <a:gd name="connsiteY1" fmla="*/ 0 h 2366485"/>
              <a:gd name="connsiteX2" fmla="*/ 2887892 w 4508017"/>
              <a:gd name="connsiteY2" fmla="*/ 522165 h 2366485"/>
              <a:gd name="connsiteX3" fmla="*/ 3983956 w 4508017"/>
              <a:gd name="connsiteY3" fmla="*/ 887925 h 2366485"/>
              <a:gd name="connsiteX4" fmla="*/ 4215398 w 4508017"/>
              <a:gd name="connsiteY4" fmla="*/ 1386848 h 2366485"/>
              <a:gd name="connsiteX5" fmla="*/ 4392268 w 4508017"/>
              <a:gd name="connsiteY5" fmla="*/ 1906617 h 2366485"/>
              <a:gd name="connsiteX6" fmla="*/ 4508017 w 4508017"/>
              <a:gd name="connsiteY6" fmla="*/ 2340308 h 2366485"/>
              <a:gd name="connsiteX7" fmla="*/ 3752043 w 4508017"/>
              <a:gd name="connsiteY7" fmla="*/ 2195681 h 2366485"/>
              <a:gd name="connsiteX8" fmla="*/ 2924321 w 4508017"/>
              <a:gd name="connsiteY8" fmla="*/ 2095193 h 2366485"/>
              <a:gd name="connsiteX9" fmla="*/ 2477598 w 4508017"/>
              <a:gd name="connsiteY9" fmla="*/ 1946603 h 2366485"/>
              <a:gd name="connsiteX10" fmla="*/ 2090126 w 4508017"/>
              <a:gd name="connsiteY10" fmla="*/ 2290537 h 2366485"/>
              <a:gd name="connsiteX11" fmla="*/ 793497 w 4508017"/>
              <a:gd name="connsiteY11" fmla="*/ 2366485 h 2366485"/>
              <a:gd name="connsiteX12" fmla="*/ 26784 w 4508017"/>
              <a:gd name="connsiteY12" fmla="*/ 2096449 h 2366485"/>
              <a:gd name="connsiteX13" fmla="*/ 346710 w 4508017"/>
              <a:gd name="connsiteY13" fmla="*/ 457296 h 2366485"/>
              <a:gd name="connsiteX14" fmla="*/ 1152474 w 4508017"/>
              <a:gd name="connsiteY14" fmla="*/ 477650 h 2366485"/>
              <a:gd name="connsiteX0" fmla="*/ 1152474 w 5360631"/>
              <a:gd name="connsiteY0" fmla="*/ 477650 h 2421638"/>
              <a:gd name="connsiteX1" fmla="*/ 1835248 w 5360631"/>
              <a:gd name="connsiteY1" fmla="*/ 0 h 2421638"/>
              <a:gd name="connsiteX2" fmla="*/ 2887892 w 5360631"/>
              <a:gd name="connsiteY2" fmla="*/ 522165 h 2421638"/>
              <a:gd name="connsiteX3" fmla="*/ 3983956 w 5360631"/>
              <a:gd name="connsiteY3" fmla="*/ 887925 h 2421638"/>
              <a:gd name="connsiteX4" fmla="*/ 4215398 w 5360631"/>
              <a:gd name="connsiteY4" fmla="*/ 1386848 h 2421638"/>
              <a:gd name="connsiteX5" fmla="*/ 4392268 w 5360631"/>
              <a:gd name="connsiteY5" fmla="*/ 1906617 h 2421638"/>
              <a:gd name="connsiteX6" fmla="*/ 5360631 w 5360631"/>
              <a:gd name="connsiteY6" fmla="*/ 2421638 h 2421638"/>
              <a:gd name="connsiteX7" fmla="*/ 3752043 w 5360631"/>
              <a:gd name="connsiteY7" fmla="*/ 2195681 h 2421638"/>
              <a:gd name="connsiteX8" fmla="*/ 2924321 w 5360631"/>
              <a:gd name="connsiteY8" fmla="*/ 2095193 h 2421638"/>
              <a:gd name="connsiteX9" fmla="*/ 2477598 w 5360631"/>
              <a:gd name="connsiteY9" fmla="*/ 1946603 h 2421638"/>
              <a:gd name="connsiteX10" fmla="*/ 2090126 w 5360631"/>
              <a:gd name="connsiteY10" fmla="*/ 2290537 h 2421638"/>
              <a:gd name="connsiteX11" fmla="*/ 793497 w 5360631"/>
              <a:gd name="connsiteY11" fmla="*/ 2366485 h 2421638"/>
              <a:gd name="connsiteX12" fmla="*/ 26784 w 5360631"/>
              <a:gd name="connsiteY12" fmla="*/ 2096449 h 2421638"/>
              <a:gd name="connsiteX13" fmla="*/ 346710 w 5360631"/>
              <a:gd name="connsiteY13" fmla="*/ 457296 h 2421638"/>
              <a:gd name="connsiteX14" fmla="*/ 1152474 w 5360631"/>
              <a:gd name="connsiteY14" fmla="*/ 477650 h 2421638"/>
              <a:gd name="connsiteX0" fmla="*/ 1152474 w 5369531"/>
              <a:gd name="connsiteY0" fmla="*/ 477650 h 2428491"/>
              <a:gd name="connsiteX1" fmla="*/ 1835248 w 5369531"/>
              <a:gd name="connsiteY1" fmla="*/ 0 h 2428491"/>
              <a:gd name="connsiteX2" fmla="*/ 2887892 w 5369531"/>
              <a:gd name="connsiteY2" fmla="*/ 522165 h 2428491"/>
              <a:gd name="connsiteX3" fmla="*/ 3983956 w 5369531"/>
              <a:gd name="connsiteY3" fmla="*/ 887925 h 2428491"/>
              <a:gd name="connsiteX4" fmla="*/ 4215398 w 5369531"/>
              <a:gd name="connsiteY4" fmla="*/ 1386848 h 2428491"/>
              <a:gd name="connsiteX5" fmla="*/ 4392268 w 5369531"/>
              <a:gd name="connsiteY5" fmla="*/ 1906617 h 2428491"/>
              <a:gd name="connsiteX6" fmla="*/ 5360631 w 5369531"/>
              <a:gd name="connsiteY6" fmla="*/ 2421638 h 2428491"/>
              <a:gd name="connsiteX7" fmla="*/ 3752043 w 5369531"/>
              <a:gd name="connsiteY7" fmla="*/ 2195681 h 2428491"/>
              <a:gd name="connsiteX8" fmla="*/ 2924321 w 5369531"/>
              <a:gd name="connsiteY8" fmla="*/ 2095193 h 2428491"/>
              <a:gd name="connsiteX9" fmla="*/ 2477598 w 5369531"/>
              <a:gd name="connsiteY9" fmla="*/ 1946603 h 2428491"/>
              <a:gd name="connsiteX10" fmla="*/ 2090126 w 5369531"/>
              <a:gd name="connsiteY10" fmla="*/ 2290537 h 2428491"/>
              <a:gd name="connsiteX11" fmla="*/ 793497 w 5369531"/>
              <a:gd name="connsiteY11" fmla="*/ 2366485 h 2428491"/>
              <a:gd name="connsiteX12" fmla="*/ 26784 w 5369531"/>
              <a:gd name="connsiteY12" fmla="*/ 2096449 h 2428491"/>
              <a:gd name="connsiteX13" fmla="*/ 346710 w 5369531"/>
              <a:gd name="connsiteY13" fmla="*/ 457296 h 2428491"/>
              <a:gd name="connsiteX14" fmla="*/ 1152474 w 5369531"/>
              <a:gd name="connsiteY14" fmla="*/ 477650 h 2428491"/>
              <a:gd name="connsiteX0" fmla="*/ 1152474 w 5507657"/>
              <a:gd name="connsiteY0" fmla="*/ 477650 h 2422212"/>
              <a:gd name="connsiteX1" fmla="*/ 1835248 w 5507657"/>
              <a:gd name="connsiteY1" fmla="*/ 0 h 2422212"/>
              <a:gd name="connsiteX2" fmla="*/ 2887892 w 5507657"/>
              <a:gd name="connsiteY2" fmla="*/ 522165 h 2422212"/>
              <a:gd name="connsiteX3" fmla="*/ 3983956 w 5507657"/>
              <a:gd name="connsiteY3" fmla="*/ 887925 h 2422212"/>
              <a:gd name="connsiteX4" fmla="*/ 4215398 w 5507657"/>
              <a:gd name="connsiteY4" fmla="*/ 1386848 h 2422212"/>
              <a:gd name="connsiteX5" fmla="*/ 4392268 w 5507657"/>
              <a:gd name="connsiteY5" fmla="*/ 1906617 h 2422212"/>
              <a:gd name="connsiteX6" fmla="*/ 5360631 w 5507657"/>
              <a:gd name="connsiteY6" fmla="*/ 2421638 h 2422212"/>
              <a:gd name="connsiteX7" fmla="*/ 3752043 w 5507657"/>
              <a:gd name="connsiteY7" fmla="*/ 2195681 h 2422212"/>
              <a:gd name="connsiteX8" fmla="*/ 2924321 w 5507657"/>
              <a:gd name="connsiteY8" fmla="*/ 2095193 h 2422212"/>
              <a:gd name="connsiteX9" fmla="*/ 2477598 w 5507657"/>
              <a:gd name="connsiteY9" fmla="*/ 1946603 h 2422212"/>
              <a:gd name="connsiteX10" fmla="*/ 2090126 w 5507657"/>
              <a:gd name="connsiteY10" fmla="*/ 2290537 h 2422212"/>
              <a:gd name="connsiteX11" fmla="*/ 793497 w 5507657"/>
              <a:gd name="connsiteY11" fmla="*/ 2366485 h 2422212"/>
              <a:gd name="connsiteX12" fmla="*/ 26784 w 5507657"/>
              <a:gd name="connsiteY12" fmla="*/ 2096449 h 2422212"/>
              <a:gd name="connsiteX13" fmla="*/ 346710 w 5507657"/>
              <a:gd name="connsiteY13" fmla="*/ 457296 h 2422212"/>
              <a:gd name="connsiteX14" fmla="*/ 1152474 w 5507657"/>
              <a:gd name="connsiteY14" fmla="*/ 477650 h 2422212"/>
              <a:gd name="connsiteX0" fmla="*/ 1152474 w 5369531"/>
              <a:gd name="connsiteY0" fmla="*/ 477650 h 2421638"/>
              <a:gd name="connsiteX1" fmla="*/ 1835248 w 5369531"/>
              <a:gd name="connsiteY1" fmla="*/ 0 h 2421638"/>
              <a:gd name="connsiteX2" fmla="*/ 2887892 w 5369531"/>
              <a:gd name="connsiteY2" fmla="*/ 522165 h 2421638"/>
              <a:gd name="connsiteX3" fmla="*/ 3983956 w 5369531"/>
              <a:gd name="connsiteY3" fmla="*/ 887925 h 2421638"/>
              <a:gd name="connsiteX4" fmla="*/ 4215398 w 5369531"/>
              <a:gd name="connsiteY4" fmla="*/ 1386848 h 2421638"/>
              <a:gd name="connsiteX5" fmla="*/ 4392268 w 5369531"/>
              <a:gd name="connsiteY5" fmla="*/ 1906617 h 2421638"/>
              <a:gd name="connsiteX6" fmla="*/ 5360631 w 5369531"/>
              <a:gd name="connsiteY6" fmla="*/ 2421638 h 2421638"/>
              <a:gd name="connsiteX7" fmla="*/ 3752043 w 5369531"/>
              <a:gd name="connsiteY7" fmla="*/ 2195681 h 2421638"/>
              <a:gd name="connsiteX8" fmla="*/ 2924321 w 5369531"/>
              <a:gd name="connsiteY8" fmla="*/ 2095193 h 2421638"/>
              <a:gd name="connsiteX9" fmla="*/ 2477598 w 5369531"/>
              <a:gd name="connsiteY9" fmla="*/ 1946603 h 2421638"/>
              <a:gd name="connsiteX10" fmla="*/ 2090126 w 5369531"/>
              <a:gd name="connsiteY10" fmla="*/ 2290537 h 2421638"/>
              <a:gd name="connsiteX11" fmla="*/ 793497 w 5369531"/>
              <a:gd name="connsiteY11" fmla="*/ 2366485 h 2421638"/>
              <a:gd name="connsiteX12" fmla="*/ 26784 w 5369531"/>
              <a:gd name="connsiteY12" fmla="*/ 2096449 h 2421638"/>
              <a:gd name="connsiteX13" fmla="*/ 346710 w 5369531"/>
              <a:gd name="connsiteY13" fmla="*/ 457296 h 2421638"/>
              <a:gd name="connsiteX14" fmla="*/ 1152474 w 5369531"/>
              <a:gd name="connsiteY14" fmla="*/ 477650 h 2421638"/>
              <a:gd name="connsiteX0" fmla="*/ 1152474 w 5374737"/>
              <a:gd name="connsiteY0" fmla="*/ 477650 h 2421638"/>
              <a:gd name="connsiteX1" fmla="*/ 1835248 w 5374737"/>
              <a:gd name="connsiteY1" fmla="*/ 0 h 2421638"/>
              <a:gd name="connsiteX2" fmla="*/ 2887892 w 5374737"/>
              <a:gd name="connsiteY2" fmla="*/ 522165 h 2421638"/>
              <a:gd name="connsiteX3" fmla="*/ 3983956 w 5374737"/>
              <a:gd name="connsiteY3" fmla="*/ 887925 h 2421638"/>
              <a:gd name="connsiteX4" fmla="*/ 4215398 w 5374737"/>
              <a:gd name="connsiteY4" fmla="*/ 1386848 h 2421638"/>
              <a:gd name="connsiteX5" fmla="*/ 4392268 w 5374737"/>
              <a:gd name="connsiteY5" fmla="*/ 1906617 h 2421638"/>
              <a:gd name="connsiteX6" fmla="*/ 5360631 w 5374737"/>
              <a:gd name="connsiteY6" fmla="*/ 2421638 h 2421638"/>
              <a:gd name="connsiteX7" fmla="*/ 3752043 w 5374737"/>
              <a:gd name="connsiteY7" fmla="*/ 2195681 h 2421638"/>
              <a:gd name="connsiteX8" fmla="*/ 2924321 w 5374737"/>
              <a:gd name="connsiteY8" fmla="*/ 2095193 h 2421638"/>
              <a:gd name="connsiteX9" fmla="*/ 2477598 w 5374737"/>
              <a:gd name="connsiteY9" fmla="*/ 1946603 h 2421638"/>
              <a:gd name="connsiteX10" fmla="*/ 2090126 w 5374737"/>
              <a:gd name="connsiteY10" fmla="*/ 2290537 h 2421638"/>
              <a:gd name="connsiteX11" fmla="*/ 793497 w 5374737"/>
              <a:gd name="connsiteY11" fmla="*/ 2366485 h 2421638"/>
              <a:gd name="connsiteX12" fmla="*/ 26784 w 5374737"/>
              <a:gd name="connsiteY12" fmla="*/ 2096449 h 2421638"/>
              <a:gd name="connsiteX13" fmla="*/ 346710 w 5374737"/>
              <a:gd name="connsiteY13" fmla="*/ 457296 h 2421638"/>
              <a:gd name="connsiteX14" fmla="*/ 1152474 w 5374737"/>
              <a:gd name="connsiteY14" fmla="*/ 477650 h 2421638"/>
              <a:gd name="connsiteX0" fmla="*/ 1152474 w 5541339"/>
              <a:gd name="connsiteY0" fmla="*/ 477650 h 2422189"/>
              <a:gd name="connsiteX1" fmla="*/ 1835248 w 5541339"/>
              <a:gd name="connsiteY1" fmla="*/ 0 h 2422189"/>
              <a:gd name="connsiteX2" fmla="*/ 2887892 w 5541339"/>
              <a:gd name="connsiteY2" fmla="*/ 522165 h 2422189"/>
              <a:gd name="connsiteX3" fmla="*/ 3983956 w 5541339"/>
              <a:gd name="connsiteY3" fmla="*/ 887925 h 2422189"/>
              <a:gd name="connsiteX4" fmla="*/ 4215398 w 5541339"/>
              <a:gd name="connsiteY4" fmla="*/ 1386848 h 2422189"/>
              <a:gd name="connsiteX5" fmla="*/ 4392268 w 5541339"/>
              <a:gd name="connsiteY5" fmla="*/ 1906617 h 2422189"/>
              <a:gd name="connsiteX6" fmla="*/ 5360631 w 5541339"/>
              <a:gd name="connsiteY6" fmla="*/ 2421638 h 2422189"/>
              <a:gd name="connsiteX7" fmla="*/ 3752043 w 5541339"/>
              <a:gd name="connsiteY7" fmla="*/ 2195681 h 2422189"/>
              <a:gd name="connsiteX8" fmla="*/ 2924321 w 5541339"/>
              <a:gd name="connsiteY8" fmla="*/ 2095193 h 2422189"/>
              <a:gd name="connsiteX9" fmla="*/ 2477598 w 5541339"/>
              <a:gd name="connsiteY9" fmla="*/ 1946603 h 2422189"/>
              <a:gd name="connsiteX10" fmla="*/ 2090126 w 5541339"/>
              <a:gd name="connsiteY10" fmla="*/ 2290537 h 2422189"/>
              <a:gd name="connsiteX11" fmla="*/ 793497 w 5541339"/>
              <a:gd name="connsiteY11" fmla="*/ 2366485 h 2422189"/>
              <a:gd name="connsiteX12" fmla="*/ 26784 w 5541339"/>
              <a:gd name="connsiteY12" fmla="*/ 2096449 h 2422189"/>
              <a:gd name="connsiteX13" fmla="*/ 346710 w 5541339"/>
              <a:gd name="connsiteY13" fmla="*/ 457296 h 2422189"/>
              <a:gd name="connsiteX14" fmla="*/ 1152474 w 5541339"/>
              <a:gd name="connsiteY14" fmla="*/ 477650 h 2422189"/>
              <a:gd name="connsiteX0" fmla="*/ 1152474 w 5399591"/>
              <a:gd name="connsiteY0" fmla="*/ 477650 h 2423635"/>
              <a:gd name="connsiteX1" fmla="*/ 1835248 w 5399591"/>
              <a:gd name="connsiteY1" fmla="*/ 0 h 2423635"/>
              <a:gd name="connsiteX2" fmla="*/ 2887892 w 5399591"/>
              <a:gd name="connsiteY2" fmla="*/ 522165 h 2423635"/>
              <a:gd name="connsiteX3" fmla="*/ 3983956 w 5399591"/>
              <a:gd name="connsiteY3" fmla="*/ 887925 h 2423635"/>
              <a:gd name="connsiteX4" fmla="*/ 4215398 w 5399591"/>
              <a:gd name="connsiteY4" fmla="*/ 1386848 h 2423635"/>
              <a:gd name="connsiteX5" fmla="*/ 4655421 w 5399591"/>
              <a:gd name="connsiteY5" fmla="*/ 2053012 h 2423635"/>
              <a:gd name="connsiteX6" fmla="*/ 5360631 w 5399591"/>
              <a:gd name="connsiteY6" fmla="*/ 2421638 h 2423635"/>
              <a:gd name="connsiteX7" fmla="*/ 3752043 w 5399591"/>
              <a:gd name="connsiteY7" fmla="*/ 2195681 h 2423635"/>
              <a:gd name="connsiteX8" fmla="*/ 2924321 w 5399591"/>
              <a:gd name="connsiteY8" fmla="*/ 2095193 h 2423635"/>
              <a:gd name="connsiteX9" fmla="*/ 2477598 w 5399591"/>
              <a:gd name="connsiteY9" fmla="*/ 1946603 h 2423635"/>
              <a:gd name="connsiteX10" fmla="*/ 2090126 w 5399591"/>
              <a:gd name="connsiteY10" fmla="*/ 2290537 h 2423635"/>
              <a:gd name="connsiteX11" fmla="*/ 793497 w 5399591"/>
              <a:gd name="connsiteY11" fmla="*/ 2366485 h 2423635"/>
              <a:gd name="connsiteX12" fmla="*/ 26784 w 5399591"/>
              <a:gd name="connsiteY12" fmla="*/ 2096449 h 2423635"/>
              <a:gd name="connsiteX13" fmla="*/ 346710 w 5399591"/>
              <a:gd name="connsiteY13" fmla="*/ 457296 h 2423635"/>
              <a:gd name="connsiteX14" fmla="*/ 1152474 w 5399591"/>
              <a:gd name="connsiteY14" fmla="*/ 477650 h 2423635"/>
              <a:gd name="connsiteX0" fmla="*/ 1152474 w 5382914"/>
              <a:gd name="connsiteY0" fmla="*/ 477650 h 2423635"/>
              <a:gd name="connsiteX1" fmla="*/ 1835248 w 5382914"/>
              <a:gd name="connsiteY1" fmla="*/ 0 h 2423635"/>
              <a:gd name="connsiteX2" fmla="*/ 2887892 w 5382914"/>
              <a:gd name="connsiteY2" fmla="*/ 522165 h 2423635"/>
              <a:gd name="connsiteX3" fmla="*/ 3983956 w 5382914"/>
              <a:gd name="connsiteY3" fmla="*/ 887925 h 2423635"/>
              <a:gd name="connsiteX4" fmla="*/ 4152242 w 5382914"/>
              <a:gd name="connsiteY4" fmla="*/ 1419380 h 2423635"/>
              <a:gd name="connsiteX5" fmla="*/ 4655421 w 5382914"/>
              <a:gd name="connsiteY5" fmla="*/ 2053012 h 2423635"/>
              <a:gd name="connsiteX6" fmla="*/ 5360631 w 5382914"/>
              <a:gd name="connsiteY6" fmla="*/ 2421638 h 2423635"/>
              <a:gd name="connsiteX7" fmla="*/ 3752043 w 5382914"/>
              <a:gd name="connsiteY7" fmla="*/ 2195681 h 2423635"/>
              <a:gd name="connsiteX8" fmla="*/ 2924321 w 5382914"/>
              <a:gd name="connsiteY8" fmla="*/ 2095193 h 2423635"/>
              <a:gd name="connsiteX9" fmla="*/ 2477598 w 5382914"/>
              <a:gd name="connsiteY9" fmla="*/ 1946603 h 2423635"/>
              <a:gd name="connsiteX10" fmla="*/ 2090126 w 5382914"/>
              <a:gd name="connsiteY10" fmla="*/ 2290537 h 2423635"/>
              <a:gd name="connsiteX11" fmla="*/ 793497 w 5382914"/>
              <a:gd name="connsiteY11" fmla="*/ 2366485 h 2423635"/>
              <a:gd name="connsiteX12" fmla="*/ 26784 w 5382914"/>
              <a:gd name="connsiteY12" fmla="*/ 2096449 h 2423635"/>
              <a:gd name="connsiteX13" fmla="*/ 346710 w 5382914"/>
              <a:gd name="connsiteY13" fmla="*/ 457296 h 2423635"/>
              <a:gd name="connsiteX14" fmla="*/ 1152474 w 5382914"/>
              <a:gd name="connsiteY14" fmla="*/ 477650 h 2423635"/>
              <a:gd name="connsiteX0" fmla="*/ 1152474 w 5446439"/>
              <a:gd name="connsiteY0" fmla="*/ 477650 h 2423635"/>
              <a:gd name="connsiteX1" fmla="*/ 1835248 w 5446439"/>
              <a:gd name="connsiteY1" fmla="*/ 0 h 2423635"/>
              <a:gd name="connsiteX2" fmla="*/ 2887892 w 5446439"/>
              <a:gd name="connsiteY2" fmla="*/ 522165 h 2423635"/>
              <a:gd name="connsiteX3" fmla="*/ 3983956 w 5446439"/>
              <a:gd name="connsiteY3" fmla="*/ 887925 h 2423635"/>
              <a:gd name="connsiteX4" fmla="*/ 4152242 w 5446439"/>
              <a:gd name="connsiteY4" fmla="*/ 1419380 h 2423635"/>
              <a:gd name="connsiteX5" fmla="*/ 4655421 w 5446439"/>
              <a:gd name="connsiteY5" fmla="*/ 2053012 h 2423635"/>
              <a:gd name="connsiteX6" fmla="*/ 5360631 w 5446439"/>
              <a:gd name="connsiteY6" fmla="*/ 2421638 h 2423635"/>
              <a:gd name="connsiteX7" fmla="*/ 3752043 w 5446439"/>
              <a:gd name="connsiteY7" fmla="*/ 2195681 h 2423635"/>
              <a:gd name="connsiteX8" fmla="*/ 2924321 w 5446439"/>
              <a:gd name="connsiteY8" fmla="*/ 2095193 h 2423635"/>
              <a:gd name="connsiteX9" fmla="*/ 2477598 w 5446439"/>
              <a:gd name="connsiteY9" fmla="*/ 1946603 h 2423635"/>
              <a:gd name="connsiteX10" fmla="*/ 2090126 w 5446439"/>
              <a:gd name="connsiteY10" fmla="*/ 2290537 h 2423635"/>
              <a:gd name="connsiteX11" fmla="*/ 793497 w 5446439"/>
              <a:gd name="connsiteY11" fmla="*/ 2366485 h 2423635"/>
              <a:gd name="connsiteX12" fmla="*/ 26784 w 5446439"/>
              <a:gd name="connsiteY12" fmla="*/ 2096449 h 2423635"/>
              <a:gd name="connsiteX13" fmla="*/ 346710 w 5446439"/>
              <a:gd name="connsiteY13" fmla="*/ 457296 h 2423635"/>
              <a:gd name="connsiteX14" fmla="*/ 1152474 w 5446439"/>
              <a:gd name="connsiteY14" fmla="*/ 477650 h 2423635"/>
              <a:gd name="connsiteX0" fmla="*/ 1152474 w 5435541"/>
              <a:gd name="connsiteY0" fmla="*/ 477650 h 2429992"/>
              <a:gd name="connsiteX1" fmla="*/ 1835248 w 5435541"/>
              <a:gd name="connsiteY1" fmla="*/ 0 h 2429992"/>
              <a:gd name="connsiteX2" fmla="*/ 2887892 w 5435541"/>
              <a:gd name="connsiteY2" fmla="*/ 522165 h 2429992"/>
              <a:gd name="connsiteX3" fmla="*/ 3983956 w 5435541"/>
              <a:gd name="connsiteY3" fmla="*/ 887925 h 2429992"/>
              <a:gd name="connsiteX4" fmla="*/ 4152242 w 5435541"/>
              <a:gd name="connsiteY4" fmla="*/ 1419380 h 2429992"/>
              <a:gd name="connsiteX5" fmla="*/ 4655421 w 5435541"/>
              <a:gd name="connsiteY5" fmla="*/ 2053012 h 2429992"/>
              <a:gd name="connsiteX6" fmla="*/ 5360631 w 5435541"/>
              <a:gd name="connsiteY6" fmla="*/ 2421638 h 2429992"/>
              <a:gd name="connsiteX7" fmla="*/ 3899409 w 5435541"/>
              <a:gd name="connsiteY7" fmla="*/ 2293278 h 2429992"/>
              <a:gd name="connsiteX8" fmla="*/ 2924321 w 5435541"/>
              <a:gd name="connsiteY8" fmla="*/ 2095193 h 2429992"/>
              <a:gd name="connsiteX9" fmla="*/ 2477598 w 5435541"/>
              <a:gd name="connsiteY9" fmla="*/ 1946603 h 2429992"/>
              <a:gd name="connsiteX10" fmla="*/ 2090126 w 5435541"/>
              <a:gd name="connsiteY10" fmla="*/ 2290537 h 2429992"/>
              <a:gd name="connsiteX11" fmla="*/ 793497 w 5435541"/>
              <a:gd name="connsiteY11" fmla="*/ 2366485 h 2429992"/>
              <a:gd name="connsiteX12" fmla="*/ 26784 w 5435541"/>
              <a:gd name="connsiteY12" fmla="*/ 2096449 h 2429992"/>
              <a:gd name="connsiteX13" fmla="*/ 346710 w 5435541"/>
              <a:gd name="connsiteY13" fmla="*/ 457296 h 2429992"/>
              <a:gd name="connsiteX14" fmla="*/ 1152474 w 5435541"/>
              <a:gd name="connsiteY14" fmla="*/ 477650 h 2429992"/>
              <a:gd name="connsiteX0" fmla="*/ 1152474 w 5435541"/>
              <a:gd name="connsiteY0" fmla="*/ 477650 h 2429992"/>
              <a:gd name="connsiteX1" fmla="*/ 1835248 w 5435541"/>
              <a:gd name="connsiteY1" fmla="*/ 0 h 2429992"/>
              <a:gd name="connsiteX2" fmla="*/ 2887892 w 5435541"/>
              <a:gd name="connsiteY2" fmla="*/ 522165 h 2429992"/>
              <a:gd name="connsiteX3" fmla="*/ 3983956 w 5435541"/>
              <a:gd name="connsiteY3" fmla="*/ 887925 h 2429992"/>
              <a:gd name="connsiteX4" fmla="*/ 4152242 w 5435541"/>
              <a:gd name="connsiteY4" fmla="*/ 1419380 h 2429992"/>
              <a:gd name="connsiteX5" fmla="*/ 4655421 w 5435541"/>
              <a:gd name="connsiteY5" fmla="*/ 2053012 h 2429992"/>
              <a:gd name="connsiteX6" fmla="*/ 5360631 w 5435541"/>
              <a:gd name="connsiteY6" fmla="*/ 2421638 h 2429992"/>
              <a:gd name="connsiteX7" fmla="*/ 3899409 w 5435541"/>
              <a:gd name="connsiteY7" fmla="*/ 2293278 h 2429992"/>
              <a:gd name="connsiteX8" fmla="*/ 2966425 w 5435541"/>
              <a:gd name="connsiteY8" fmla="*/ 2257853 h 2429992"/>
              <a:gd name="connsiteX9" fmla="*/ 2477598 w 5435541"/>
              <a:gd name="connsiteY9" fmla="*/ 1946603 h 2429992"/>
              <a:gd name="connsiteX10" fmla="*/ 2090126 w 5435541"/>
              <a:gd name="connsiteY10" fmla="*/ 2290537 h 2429992"/>
              <a:gd name="connsiteX11" fmla="*/ 793497 w 5435541"/>
              <a:gd name="connsiteY11" fmla="*/ 2366485 h 2429992"/>
              <a:gd name="connsiteX12" fmla="*/ 26784 w 5435541"/>
              <a:gd name="connsiteY12" fmla="*/ 2096449 h 2429992"/>
              <a:gd name="connsiteX13" fmla="*/ 346710 w 5435541"/>
              <a:gd name="connsiteY13" fmla="*/ 457296 h 2429992"/>
              <a:gd name="connsiteX14" fmla="*/ 1152474 w 5435541"/>
              <a:gd name="connsiteY14" fmla="*/ 477650 h 2429992"/>
              <a:gd name="connsiteX0" fmla="*/ 1152474 w 5435541"/>
              <a:gd name="connsiteY0" fmla="*/ 477650 h 2429992"/>
              <a:gd name="connsiteX1" fmla="*/ 1835248 w 5435541"/>
              <a:gd name="connsiteY1" fmla="*/ 0 h 2429992"/>
              <a:gd name="connsiteX2" fmla="*/ 2887892 w 5435541"/>
              <a:gd name="connsiteY2" fmla="*/ 522165 h 2429992"/>
              <a:gd name="connsiteX3" fmla="*/ 3983956 w 5435541"/>
              <a:gd name="connsiteY3" fmla="*/ 887925 h 2429992"/>
              <a:gd name="connsiteX4" fmla="*/ 4152242 w 5435541"/>
              <a:gd name="connsiteY4" fmla="*/ 1419380 h 2429992"/>
              <a:gd name="connsiteX5" fmla="*/ 4655421 w 5435541"/>
              <a:gd name="connsiteY5" fmla="*/ 2053012 h 2429992"/>
              <a:gd name="connsiteX6" fmla="*/ 5360631 w 5435541"/>
              <a:gd name="connsiteY6" fmla="*/ 2421638 h 2429992"/>
              <a:gd name="connsiteX7" fmla="*/ 3899409 w 5435541"/>
              <a:gd name="connsiteY7" fmla="*/ 2293278 h 2429992"/>
              <a:gd name="connsiteX8" fmla="*/ 2966425 w 5435541"/>
              <a:gd name="connsiteY8" fmla="*/ 2257853 h 2429992"/>
              <a:gd name="connsiteX9" fmla="*/ 2477598 w 5435541"/>
              <a:gd name="connsiteY9" fmla="*/ 1946603 h 2429992"/>
              <a:gd name="connsiteX10" fmla="*/ 2090126 w 5435541"/>
              <a:gd name="connsiteY10" fmla="*/ 2290537 h 2429992"/>
              <a:gd name="connsiteX11" fmla="*/ 793497 w 5435541"/>
              <a:gd name="connsiteY11" fmla="*/ 2366485 h 2429992"/>
              <a:gd name="connsiteX12" fmla="*/ 26784 w 5435541"/>
              <a:gd name="connsiteY12" fmla="*/ 2096449 h 2429992"/>
              <a:gd name="connsiteX13" fmla="*/ 346710 w 5435541"/>
              <a:gd name="connsiteY13" fmla="*/ 457296 h 2429992"/>
              <a:gd name="connsiteX14" fmla="*/ 1152474 w 5435541"/>
              <a:gd name="connsiteY14" fmla="*/ 477650 h 2429992"/>
              <a:gd name="connsiteX0" fmla="*/ 1152474 w 5435541"/>
              <a:gd name="connsiteY0" fmla="*/ 477650 h 2429992"/>
              <a:gd name="connsiteX1" fmla="*/ 1835248 w 5435541"/>
              <a:gd name="connsiteY1" fmla="*/ 0 h 2429992"/>
              <a:gd name="connsiteX2" fmla="*/ 2887892 w 5435541"/>
              <a:gd name="connsiteY2" fmla="*/ 522165 h 2429992"/>
              <a:gd name="connsiteX3" fmla="*/ 3983956 w 5435541"/>
              <a:gd name="connsiteY3" fmla="*/ 887925 h 2429992"/>
              <a:gd name="connsiteX4" fmla="*/ 4152242 w 5435541"/>
              <a:gd name="connsiteY4" fmla="*/ 1419380 h 2429992"/>
              <a:gd name="connsiteX5" fmla="*/ 4655421 w 5435541"/>
              <a:gd name="connsiteY5" fmla="*/ 2053012 h 2429992"/>
              <a:gd name="connsiteX6" fmla="*/ 5360631 w 5435541"/>
              <a:gd name="connsiteY6" fmla="*/ 2421638 h 2429992"/>
              <a:gd name="connsiteX7" fmla="*/ 3899409 w 5435541"/>
              <a:gd name="connsiteY7" fmla="*/ 2293278 h 2429992"/>
              <a:gd name="connsiteX8" fmla="*/ 2966425 w 5435541"/>
              <a:gd name="connsiteY8" fmla="*/ 2257853 h 2429992"/>
              <a:gd name="connsiteX9" fmla="*/ 2477598 w 5435541"/>
              <a:gd name="connsiteY9" fmla="*/ 1946603 h 2429992"/>
              <a:gd name="connsiteX10" fmla="*/ 2090126 w 5435541"/>
              <a:gd name="connsiteY10" fmla="*/ 2290537 h 2429992"/>
              <a:gd name="connsiteX11" fmla="*/ 793497 w 5435541"/>
              <a:gd name="connsiteY11" fmla="*/ 2366485 h 2429992"/>
              <a:gd name="connsiteX12" fmla="*/ 26784 w 5435541"/>
              <a:gd name="connsiteY12" fmla="*/ 2096449 h 2429992"/>
              <a:gd name="connsiteX13" fmla="*/ 346710 w 5435541"/>
              <a:gd name="connsiteY13" fmla="*/ 457296 h 2429992"/>
              <a:gd name="connsiteX14" fmla="*/ 1152474 w 5435541"/>
              <a:gd name="connsiteY14" fmla="*/ 477650 h 2429992"/>
              <a:gd name="connsiteX0" fmla="*/ 1152474 w 5435541"/>
              <a:gd name="connsiteY0" fmla="*/ 477650 h 2429992"/>
              <a:gd name="connsiteX1" fmla="*/ 1835248 w 5435541"/>
              <a:gd name="connsiteY1" fmla="*/ 0 h 2429992"/>
              <a:gd name="connsiteX2" fmla="*/ 2887892 w 5435541"/>
              <a:gd name="connsiteY2" fmla="*/ 522165 h 2429992"/>
              <a:gd name="connsiteX3" fmla="*/ 3983956 w 5435541"/>
              <a:gd name="connsiteY3" fmla="*/ 887925 h 2429992"/>
              <a:gd name="connsiteX4" fmla="*/ 4152242 w 5435541"/>
              <a:gd name="connsiteY4" fmla="*/ 1419380 h 2429992"/>
              <a:gd name="connsiteX5" fmla="*/ 4655421 w 5435541"/>
              <a:gd name="connsiteY5" fmla="*/ 2053012 h 2429992"/>
              <a:gd name="connsiteX6" fmla="*/ 5360631 w 5435541"/>
              <a:gd name="connsiteY6" fmla="*/ 2421638 h 2429992"/>
              <a:gd name="connsiteX7" fmla="*/ 3899409 w 5435541"/>
              <a:gd name="connsiteY7" fmla="*/ 2293278 h 2429992"/>
              <a:gd name="connsiteX8" fmla="*/ 2966425 w 5435541"/>
              <a:gd name="connsiteY8" fmla="*/ 2257853 h 2429992"/>
              <a:gd name="connsiteX9" fmla="*/ 2477598 w 5435541"/>
              <a:gd name="connsiteY9" fmla="*/ 1946603 h 2429992"/>
              <a:gd name="connsiteX10" fmla="*/ 2090126 w 5435541"/>
              <a:gd name="connsiteY10" fmla="*/ 2290537 h 2429992"/>
              <a:gd name="connsiteX11" fmla="*/ 793497 w 5435541"/>
              <a:gd name="connsiteY11" fmla="*/ 2366485 h 2429992"/>
              <a:gd name="connsiteX12" fmla="*/ 26784 w 5435541"/>
              <a:gd name="connsiteY12" fmla="*/ 2096449 h 2429992"/>
              <a:gd name="connsiteX13" fmla="*/ 346710 w 5435541"/>
              <a:gd name="connsiteY13" fmla="*/ 457296 h 2429992"/>
              <a:gd name="connsiteX14" fmla="*/ 1152474 w 5435541"/>
              <a:gd name="connsiteY14" fmla="*/ 477650 h 2429992"/>
              <a:gd name="connsiteX0" fmla="*/ 1152474 w 5435541"/>
              <a:gd name="connsiteY0" fmla="*/ 477650 h 2429992"/>
              <a:gd name="connsiteX1" fmla="*/ 1835248 w 5435541"/>
              <a:gd name="connsiteY1" fmla="*/ 0 h 2429992"/>
              <a:gd name="connsiteX2" fmla="*/ 2887892 w 5435541"/>
              <a:gd name="connsiteY2" fmla="*/ 522165 h 2429992"/>
              <a:gd name="connsiteX3" fmla="*/ 3983956 w 5435541"/>
              <a:gd name="connsiteY3" fmla="*/ 887925 h 2429992"/>
              <a:gd name="connsiteX4" fmla="*/ 4152242 w 5435541"/>
              <a:gd name="connsiteY4" fmla="*/ 1419380 h 2429992"/>
              <a:gd name="connsiteX5" fmla="*/ 4655421 w 5435541"/>
              <a:gd name="connsiteY5" fmla="*/ 2053012 h 2429992"/>
              <a:gd name="connsiteX6" fmla="*/ 5360631 w 5435541"/>
              <a:gd name="connsiteY6" fmla="*/ 2421638 h 2429992"/>
              <a:gd name="connsiteX7" fmla="*/ 3899409 w 5435541"/>
              <a:gd name="connsiteY7" fmla="*/ 2293278 h 2429992"/>
              <a:gd name="connsiteX8" fmla="*/ 2966425 w 5435541"/>
              <a:gd name="connsiteY8" fmla="*/ 2257853 h 2429992"/>
              <a:gd name="connsiteX9" fmla="*/ 2477598 w 5435541"/>
              <a:gd name="connsiteY9" fmla="*/ 1946603 h 2429992"/>
              <a:gd name="connsiteX10" fmla="*/ 1795395 w 5435541"/>
              <a:gd name="connsiteY10" fmla="*/ 2404400 h 2429992"/>
              <a:gd name="connsiteX11" fmla="*/ 793497 w 5435541"/>
              <a:gd name="connsiteY11" fmla="*/ 2366485 h 2429992"/>
              <a:gd name="connsiteX12" fmla="*/ 26784 w 5435541"/>
              <a:gd name="connsiteY12" fmla="*/ 2096449 h 2429992"/>
              <a:gd name="connsiteX13" fmla="*/ 346710 w 5435541"/>
              <a:gd name="connsiteY13" fmla="*/ 457296 h 2429992"/>
              <a:gd name="connsiteX14" fmla="*/ 1152474 w 5435541"/>
              <a:gd name="connsiteY14" fmla="*/ 477650 h 2429992"/>
              <a:gd name="connsiteX0" fmla="*/ 1152474 w 5435541"/>
              <a:gd name="connsiteY0" fmla="*/ 477650 h 2429992"/>
              <a:gd name="connsiteX1" fmla="*/ 1835248 w 5435541"/>
              <a:gd name="connsiteY1" fmla="*/ 0 h 2429992"/>
              <a:gd name="connsiteX2" fmla="*/ 2887892 w 5435541"/>
              <a:gd name="connsiteY2" fmla="*/ 522165 h 2429992"/>
              <a:gd name="connsiteX3" fmla="*/ 3983956 w 5435541"/>
              <a:gd name="connsiteY3" fmla="*/ 887925 h 2429992"/>
              <a:gd name="connsiteX4" fmla="*/ 4152242 w 5435541"/>
              <a:gd name="connsiteY4" fmla="*/ 1419380 h 2429992"/>
              <a:gd name="connsiteX5" fmla="*/ 4655421 w 5435541"/>
              <a:gd name="connsiteY5" fmla="*/ 2053012 h 2429992"/>
              <a:gd name="connsiteX6" fmla="*/ 5360631 w 5435541"/>
              <a:gd name="connsiteY6" fmla="*/ 2421638 h 2429992"/>
              <a:gd name="connsiteX7" fmla="*/ 3899409 w 5435541"/>
              <a:gd name="connsiteY7" fmla="*/ 2293278 h 2429992"/>
              <a:gd name="connsiteX8" fmla="*/ 2966425 w 5435541"/>
              <a:gd name="connsiteY8" fmla="*/ 2257853 h 2429992"/>
              <a:gd name="connsiteX9" fmla="*/ 2477598 w 5435541"/>
              <a:gd name="connsiteY9" fmla="*/ 1946603 h 2429992"/>
              <a:gd name="connsiteX10" fmla="*/ 1795395 w 5435541"/>
              <a:gd name="connsiteY10" fmla="*/ 2404400 h 2429992"/>
              <a:gd name="connsiteX11" fmla="*/ 793497 w 5435541"/>
              <a:gd name="connsiteY11" fmla="*/ 2366485 h 2429992"/>
              <a:gd name="connsiteX12" fmla="*/ 26784 w 5435541"/>
              <a:gd name="connsiteY12" fmla="*/ 2096449 h 2429992"/>
              <a:gd name="connsiteX13" fmla="*/ 346710 w 5435541"/>
              <a:gd name="connsiteY13" fmla="*/ 457296 h 2429992"/>
              <a:gd name="connsiteX14" fmla="*/ 1152474 w 5435541"/>
              <a:gd name="connsiteY14" fmla="*/ 477650 h 2429992"/>
              <a:gd name="connsiteX0" fmla="*/ 817087 w 5100154"/>
              <a:gd name="connsiteY0" fmla="*/ 477650 h 2432287"/>
              <a:gd name="connsiteX1" fmla="*/ 1499861 w 5100154"/>
              <a:gd name="connsiteY1" fmla="*/ 0 h 2432287"/>
              <a:gd name="connsiteX2" fmla="*/ 2552505 w 5100154"/>
              <a:gd name="connsiteY2" fmla="*/ 522165 h 2432287"/>
              <a:gd name="connsiteX3" fmla="*/ 3648569 w 5100154"/>
              <a:gd name="connsiteY3" fmla="*/ 887925 h 2432287"/>
              <a:gd name="connsiteX4" fmla="*/ 3816855 w 5100154"/>
              <a:gd name="connsiteY4" fmla="*/ 1419380 h 2432287"/>
              <a:gd name="connsiteX5" fmla="*/ 4320034 w 5100154"/>
              <a:gd name="connsiteY5" fmla="*/ 2053012 h 2432287"/>
              <a:gd name="connsiteX6" fmla="*/ 5025244 w 5100154"/>
              <a:gd name="connsiteY6" fmla="*/ 2421638 h 2432287"/>
              <a:gd name="connsiteX7" fmla="*/ 3564022 w 5100154"/>
              <a:gd name="connsiteY7" fmla="*/ 2293278 h 2432287"/>
              <a:gd name="connsiteX8" fmla="*/ 2631038 w 5100154"/>
              <a:gd name="connsiteY8" fmla="*/ 2257853 h 2432287"/>
              <a:gd name="connsiteX9" fmla="*/ 2142211 w 5100154"/>
              <a:gd name="connsiteY9" fmla="*/ 1946603 h 2432287"/>
              <a:gd name="connsiteX10" fmla="*/ 1460008 w 5100154"/>
              <a:gd name="connsiteY10" fmla="*/ 2404400 h 2432287"/>
              <a:gd name="connsiteX11" fmla="*/ 458110 w 5100154"/>
              <a:gd name="connsiteY11" fmla="*/ 2366485 h 2432287"/>
              <a:gd name="connsiteX12" fmla="*/ 365068 w 5100154"/>
              <a:gd name="connsiteY12" fmla="*/ 1625507 h 2432287"/>
              <a:gd name="connsiteX13" fmla="*/ 11323 w 5100154"/>
              <a:gd name="connsiteY13" fmla="*/ 457296 h 2432287"/>
              <a:gd name="connsiteX14" fmla="*/ 817087 w 5100154"/>
              <a:gd name="connsiteY14" fmla="*/ 477650 h 2432287"/>
              <a:gd name="connsiteX0" fmla="*/ 817087 w 5100154"/>
              <a:gd name="connsiteY0" fmla="*/ 477650 h 2474700"/>
              <a:gd name="connsiteX1" fmla="*/ 1499861 w 5100154"/>
              <a:gd name="connsiteY1" fmla="*/ 0 h 2474700"/>
              <a:gd name="connsiteX2" fmla="*/ 2552505 w 5100154"/>
              <a:gd name="connsiteY2" fmla="*/ 522165 h 2474700"/>
              <a:gd name="connsiteX3" fmla="*/ 3648569 w 5100154"/>
              <a:gd name="connsiteY3" fmla="*/ 887925 h 2474700"/>
              <a:gd name="connsiteX4" fmla="*/ 3816855 w 5100154"/>
              <a:gd name="connsiteY4" fmla="*/ 1419380 h 2474700"/>
              <a:gd name="connsiteX5" fmla="*/ 4320034 w 5100154"/>
              <a:gd name="connsiteY5" fmla="*/ 2053012 h 2474700"/>
              <a:gd name="connsiteX6" fmla="*/ 5025244 w 5100154"/>
              <a:gd name="connsiteY6" fmla="*/ 2421638 h 2474700"/>
              <a:gd name="connsiteX7" fmla="*/ 3564022 w 5100154"/>
              <a:gd name="connsiteY7" fmla="*/ 2293278 h 2474700"/>
              <a:gd name="connsiteX8" fmla="*/ 2631038 w 5100154"/>
              <a:gd name="connsiteY8" fmla="*/ 2257853 h 2474700"/>
              <a:gd name="connsiteX9" fmla="*/ 2142211 w 5100154"/>
              <a:gd name="connsiteY9" fmla="*/ 1946603 h 2474700"/>
              <a:gd name="connsiteX10" fmla="*/ 1460008 w 5100154"/>
              <a:gd name="connsiteY10" fmla="*/ 2404400 h 2474700"/>
              <a:gd name="connsiteX11" fmla="*/ 714747 w 5100154"/>
              <a:gd name="connsiteY11" fmla="*/ 2391272 h 2474700"/>
              <a:gd name="connsiteX12" fmla="*/ 365068 w 5100154"/>
              <a:gd name="connsiteY12" fmla="*/ 1625507 h 2474700"/>
              <a:gd name="connsiteX13" fmla="*/ 11323 w 5100154"/>
              <a:gd name="connsiteY13" fmla="*/ 457296 h 2474700"/>
              <a:gd name="connsiteX14" fmla="*/ 817087 w 5100154"/>
              <a:gd name="connsiteY14" fmla="*/ 477650 h 2474700"/>
              <a:gd name="connsiteX0" fmla="*/ 817087 w 4322663"/>
              <a:gd name="connsiteY0" fmla="*/ 477650 h 2474700"/>
              <a:gd name="connsiteX1" fmla="*/ 1499861 w 4322663"/>
              <a:gd name="connsiteY1" fmla="*/ 0 h 2474700"/>
              <a:gd name="connsiteX2" fmla="*/ 2552505 w 4322663"/>
              <a:gd name="connsiteY2" fmla="*/ 522165 h 2474700"/>
              <a:gd name="connsiteX3" fmla="*/ 3648569 w 4322663"/>
              <a:gd name="connsiteY3" fmla="*/ 887925 h 2474700"/>
              <a:gd name="connsiteX4" fmla="*/ 3816855 w 4322663"/>
              <a:gd name="connsiteY4" fmla="*/ 1419380 h 2474700"/>
              <a:gd name="connsiteX5" fmla="*/ 4320034 w 4322663"/>
              <a:gd name="connsiteY5" fmla="*/ 2053012 h 2474700"/>
              <a:gd name="connsiteX6" fmla="*/ 3564022 w 4322663"/>
              <a:gd name="connsiteY6" fmla="*/ 2293278 h 2474700"/>
              <a:gd name="connsiteX7" fmla="*/ 2631038 w 4322663"/>
              <a:gd name="connsiteY7" fmla="*/ 2257853 h 2474700"/>
              <a:gd name="connsiteX8" fmla="*/ 2142211 w 4322663"/>
              <a:gd name="connsiteY8" fmla="*/ 1946603 h 2474700"/>
              <a:gd name="connsiteX9" fmla="*/ 1460008 w 4322663"/>
              <a:gd name="connsiteY9" fmla="*/ 2404400 h 2474700"/>
              <a:gd name="connsiteX10" fmla="*/ 714747 w 4322663"/>
              <a:gd name="connsiteY10" fmla="*/ 2391272 h 2474700"/>
              <a:gd name="connsiteX11" fmla="*/ 365068 w 4322663"/>
              <a:gd name="connsiteY11" fmla="*/ 1625507 h 2474700"/>
              <a:gd name="connsiteX12" fmla="*/ 11323 w 4322663"/>
              <a:gd name="connsiteY12" fmla="*/ 457296 h 2474700"/>
              <a:gd name="connsiteX13" fmla="*/ 817087 w 4322663"/>
              <a:gd name="connsiteY13" fmla="*/ 477650 h 2474700"/>
              <a:gd name="connsiteX0" fmla="*/ 817087 w 3845728"/>
              <a:gd name="connsiteY0" fmla="*/ 477650 h 2474700"/>
              <a:gd name="connsiteX1" fmla="*/ 1499861 w 3845728"/>
              <a:gd name="connsiteY1" fmla="*/ 0 h 2474700"/>
              <a:gd name="connsiteX2" fmla="*/ 2552505 w 3845728"/>
              <a:gd name="connsiteY2" fmla="*/ 522165 h 2474700"/>
              <a:gd name="connsiteX3" fmla="*/ 3648569 w 3845728"/>
              <a:gd name="connsiteY3" fmla="*/ 887925 h 2474700"/>
              <a:gd name="connsiteX4" fmla="*/ 3816855 w 3845728"/>
              <a:gd name="connsiteY4" fmla="*/ 1419380 h 2474700"/>
              <a:gd name="connsiteX5" fmla="*/ 3774681 w 3845728"/>
              <a:gd name="connsiteY5" fmla="*/ 1904293 h 2474700"/>
              <a:gd name="connsiteX6" fmla="*/ 3564022 w 3845728"/>
              <a:gd name="connsiteY6" fmla="*/ 2293278 h 2474700"/>
              <a:gd name="connsiteX7" fmla="*/ 2631038 w 3845728"/>
              <a:gd name="connsiteY7" fmla="*/ 2257853 h 2474700"/>
              <a:gd name="connsiteX8" fmla="*/ 2142211 w 3845728"/>
              <a:gd name="connsiteY8" fmla="*/ 1946603 h 2474700"/>
              <a:gd name="connsiteX9" fmla="*/ 1460008 w 3845728"/>
              <a:gd name="connsiteY9" fmla="*/ 2404400 h 2474700"/>
              <a:gd name="connsiteX10" fmla="*/ 714747 w 3845728"/>
              <a:gd name="connsiteY10" fmla="*/ 2391272 h 2474700"/>
              <a:gd name="connsiteX11" fmla="*/ 365068 w 3845728"/>
              <a:gd name="connsiteY11" fmla="*/ 1625507 h 2474700"/>
              <a:gd name="connsiteX12" fmla="*/ 11323 w 3845728"/>
              <a:gd name="connsiteY12" fmla="*/ 457296 h 2474700"/>
              <a:gd name="connsiteX13" fmla="*/ 817087 w 3845728"/>
              <a:gd name="connsiteY13" fmla="*/ 477650 h 2474700"/>
              <a:gd name="connsiteX0" fmla="*/ 817087 w 4115284"/>
              <a:gd name="connsiteY0" fmla="*/ 477650 h 2474700"/>
              <a:gd name="connsiteX1" fmla="*/ 1499861 w 4115284"/>
              <a:gd name="connsiteY1" fmla="*/ 0 h 2474700"/>
              <a:gd name="connsiteX2" fmla="*/ 2552505 w 4115284"/>
              <a:gd name="connsiteY2" fmla="*/ 522165 h 2474700"/>
              <a:gd name="connsiteX3" fmla="*/ 3648569 w 4115284"/>
              <a:gd name="connsiteY3" fmla="*/ 887925 h 2474700"/>
              <a:gd name="connsiteX4" fmla="*/ 4105572 w 4115284"/>
              <a:gd name="connsiteY4" fmla="*/ 1568098 h 2474700"/>
              <a:gd name="connsiteX5" fmla="*/ 3774681 w 4115284"/>
              <a:gd name="connsiteY5" fmla="*/ 1904293 h 2474700"/>
              <a:gd name="connsiteX6" fmla="*/ 3564022 w 4115284"/>
              <a:gd name="connsiteY6" fmla="*/ 2293278 h 2474700"/>
              <a:gd name="connsiteX7" fmla="*/ 2631038 w 4115284"/>
              <a:gd name="connsiteY7" fmla="*/ 2257853 h 2474700"/>
              <a:gd name="connsiteX8" fmla="*/ 2142211 w 4115284"/>
              <a:gd name="connsiteY8" fmla="*/ 1946603 h 2474700"/>
              <a:gd name="connsiteX9" fmla="*/ 1460008 w 4115284"/>
              <a:gd name="connsiteY9" fmla="*/ 2404400 h 2474700"/>
              <a:gd name="connsiteX10" fmla="*/ 714747 w 4115284"/>
              <a:gd name="connsiteY10" fmla="*/ 2391272 h 2474700"/>
              <a:gd name="connsiteX11" fmla="*/ 365068 w 4115284"/>
              <a:gd name="connsiteY11" fmla="*/ 1625507 h 2474700"/>
              <a:gd name="connsiteX12" fmla="*/ 11323 w 4115284"/>
              <a:gd name="connsiteY12" fmla="*/ 457296 h 2474700"/>
              <a:gd name="connsiteX13" fmla="*/ 817087 w 4115284"/>
              <a:gd name="connsiteY13" fmla="*/ 477650 h 2474700"/>
              <a:gd name="connsiteX0" fmla="*/ 817087 w 4116615"/>
              <a:gd name="connsiteY0" fmla="*/ 477650 h 2474700"/>
              <a:gd name="connsiteX1" fmla="*/ 1499861 w 4116615"/>
              <a:gd name="connsiteY1" fmla="*/ 0 h 2474700"/>
              <a:gd name="connsiteX2" fmla="*/ 2552505 w 4116615"/>
              <a:gd name="connsiteY2" fmla="*/ 522165 h 2474700"/>
              <a:gd name="connsiteX3" fmla="*/ 3648569 w 4116615"/>
              <a:gd name="connsiteY3" fmla="*/ 887925 h 2474700"/>
              <a:gd name="connsiteX4" fmla="*/ 4105572 w 4116615"/>
              <a:gd name="connsiteY4" fmla="*/ 1568098 h 2474700"/>
              <a:gd name="connsiteX5" fmla="*/ 3774681 w 4116615"/>
              <a:gd name="connsiteY5" fmla="*/ 1904293 h 2474700"/>
              <a:gd name="connsiteX6" fmla="*/ 3291346 w 4116615"/>
              <a:gd name="connsiteY6" fmla="*/ 2318064 h 2474700"/>
              <a:gd name="connsiteX7" fmla="*/ 2631038 w 4116615"/>
              <a:gd name="connsiteY7" fmla="*/ 2257853 h 2474700"/>
              <a:gd name="connsiteX8" fmla="*/ 2142211 w 4116615"/>
              <a:gd name="connsiteY8" fmla="*/ 1946603 h 2474700"/>
              <a:gd name="connsiteX9" fmla="*/ 1460008 w 4116615"/>
              <a:gd name="connsiteY9" fmla="*/ 2404400 h 2474700"/>
              <a:gd name="connsiteX10" fmla="*/ 714747 w 4116615"/>
              <a:gd name="connsiteY10" fmla="*/ 2391272 h 2474700"/>
              <a:gd name="connsiteX11" fmla="*/ 365068 w 4116615"/>
              <a:gd name="connsiteY11" fmla="*/ 1625507 h 2474700"/>
              <a:gd name="connsiteX12" fmla="*/ 11323 w 4116615"/>
              <a:gd name="connsiteY12" fmla="*/ 457296 h 2474700"/>
              <a:gd name="connsiteX13" fmla="*/ 817087 w 4116615"/>
              <a:gd name="connsiteY13" fmla="*/ 477650 h 2474700"/>
              <a:gd name="connsiteX0" fmla="*/ 817087 w 4116615"/>
              <a:gd name="connsiteY0" fmla="*/ 477650 h 2450535"/>
              <a:gd name="connsiteX1" fmla="*/ 1499861 w 4116615"/>
              <a:gd name="connsiteY1" fmla="*/ 0 h 2450535"/>
              <a:gd name="connsiteX2" fmla="*/ 2552505 w 4116615"/>
              <a:gd name="connsiteY2" fmla="*/ 522165 h 2450535"/>
              <a:gd name="connsiteX3" fmla="*/ 3648569 w 4116615"/>
              <a:gd name="connsiteY3" fmla="*/ 887925 h 2450535"/>
              <a:gd name="connsiteX4" fmla="*/ 4105572 w 4116615"/>
              <a:gd name="connsiteY4" fmla="*/ 1568098 h 2450535"/>
              <a:gd name="connsiteX5" fmla="*/ 3774681 w 4116615"/>
              <a:gd name="connsiteY5" fmla="*/ 1904293 h 2450535"/>
              <a:gd name="connsiteX6" fmla="*/ 3291346 w 4116615"/>
              <a:gd name="connsiteY6" fmla="*/ 2318064 h 2450535"/>
              <a:gd name="connsiteX7" fmla="*/ 2631038 w 4116615"/>
              <a:gd name="connsiteY7" fmla="*/ 2257853 h 2450535"/>
              <a:gd name="connsiteX8" fmla="*/ 2094091 w 4116615"/>
              <a:gd name="connsiteY8" fmla="*/ 2442331 h 2450535"/>
              <a:gd name="connsiteX9" fmla="*/ 1460008 w 4116615"/>
              <a:gd name="connsiteY9" fmla="*/ 2404400 h 2450535"/>
              <a:gd name="connsiteX10" fmla="*/ 714747 w 4116615"/>
              <a:gd name="connsiteY10" fmla="*/ 2391272 h 2450535"/>
              <a:gd name="connsiteX11" fmla="*/ 365068 w 4116615"/>
              <a:gd name="connsiteY11" fmla="*/ 1625507 h 2450535"/>
              <a:gd name="connsiteX12" fmla="*/ 11323 w 4116615"/>
              <a:gd name="connsiteY12" fmla="*/ 457296 h 2450535"/>
              <a:gd name="connsiteX13" fmla="*/ 817087 w 4116615"/>
              <a:gd name="connsiteY13" fmla="*/ 477650 h 2450535"/>
              <a:gd name="connsiteX0" fmla="*/ 817087 w 4116615"/>
              <a:gd name="connsiteY0" fmla="*/ 477650 h 2442643"/>
              <a:gd name="connsiteX1" fmla="*/ 1499861 w 4116615"/>
              <a:gd name="connsiteY1" fmla="*/ 0 h 2442643"/>
              <a:gd name="connsiteX2" fmla="*/ 2552505 w 4116615"/>
              <a:gd name="connsiteY2" fmla="*/ 522165 h 2442643"/>
              <a:gd name="connsiteX3" fmla="*/ 3648569 w 4116615"/>
              <a:gd name="connsiteY3" fmla="*/ 887925 h 2442643"/>
              <a:gd name="connsiteX4" fmla="*/ 4105572 w 4116615"/>
              <a:gd name="connsiteY4" fmla="*/ 1568098 h 2442643"/>
              <a:gd name="connsiteX5" fmla="*/ 3774681 w 4116615"/>
              <a:gd name="connsiteY5" fmla="*/ 1904293 h 2442643"/>
              <a:gd name="connsiteX6" fmla="*/ 3291346 w 4116615"/>
              <a:gd name="connsiteY6" fmla="*/ 2318064 h 2442643"/>
              <a:gd name="connsiteX7" fmla="*/ 2631038 w 4116615"/>
              <a:gd name="connsiteY7" fmla="*/ 2257853 h 2442643"/>
              <a:gd name="connsiteX8" fmla="*/ 2094091 w 4116615"/>
              <a:gd name="connsiteY8" fmla="*/ 2442331 h 2442643"/>
              <a:gd name="connsiteX9" fmla="*/ 1460008 w 4116615"/>
              <a:gd name="connsiteY9" fmla="*/ 2206109 h 2442643"/>
              <a:gd name="connsiteX10" fmla="*/ 714747 w 4116615"/>
              <a:gd name="connsiteY10" fmla="*/ 2391272 h 2442643"/>
              <a:gd name="connsiteX11" fmla="*/ 365068 w 4116615"/>
              <a:gd name="connsiteY11" fmla="*/ 1625507 h 2442643"/>
              <a:gd name="connsiteX12" fmla="*/ 11323 w 4116615"/>
              <a:gd name="connsiteY12" fmla="*/ 457296 h 2442643"/>
              <a:gd name="connsiteX13" fmla="*/ 817087 w 4116615"/>
              <a:gd name="connsiteY13" fmla="*/ 477650 h 2442643"/>
              <a:gd name="connsiteX0" fmla="*/ 817087 w 4116615"/>
              <a:gd name="connsiteY0" fmla="*/ 477650 h 2442643"/>
              <a:gd name="connsiteX1" fmla="*/ 1499861 w 4116615"/>
              <a:gd name="connsiteY1" fmla="*/ 0 h 2442643"/>
              <a:gd name="connsiteX2" fmla="*/ 2552505 w 4116615"/>
              <a:gd name="connsiteY2" fmla="*/ 522165 h 2442643"/>
              <a:gd name="connsiteX3" fmla="*/ 3648569 w 4116615"/>
              <a:gd name="connsiteY3" fmla="*/ 887925 h 2442643"/>
              <a:gd name="connsiteX4" fmla="*/ 4105572 w 4116615"/>
              <a:gd name="connsiteY4" fmla="*/ 1568098 h 2442643"/>
              <a:gd name="connsiteX5" fmla="*/ 3774681 w 4116615"/>
              <a:gd name="connsiteY5" fmla="*/ 1904293 h 2442643"/>
              <a:gd name="connsiteX6" fmla="*/ 3291346 w 4116615"/>
              <a:gd name="connsiteY6" fmla="*/ 2318064 h 2442643"/>
              <a:gd name="connsiteX7" fmla="*/ 2631038 w 4116615"/>
              <a:gd name="connsiteY7" fmla="*/ 2257853 h 2442643"/>
              <a:gd name="connsiteX8" fmla="*/ 2094091 w 4116615"/>
              <a:gd name="connsiteY8" fmla="*/ 2442331 h 2442643"/>
              <a:gd name="connsiteX9" fmla="*/ 1460008 w 4116615"/>
              <a:gd name="connsiteY9" fmla="*/ 2206109 h 2442643"/>
              <a:gd name="connsiteX10" fmla="*/ 827025 w 4116615"/>
              <a:gd name="connsiteY10" fmla="*/ 2019476 h 2442643"/>
              <a:gd name="connsiteX11" fmla="*/ 365068 w 4116615"/>
              <a:gd name="connsiteY11" fmla="*/ 1625507 h 2442643"/>
              <a:gd name="connsiteX12" fmla="*/ 11323 w 4116615"/>
              <a:gd name="connsiteY12" fmla="*/ 457296 h 2442643"/>
              <a:gd name="connsiteX13" fmla="*/ 817087 w 4116615"/>
              <a:gd name="connsiteY13" fmla="*/ 477650 h 2442643"/>
              <a:gd name="connsiteX0" fmla="*/ 814984 w 4114512"/>
              <a:gd name="connsiteY0" fmla="*/ 477650 h 2442643"/>
              <a:gd name="connsiteX1" fmla="*/ 1497758 w 4114512"/>
              <a:gd name="connsiteY1" fmla="*/ 0 h 2442643"/>
              <a:gd name="connsiteX2" fmla="*/ 2550402 w 4114512"/>
              <a:gd name="connsiteY2" fmla="*/ 522165 h 2442643"/>
              <a:gd name="connsiteX3" fmla="*/ 3646466 w 4114512"/>
              <a:gd name="connsiteY3" fmla="*/ 887925 h 2442643"/>
              <a:gd name="connsiteX4" fmla="*/ 4103469 w 4114512"/>
              <a:gd name="connsiteY4" fmla="*/ 1568098 h 2442643"/>
              <a:gd name="connsiteX5" fmla="*/ 3772578 w 4114512"/>
              <a:gd name="connsiteY5" fmla="*/ 1904293 h 2442643"/>
              <a:gd name="connsiteX6" fmla="*/ 3289243 w 4114512"/>
              <a:gd name="connsiteY6" fmla="*/ 2318064 h 2442643"/>
              <a:gd name="connsiteX7" fmla="*/ 2628935 w 4114512"/>
              <a:gd name="connsiteY7" fmla="*/ 2257853 h 2442643"/>
              <a:gd name="connsiteX8" fmla="*/ 2091988 w 4114512"/>
              <a:gd name="connsiteY8" fmla="*/ 2442331 h 2442643"/>
              <a:gd name="connsiteX9" fmla="*/ 1457905 w 4114512"/>
              <a:gd name="connsiteY9" fmla="*/ 2206109 h 2442643"/>
              <a:gd name="connsiteX10" fmla="*/ 824922 w 4114512"/>
              <a:gd name="connsiteY10" fmla="*/ 2019476 h 2442643"/>
              <a:gd name="connsiteX11" fmla="*/ 395045 w 4114512"/>
              <a:gd name="connsiteY11" fmla="*/ 1476789 h 2442643"/>
              <a:gd name="connsiteX12" fmla="*/ 9220 w 4114512"/>
              <a:gd name="connsiteY12" fmla="*/ 457296 h 2442643"/>
              <a:gd name="connsiteX13" fmla="*/ 814984 w 4114512"/>
              <a:gd name="connsiteY13" fmla="*/ 477650 h 2442643"/>
              <a:gd name="connsiteX0" fmla="*/ 814984 w 4114512"/>
              <a:gd name="connsiteY0" fmla="*/ 477650 h 2442643"/>
              <a:gd name="connsiteX1" fmla="*/ 1497758 w 4114512"/>
              <a:gd name="connsiteY1" fmla="*/ 0 h 2442643"/>
              <a:gd name="connsiteX2" fmla="*/ 2550402 w 4114512"/>
              <a:gd name="connsiteY2" fmla="*/ 522165 h 2442643"/>
              <a:gd name="connsiteX3" fmla="*/ 3646466 w 4114512"/>
              <a:gd name="connsiteY3" fmla="*/ 664847 h 2442643"/>
              <a:gd name="connsiteX4" fmla="*/ 4103469 w 4114512"/>
              <a:gd name="connsiteY4" fmla="*/ 1568098 h 2442643"/>
              <a:gd name="connsiteX5" fmla="*/ 3772578 w 4114512"/>
              <a:gd name="connsiteY5" fmla="*/ 1904293 h 2442643"/>
              <a:gd name="connsiteX6" fmla="*/ 3289243 w 4114512"/>
              <a:gd name="connsiteY6" fmla="*/ 2318064 h 2442643"/>
              <a:gd name="connsiteX7" fmla="*/ 2628935 w 4114512"/>
              <a:gd name="connsiteY7" fmla="*/ 2257853 h 2442643"/>
              <a:gd name="connsiteX8" fmla="*/ 2091988 w 4114512"/>
              <a:gd name="connsiteY8" fmla="*/ 2442331 h 2442643"/>
              <a:gd name="connsiteX9" fmla="*/ 1457905 w 4114512"/>
              <a:gd name="connsiteY9" fmla="*/ 2206109 h 2442643"/>
              <a:gd name="connsiteX10" fmla="*/ 824922 w 4114512"/>
              <a:gd name="connsiteY10" fmla="*/ 2019476 h 2442643"/>
              <a:gd name="connsiteX11" fmla="*/ 395045 w 4114512"/>
              <a:gd name="connsiteY11" fmla="*/ 1476789 h 2442643"/>
              <a:gd name="connsiteX12" fmla="*/ 9220 w 4114512"/>
              <a:gd name="connsiteY12" fmla="*/ 457296 h 2442643"/>
              <a:gd name="connsiteX13" fmla="*/ 814984 w 4114512"/>
              <a:gd name="connsiteY13" fmla="*/ 477650 h 2442643"/>
              <a:gd name="connsiteX0" fmla="*/ 814984 w 4067980"/>
              <a:gd name="connsiteY0" fmla="*/ 477650 h 2442643"/>
              <a:gd name="connsiteX1" fmla="*/ 1497758 w 4067980"/>
              <a:gd name="connsiteY1" fmla="*/ 0 h 2442643"/>
              <a:gd name="connsiteX2" fmla="*/ 2550402 w 4067980"/>
              <a:gd name="connsiteY2" fmla="*/ 522165 h 2442643"/>
              <a:gd name="connsiteX3" fmla="*/ 3646466 w 4067980"/>
              <a:gd name="connsiteY3" fmla="*/ 664847 h 2442643"/>
              <a:gd name="connsiteX4" fmla="*/ 4055350 w 4067980"/>
              <a:gd name="connsiteY4" fmla="*/ 1221088 h 2442643"/>
              <a:gd name="connsiteX5" fmla="*/ 3772578 w 4067980"/>
              <a:gd name="connsiteY5" fmla="*/ 1904293 h 2442643"/>
              <a:gd name="connsiteX6" fmla="*/ 3289243 w 4067980"/>
              <a:gd name="connsiteY6" fmla="*/ 2318064 h 2442643"/>
              <a:gd name="connsiteX7" fmla="*/ 2628935 w 4067980"/>
              <a:gd name="connsiteY7" fmla="*/ 2257853 h 2442643"/>
              <a:gd name="connsiteX8" fmla="*/ 2091988 w 4067980"/>
              <a:gd name="connsiteY8" fmla="*/ 2442331 h 2442643"/>
              <a:gd name="connsiteX9" fmla="*/ 1457905 w 4067980"/>
              <a:gd name="connsiteY9" fmla="*/ 2206109 h 2442643"/>
              <a:gd name="connsiteX10" fmla="*/ 824922 w 4067980"/>
              <a:gd name="connsiteY10" fmla="*/ 2019476 h 2442643"/>
              <a:gd name="connsiteX11" fmla="*/ 395045 w 4067980"/>
              <a:gd name="connsiteY11" fmla="*/ 1476789 h 2442643"/>
              <a:gd name="connsiteX12" fmla="*/ 9220 w 4067980"/>
              <a:gd name="connsiteY12" fmla="*/ 457296 h 2442643"/>
              <a:gd name="connsiteX13" fmla="*/ 814984 w 4067980"/>
              <a:gd name="connsiteY13" fmla="*/ 477650 h 2442643"/>
              <a:gd name="connsiteX0" fmla="*/ 814984 w 4037232"/>
              <a:gd name="connsiteY0" fmla="*/ 477650 h 2442643"/>
              <a:gd name="connsiteX1" fmla="*/ 1497758 w 4037232"/>
              <a:gd name="connsiteY1" fmla="*/ 0 h 2442643"/>
              <a:gd name="connsiteX2" fmla="*/ 2550402 w 4037232"/>
              <a:gd name="connsiteY2" fmla="*/ 522165 h 2442643"/>
              <a:gd name="connsiteX3" fmla="*/ 3646466 w 4037232"/>
              <a:gd name="connsiteY3" fmla="*/ 664847 h 2442643"/>
              <a:gd name="connsiteX4" fmla="*/ 4023270 w 4037232"/>
              <a:gd name="connsiteY4" fmla="*/ 1022797 h 2442643"/>
              <a:gd name="connsiteX5" fmla="*/ 3772578 w 4037232"/>
              <a:gd name="connsiteY5" fmla="*/ 1904293 h 2442643"/>
              <a:gd name="connsiteX6" fmla="*/ 3289243 w 4037232"/>
              <a:gd name="connsiteY6" fmla="*/ 2318064 h 2442643"/>
              <a:gd name="connsiteX7" fmla="*/ 2628935 w 4037232"/>
              <a:gd name="connsiteY7" fmla="*/ 2257853 h 2442643"/>
              <a:gd name="connsiteX8" fmla="*/ 2091988 w 4037232"/>
              <a:gd name="connsiteY8" fmla="*/ 2442331 h 2442643"/>
              <a:gd name="connsiteX9" fmla="*/ 1457905 w 4037232"/>
              <a:gd name="connsiteY9" fmla="*/ 2206109 h 2442643"/>
              <a:gd name="connsiteX10" fmla="*/ 824922 w 4037232"/>
              <a:gd name="connsiteY10" fmla="*/ 2019476 h 2442643"/>
              <a:gd name="connsiteX11" fmla="*/ 395045 w 4037232"/>
              <a:gd name="connsiteY11" fmla="*/ 1476789 h 2442643"/>
              <a:gd name="connsiteX12" fmla="*/ 9220 w 4037232"/>
              <a:gd name="connsiteY12" fmla="*/ 457296 h 2442643"/>
              <a:gd name="connsiteX13" fmla="*/ 814984 w 4037232"/>
              <a:gd name="connsiteY13" fmla="*/ 477650 h 2442643"/>
              <a:gd name="connsiteX0" fmla="*/ 814984 w 4032458"/>
              <a:gd name="connsiteY0" fmla="*/ 477650 h 2442643"/>
              <a:gd name="connsiteX1" fmla="*/ 1497758 w 4032458"/>
              <a:gd name="connsiteY1" fmla="*/ 0 h 2442643"/>
              <a:gd name="connsiteX2" fmla="*/ 2550402 w 4032458"/>
              <a:gd name="connsiteY2" fmla="*/ 522165 h 2442643"/>
              <a:gd name="connsiteX3" fmla="*/ 3646466 w 4032458"/>
              <a:gd name="connsiteY3" fmla="*/ 664847 h 2442643"/>
              <a:gd name="connsiteX4" fmla="*/ 4023270 w 4032458"/>
              <a:gd name="connsiteY4" fmla="*/ 1022797 h 2442643"/>
              <a:gd name="connsiteX5" fmla="*/ 3772578 w 4032458"/>
              <a:gd name="connsiteY5" fmla="*/ 1904293 h 2442643"/>
              <a:gd name="connsiteX6" fmla="*/ 3289243 w 4032458"/>
              <a:gd name="connsiteY6" fmla="*/ 2318064 h 2442643"/>
              <a:gd name="connsiteX7" fmla="*/ 2628935 w 4032458"/>
              <a:gd name="connsiteY7" fmla="*/ 2257853 h 2442643"/>
              <a:gd name="connsiteX8" fmla="*/ 2091988 w 4032458"/>
              <a:gd name="connsiteY8" fmla="*/ 2442331 h 2442643"/>
              <a:gd name="connsiteX9" fmla="*/ 1457905 w 4032458"/>
              <a:gd name="connsiteY9" fmla="*/ 2206109 h 2442643"/>
              <a:gd name="connsiteX10" fmla="*/ 824922 w 4032458"/>
              <a:gd name="connsiteY10" fmla="*/ 2019476 h 2442643"/>
              <a:gd name="connsiteX11" fmla="*/ 395045 w 4032458"/>
              <a:gd name="connsiteY11" fmla="*/ 1476789 h 2442643"/>
              <a:gd name="connsiteX12" fmla="*/ 9220 w 4032458"/>
              <a:gd name="connsiteY12" fmla="*/ 457296 h 2442643"/>
              <a:gd name="connsiteX13" fmla="*/ 814984 w 4032458"/>
              <a:gd name="connsiteY13" fmla="*/ 477650 h 2442643"/>
              <a:gd name="connsiteX0" fmla="*/ 814984 w 4057262"/>
              <a:gd name="connsiteY0" fmla="*/ 477650 h 2442643"/>
              <a:gd name="connsiteX1" fmla="*/ 1497758 w 4057262"/>
              <a:gd name="connsiteY1" fmla="*/ 0 h 2442643"/>
              <a:gd name="connsiteX2" fmla="*/ 2550402 w 4057262"/>
              <a:gd name="connsiteY2" fmla="*/ 522165 h 2442643"/>
              <a:gd name="connsiteX3" fmla="*/ 3646466 w 4057262"/>
              <a:gd name="connsiteY3" fmla="*/ 664847 h 2442643"/>
              <a:gd name="connsiteX4" fmla="*/ 4023270 w 4057262"/>
              <a:gd name="connsiteY4" fmla="*/ 1022797 h 2442643"/>
              <a:gd name="connsiteX5" fmla="*/ 3772578 w 4057262"/>
              <a:gd name="connsiteY5" fmla="*/ 1904293 h 2442643"/>
              <a:gd name="connsiteX6" fmla="*/ 3289243 w 4057262"/>
              <a:gd name="connsiteY6" fmla="*/ 2318064 h 2442643"/>
              <a:gd name="connsiteX7" fmla="*/ 2628935 w 4057262"/>
              <a:gd name="connsiteY7" fmla="*/ 2257853 h 2442643"/>
              <a:gd name="connsiteX8" fmla="*/ 2091988 w 4057262"/>
              <a:gd name="connsiteY8" fmla="*/ 2442331 h 2442643"/>
              <a:gd name="connsiteX9" fmla="*/ 1457905 w 4057262"/>
              <a:gd name="connsiteY9" fmla="*/ 2206109 h 2442643"/>
              <a:gd name="connsiteX10" fmla="*/ 824922 w 4057262"/>
              <a:gd name="connsiteY10" fmla="*/ 2019476 h 2442643"/>
              <a:gd name="connsiteX11" fmla="*/ 395045 w 4057262"/>
              <a:gd name="connsiteY11" fmla="*/ 1476789 h 2442643"/>
              <a:gd name="connsiteX12" fmla="*/ 9220 w 4057262"/>
              <a:gd name="connsiteY12" fmla="*/ 457296 h 2442643"/>
              <a:gd name="connsiteX13" fmla="*/ 814984 w 4057262"/>
              <a:gd name="connsiteY13" fmla="*/ 477650 h 2442643"/>
              <a:gd name="connsiteX0" fmla="*/ 814984 w 4057263"/>
              <a:gd name="connsiteY0" fmla="*/ 477650 h 2442643"/>
              <a:gd name="connsiteX1" fmla="*/ 1497758 w 4057263"/>
              <a:gd name="connsiteY1" fmla="*/ 0 h 2442643"/>
              <a:gd name="connsiteX2" fmla="*/ 2550402 w 4057263"/>
              <a:gd name="connsiteY2" fmla="*/ 522165 h 2442643"/>
              <a:gd name="connsiteX3" fmla="*/ 3646466 w 4057263"/>
              <a:gd name="connsiteY3" fmla="*/ 664847 h 2442643"/>
              <a:gd name="connsiteX4" fmla="*/ 4023271 w 4057263"/>
              <a:gd name="connsiteY4" fmla="*/ 1146729 h 2442643"/>
              <a:gd name="connsiteX5" fmla="*/ 3772578 w 4057263"/>
              <a:gd name="connsiteY5" fmla="*/ 1904293 h 2442643"/>
              <a:gd name="connsiteX6" fmla="*/ 3289243 w 4057263"/>
              <a:gd name="connsiteY6" fmla="*/ 2318064 h 2442643"/>
              <a:gd name="connsiteX7" fmla="*/ 2628935 w 4057263"/>
              <a:gd name="connsiteY7" fmla="*/ 2257853 h 2442643"/>
              <a:gd name="connsiteX8" fmla="*/ 2091988 w 4057263"/>
              <a:gd name="connsiteY8" fmla="*/ 2442331 h 2442643"/>
              <a:gd name="connsiteX9" fmla="*/ 1457905 w 4057263"/>
              <a:gd name="connsiteY9" fmla="*/ 2206109 h 2442643"/>
              <a:gd name="connsiteX10" fmla="*/ 824922 w 4057263"/>
              <a:gd name="connsiteY10" fmla="*/ 2019476 h 2442643"/>
              <a:gd name="connsiteX11" fmla="*/ 395045 w 4057263"/>
              <a:gd name="connsiteY11" fmla="*/ 1476789 h 2442643"/>
              <a:gd name="connsiteX12" fmla="*/ 9220 w 4057263"/>
              <a:gd name="connsiteY12" fmla="*/ 457296 h 2442643"/>
              <a:gd name="connsiteX13" fmla="*/ 814984 w 4057263"/>
              <a:gd name="connsiteY13" fmla="*/ 477650 h 2442643"/>
              <a:gd name="connsiteX0" fmla="*/ 814984 w 4040253"/>
              <a:gd name="connsiteY0" fmla="*/ 477650 h 2442643"/>
              <a:gd name="connsiteX1" fmla="*/ 1497758 w 4040253"/>
              <a:gd name="connsiteY1" fmla="*/ 0 h 2442643"/>
              <a:gd name="connsiteX2" fmla="*/ 2550402 w 4040253"/>
              <a:gd name="connsiteY2" fmla="*/ 522165 h 2442643"/>
              <a:gd name="connsiteX3" fmla="*/ 3646466 w 4040253"/>
              <a:gd name="connsiteY3" fmla="*/ 664847 h 2442643"/>
              <a:gd name="connsiteX4" fmla="*/ 4023271 w 4040253"/>
              <a:gd name="connsiteY4" fmla="*/ 1146729 h 2442643"/>
              <a:gd name="connsiteX5" fmla="*/ 3772578 w 4040253"/>
              <a:gd name="connsiteY5" fmla="*/ 1904293 h 2442643"/>
              <a:gd name="connsiteX6" fmla="*/ 3289243 w 4040253"/>
              <a:gd name="connsiteY6" fmla="*/ 2318064 h 2442643"/>
              <a:gd name="connsiteX7" fmla="*/ 2628935 w 4040253"/>
              <a:gd name="connsiteY7" fmla="*/ 2257853 h 2442643"/>
              <a:gd name="connsiteX8" fmla="*/ 2091988 w 4040253"/>
              <a:gd name="connsiteY8" fmla="*/ 2442331 h 2442643"/>
              <a:gd name="connsiteX9" fmla="*/ 1457905 w 4040253"/>
              <a:gd name="connsiteY9" fmla="*/ 2206109 h 2442643"/>
              <a:gd name="connsiteX10" fmla="*/ 824922 w 4040253"/>
              <a:gd name="connsiteY10" fmla="*/ 2019476 h 2442643"/>
              <a:gd name="connsiteX11" fmla="*/ 395045 w 4040253"/>
              <a:gd name="connsiteY11" fmla="*/ 1476789 h 2442643"/>
              <a:gd name="connsiteX12" fmla="*/ 9220 w 4040253"/>
              <a:gd name="connsiteY12" fmla="*/ 457296 h 2442643"/>
              <a:gd name="connsiteX13" fmla="*/ 814984 w 4040253"/>
              <a:gd name="connsiteY13" fmla="*/ 477650 h 2442643"/>
              <a:gd name="connsiteX0" fmla="*/ 814984 w 4040253"/>
              <a:gd name="connsiteY0" fmla="*/ 477650 h 2442643"/>
              <a:gd name="connsiteX1" fmla="*/ 1497758 w 4040253"/>
              <a:gd name="connsiteY1" fmla="*/ 0 h 2442643"/>
              <a:gd name="connsiteX2" fmla="*/ 2550402 w 4040253"/>
              <a:gd name="connsiteY2" fmla="*/ 522165 h 2442643"/>
              <a:gd name="connsiteX3" fmla="*/ 3646466 w 4040253"/>
              <a:gd name="connsiteY3" fmla="*/ 664847 h 2442643"/>
              <a:gd name="connsiteX4" fmla="*/ 4023271 w 4040253"/>
              <a:gd name="connsiteY4" fmla="*/ 1146729 h 2442643"/>
              <a:gd name="connsiteX5" fmla="*/ 3772578 w 4040253"/>
              <a:gd name="connsiteY5" fmla="*/ 1904293 h 2442643"/>
              <a:gd name="connsiteX6" fmla="*/ 3289243 w 4040253"/>
              <a:gd name="connsiteY6" fmla="*/ 2318064 h 2442643"/>
              <a:gd name="connsiteX7" fmla="*/ 2628935 w 4040253"/>
              <a:gd name="connsiteY7" fmla="*/ 2257853 h 2442643"/>
              <a:gd name="connsiteX8" fmla="*/ 2091988 w 4040253"/>
              <a:gd name="connsiteY8" fmla="*/ 2442331 h 2442643"/>
              <a:gd name="connsiteX9" fmla="*/ 1457905 w 4040253"/>
              <a:gd name="connsiteY9" fmla="*/ 2206109 h 2442643"/>
              <a:gd name="connsiteX10" fmla="*/ 824922 w 4040253"/>
              <a:gd name="connsiteY10" fmla="*/ 2019476 h 2442643"/>
              <a:gd name="connsiteX11" fmla="*/ 395045 w 4040253"/>
              <a:gd name="connsiteY11" fmla="*/ 1476789 h 2442643"/>
              <a:gd name="connsiteX12" fmla="*/ 9220 w 4040253"/>
              <a:gd name="connsiteY12" fmla="*/ 457296 h 2442643"/>
              <a:gd name="connsiteX13" fmla="*/ 814984 w 4040253"/>
              <a:gd name="connsiteY13" fmla="*/ 477650 h 244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0253" h="2442643">
                <a:moveTo>
                  <a:pt x="814984" y="477650"/>
                </a:moveTo>
                <a:cubicBezTo>
                  <a:pt x="1063074" y="401434"/>
                  <a:pt x="1022561" y="678467"/>
                  <a:pt x="1497758" y="0"/>
                </a:cubicBezTo>
                <a:cubicBezTo>
                  <a:pt x="1855657" y="613241"/>
                  <a:pt x="2055664" y="478238"/>
                  <a:pt x="2550402" y="522165"/>
                </a:cubicBezTo>
                <a:cubicBezTo>
                  <a:pt x="2901722" y="584443"/>
                  <a:pt x="3550570" y="477260"/>
                  <a:pt x="3646466" y="664847"/>
                </a:cubicBezTo>
                <a:cubicBezTo>
                  <a:pt x="3772068" y="825474"/>
                  <a:pt x="3945789" y="804335"/>
                  <a:pt x="4023271" y="1146729"/>
                </a:cubicBezTo>
                <a:cubicBezTo>
                  <a:pt x="4100753" y="1489123"/>
                  <a:pt x="3894916" y="1709071"/>
                  <a:pt x="3772578" y="1904293"/>
                </a:cubicBezTo>
                <a:cubicBezTo>
                  <a:pt x="3650240" y="2099515"/>
                  <a:pt x="3570742" y="2283924"/>
                  <a:pt x="3289243" y="2318064"/>
                </a:cubicBezTo>
                <a:cubicBezTo>
                  <a:pt x="3007744" y="2352204"/>
                  <a:pt x="2828477" y="2237142"/>
                  <a:pt x="2628935" y="2257853"/>
                </a:cubicBezTo>
                <a:cubicBezTo>
                  <a:pt x="2429393" y="2278564"/>
                  <a:pt x="2287160" y="2450955"/>
                  <a:pt x="2091988" y="2442331"/>
                </a:cubicBezTo>
                <a:cubicBezTo>
                  <a:pt x="1896816" y="2433707"/>
                  <a:pt x="1669083" y="2276585"/>
                  <a:pt x="1457905" y="2206109"/>
                </a:cubicBezTo>
                <a:cubicBezTo>
                  <a:pt x="1246727" y="2135633"/>
                  <a:pt x="1002065" y="2141029"/>
                  <a:pt x="824922" y="2019476"/>
                </a:cubicBezTo>
                <a:cubicBezTo>
                  <a:pt x="647779" y="1897923"/>
                  <a:pt x="469509" y="1794987"/>
                  <a:pt x="395045" y="1476789"/>
                </a:cubicBezTo>
                <a:cubicBezTo>
                  <a:pt x="287248" y="1277876"/>
                  <a:pt x="-60770" y="623819"/>
                  <a:pt x="9220" y="457296"/>
                </a:cubicBezTo>
                <a:cubicBezTo>
                  <a:pt x="79210" y="290773"/>
                  <a:pt x="566894" y="553866"/>
                  <a:pt x="814984" y="477650"/>
                </a:cubicBezTo>
                <a:close/>
              </a:path>
            </a:pathLst>
          </a:custGeom>
          <a:gradFill>
            <a:gsLst>
              <a:gs pos="34000">
                <a:schemeClr val="tx2">
                  <a:lumMod val="50000"/>
                  <a:alpha val="67000"/>
                </a:schemeClr>
              </a:gs>
              <a:gs pos="0">
                <a:schemeClr val="tx2">
                  <a:alpha val="34000"/>
                </a:schemeClr>
              </a:gs>
              <a:gs pos="100000">
                <a:schemeClr val="tx2">
                  <a:alpha val="34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800">
              <a:latin typeface="Arial" charset="0"/>
              <a:cs typeface="Arial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9088541" y="4485638"/>
            <a:ext cx="640675" cy="309088"/>
            <a:chOff x="9088541" y="3444257"/>
            <a:chExt cx="640675" cy="309088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9088541" y="3671049"/>
              <a:ext cx="640675" cy="0"/>
            </a:xfrm>
            <a:prstGeom prst="line">
              <a:avLst/>
            </a:prstGeom>
            <a:noFill/>
            <a:ln w="38100" cap="flat" cmpd="sng" algn="ctr">
              <a:solidFill>
                <a:srgbClr val="38496C">
                  <a:alpha val="34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Isosceles Triangle 41"/>
            <p:cNvSpPr/>
            <p:nvPr/>
          </p:nvSpPr>
          <p:spPr bwMode="auto">
            <a:xfrm rot="10800000">
              <a:off x="9278332" y="3444257"/>
              <a:ext cx="231428" cy="173736"/>
            </a:xfrm>
            <a:prstGeom prst="triangle">
              <a:avLst/>
            </a:prstGeom>
            <a:solidFill>
              <a:srgbClr val="38496C">
                <a:alpha val="3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>
                <a:latin typeface="Arial" charset="0"/>
                <a:cs typeface="Arial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9209015" y="3753345"/>
              <a:ext cx="410621" cy="0"/>
            </a:xfrm>
            <a:prstGeom prst="line">
              <a:avLst/>
            </a:prstGeom>
            <a:noFill/>
            <a:ln w="38100" cap="flat" cmpd="sng" algn="ctr">
              <a:solidFill>
                <a:srgbClr val="38496C">
                  <a:alpha val="34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1" name="Group 50"/>
          <p:cNvGrpSpPr/>
          <p:nvPr/>
        </p:nvGrpSpPr>
        <p:grpSpPr>
          <a:xfrm>
            <a:off x="2275587" y="3179137"/>
            <a:ext cx="1129445" cy="631832"/>
            <a:chOff x="4335748" y="2166786"/>
            <a:chExt cx="867507" cy="496112"/>
          </a:xfrm>
        </p:grpSpPr>
        <p:sp>
          <p:nvSpPr>
            <p:cNvPr id="52" name="Flowchart: Direct Access Storage 12"/>
            <p:cNvSpPr/>
            <p:nvPr/>
          </p:nvSpPr>
          <p:spPr>
            <a:xfrm>
              <a:off x="4335748" y="2166786"/>
              <a:ext cx="867507" cy="496112"/>
            </a:xfrm>
            <a:prstGeom prst="flowChartMagneticDrum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7000">
                  <a:schemeClr val="accent6">
                    <a:lumMod val="75000"/>
                  </a:schemeClr>
                </a:gs>
                <a:gs pos="16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652249" y="2497867"/>
              <a:ext cx="85725" cy="155575"/>
            </a:xfrm>
            <a:custGeom>
              <a:avLst/>
              <a:gdLst>
                <a:gd name="connsiteX0" fmla="*/ 60325 w 85725"/>
                <a:gd name="connsiteY0" fmla="*/ 155575 h 155575"/>
                <a:gd name="connsiteX1" fmla="*/ 85725 w 85725"/>
                <a:gd name="connsiteY1" fmla="*/ 104775 h 155575"/>
                <a:gd name="connsiteX2" fmla="*/ 31750 w 85725"/>
                <a:gd name="connsiteY2" fmla="*/ 85725 h 155575"/>
                <a:gd name="connsiteX3" fmla="*/ 53975 w 85725"/>
                <a:gd name="connsiteY3" fmla="*/ 50800 h 155575"/>
                <a:gd name="connsiteX4" fmla="*/ 0 w 85725"/>
                <a:gd name="connsiteY4" fmla="*/ 25400 h 155575"/>
                <a:gd name="connsiteX5" fmla="*/ 22225 w 85725"/>
                <a:gd name="connsiteY5" fmla="*/ 0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55575">
                  <a:moveTo>
                    <a:pt x="60325" y="155575"/>
                  </a:moveTo>
                  <a:lnTo>
                    <a:pt x="85725" y="104775"/>
                  </a:lnTo>
                  <a:lnTo>
                    <a:pt x="31750" y="85725"/>
                  </a:lnTo>
                  <a:lnTo>
                    <a:pt x="53975" y="50800"/>
                  </a:lnTo>
                  <a:lnTo>
                    <a:pt x="0" y="25400"/>
                  </a:lnTo>
                  <a:lnTo>
                    <a:pt x="22225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6"/>
          <p:cNvGrpSpPr>
            <a:grpSpLocks/>
          </p:cNvGrpSpPr>
          <p:nvPr/>
        </p:nvGrpSpPr>
        <p:grpSpPr bwMode="auto">
          <a:xfrm>
            <a:off x="873222" y="7620682"/>
            <a:ext cx="9587131" cy="3683083"/>
            <a:chOff x="-983228" y="4782453"/>
            <a:chExt cx="10602537" cy="3935413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70709" y="4782453"/>
              <a:ext cx="7848600" cy="393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6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45222" r="29877" b="6917"/>
            <a:stretch/>
          </p:blipFill>
          <p:spPr bwMode="auto">
            <a:xfrm>
              <a:off x="-983228" y="5096840"/>
              <a:ext cx="1976027" cy="2073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434941" y="2942851"/>
            <a:ext cx="1405706" cy="1230225"/>
            <a:chOff x="434941" y="2942851"/>
            <a:chExt cx="1405706" cy="1230225"/>
          </a:xfrm>
        </p:grpSpPr>
        <p:sp>
          <p:nvSpPr>
            <p:cNvPr id="10" name="TextBox 9"/>
            <p:cNvSpPr txBox="1"/>
            <p:nvPr/>
          </p:nvSpPr>
          <p:spPr>
            <a:xfrm>
              <a:off x="434941" y="2942851"/>
              <a:ext cx="1405706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r>
                <a:rPr lang="en-US" sz="1200" dirty="0">
                  <a:solidFill>
                    <a:schemeClr val="bg1"/>
                  </a:solidFill>
                </a:rPr>
                <a:t>Oxygen Transport</a:t>
              </a:r>
            </a:p>
          </p:txBody>
        </p:sp>
        <p:sp>
          <p:nvSpPr>
            <p:cNvPr id="62" name="Freeform 61"/>
            <p:cNvSpPr/>
            <p:nvPr/>
          </p:nvSpPr>
          <p:spPr>
            <a:xfrm rot="10800000">
              <a:off x="671585" y="3168782"/>
              <a:ext cx="127181" cy="1004294"/>
            </a:xfrm>
            <a:custGeom>
              <a:avLst/>
              <a:gdLst>
                <a:gd name="connsiteX0" fmla="*/ 197289 w 1010366"/>
                <a:gd name="connsiteY0" fmla="*/ 1132114 h 1132114"/>
                <a:gd name="connsiteX1" fmla="*/ 1347 w 1010366"/>
                <a:gd name="connsiteY1" fmla="*/ 783771 h 1132114"/>
                <a:gd name="connsiteX2" fmla="*/ 284375 w 1010366"/>
                <a:gd name="connsiteY2" fmla="*/ 587829 h 1132114"/>
                <a:gd name="connsiteX3" fmla="*/ 88432 w 1010366"/>
                <a:gd name="connsiteY3" fmla="*/ 304800 h 1132114"/>
                <a:gd name="connsiteX4" fmla="*/ 197289 w 1010366"/>
                <a:gd name="connsiteY4" fmla="*/ 0 h 1132114"/>
                <a:gd name="connsiteX0" fmla="*/ 217391 w 1016541"/>
                <a:gd name="connsiteY0" fmla="*/ 1132114 h 1132114"/>
                <a:gd name="connsiteX1" fmla="*/ 21449 w 1016541"/>
                <a:gd name="connsiteY1" fmla="*/ 783771 h 1132114"/>
                <a:gd name="connsiteX2" fmla="*/ 710139 w 1016541"/>
                <a:gd name="connsiteY2" fmla="*/ 870858 h 1132114"/>
                <a:gd name="connsiteX3" fmla="*/ 108534 w 1016541"/>
                <a:gd name="connsiteY3" fmla="*/ 304800 h 1132114"/>
                <a:gd name="connsiteX4" fmla="*/ 217391 w 1016541"/>
                <a:gd name="connsiteY4" fmla="*/ 0 h 1132114"/>
                <a:gd name="connsiteX0" fmla="*/ 217391 w 1032699"/>
                <a:gd name="connsiteY0" fmla="*/ 1132114 h 1132114"/>
                <a:gd name="connsiteX1" fmla="*/ 21449 w 1032699"/>
                <a:gd name="connsiteY1" fmla="*/ 783771 h 1132114"/>
                <a:gd name="connsiteX2" fmla="*/ 710139 w 1032699"/>
                <a:gd name="connsiteY2" fmla="*/ 870858 h 1132114"/>
                <a:gd name="connsiteX3" fmla="*/ 176144 w 1032699"/>
                <a:gd name="connsiteY3" fmla="*/ 500742 h 1132114"/>
                <a:gd name="connsiteX4" fmla="*/ 217391 w 1032699"/>
                <a:gd name="connsiteY4" fmla="*/ 0 h 1132114"/>
                <a:gd name="connsiteX0" fmla="*/ 217391 w 711145"/>
                <a:gd name="connsiteY0" fmla="*/ 1132114 h 1132114"/>
                <a:gd name="connsiteX1" fmla="*/ 21449 w 711145"/>
                <a:gd name="connsiteY1" fmla="*/ 783771 h 1132114"/>
                <a:gd name="connsiteX2" fmla="*/ 710139 w 711145"/>
                <a:gd name="connsiteY2" fmla="*/ 870858 h 1132114"/>
                <a:gd name="connsiteX3" fmla="*/ 176144 w 711145"/>
                <a:gd name="connsiteY3" fmla="*/ 500742 h 1132114"/>
                <a:gd name="connsiteX4" fmla="*/ 217391 w 711145"/>
                <a:gd name="connsiteY4" fmla="*/ 0 h 1132114"/>
                <a:gd name="connsiteX0" fmla="*/ 216466 w 694978"/>
                <a:gd name="connsiteY0" fmla="*/ 1132114 h 1132114"/>
                <a:gd name="connsiteX1" fmla="*/ 20524 w 694978"/>
                <a:gd name="connsiteY1" fmla="*/ 783771 h 1132114"/>
                <a:gd name="connsiteX2" fmla="*/ 693946 w 694978"/>
                <a:gd name="connsiteY2" fmla="*/ 792200 h 1132114"/>
                <a:gd name="connsiteX3" fmla="*/ 175219 w 694978"/>
                <a:gd name="connsiteY3" fmla="*/ 500742 h 1132114"/>
                <a:gd name="connsiteX4" fmla="*/ 216466 w 694978"/>
                <a:gd name="connsiteY4" fmla="*/ 0 h 1132114"/>
                <a:gd name="connsiteX0" fmla="*/ 216464 w 694975"/>
                <a:gd name="connsiteY0" fmla="*/ 1132114 h 1132114"/>
                <a:gd name="connsiteX1" fmla="*/ 20522 w 694975"/>
                <a:gd name="connsiteY1" fmla="*/ 783771 h 1132114"/>
                <a:gd name="connsiteX2" fmla="*/ 693943 w 694975"/>
                <a:gd name="connsiteY2" fmla="*/ 713542 h 1132114"/>
                <a:gd name="connsiteX3" fmla="*/ 175217 w 694975"/>
                <a:gd name="connsiteY3" fmla="*/ 500742 h 1132114"/>
                <a:gd name="connsiteX4" fmla="*/ 216464 w 694975"/>
                <a:gd name="connsiteY4" fmla="*/ 0 h 1132114"/>
                <a:gd name="connsiteX0" fmla="*/ 216464 w 694762"/>
                <a:gd name="connsiteY0" fmla="*/ 1132114 h 1132114"/>
                <a:gd name="connsiteX1" fmla="*/ 20522 w 694762"/>
                <a:gd name="connsiteY1" fmla="*/ 783771 h 1132114"/>
                <a:gd name="connsiteX2" fmla="*/ 693943 w 694762"/>
                <a:gd name="connsiteY2" fmla="*/ 713542 h 1132114"/>
                <a:gd name="connsiteX3" fmla="*/ 159951 w 694762"/>
                <a:gd name="connsiteY3" fmla="*/ 392588 h 1132114"/>
                <a:gd name="connsiteX4" fmla="*/ 216464 w 694762"/>
                <a:gd name="connsiteY4" fmla="*/ 0 h 1132114"/>
                <a:gd name="connsiteX0" fmla="*/ 216464 w 694548"/>
                <a:gd name="connsiteY0" fmla="*/ 1132114 h 1132114"/>
                <a:gd name="connsiteX1" fmla="*/ 20522 w 694548"/>
                <a:gd name="connsiteY1" fmla="*/ 783771 h 1132114"/>
                <a:gd name="connsiteX2" fmla="*/ 693943 w 694548"/>
                <a:gd name="connsiteY2" fmla="*/ 713542 h 1132114"/>
                <a:gd name="connsiteX3" fmla="*/ 159951 w 694548"/>
                <a:gd name="connsiteY3" fmla="*/ 392588 h 1132114"/>
                <a:gd name="connsiteX4" fmla="*/ 216464 w 694548"/>
                <a:gd name="connsiteY4" fmla="*/ 0 h 1132114"/>
                <a:gd name="connsiteX0" fmla="*/ 202999 w 558616"/>
                <a:gd name="connsiteY0" fmla="*/ 1132114 h 1132114"/>
                <a:gd name="connsiteX1" fmla="*/ 7057 w 558616"/>
                <a:gd name="connsiteY1" fmla="*/ 783771 h 1132114"/>
                <a:gd name="connsiteX2" fmla="*/ 436208 w 558616"/>
                <a:gd name="connsiteY2" fmla="*/ 625052 h 1132114"/>
                <a:gd name="connsiteX3" fmla="*/ 146486 w 558616"/>
                <a:gd name="connsiteY3" fmla="*/ 392588 h 1132114"/>
                <a:gd name="connsiteX4" fmla="*/ 202999 w 558616"/>
                <a:gd name="connsiteY4" fmla="*/ 0 h 1132114"/>
                <a:gd name="connsiteX0" fmla="*/ 132313 w 487930"/>
                <a:gd name="connsiteY0" fmla="*/ 1132114 h 1132114"/>
                <a:gd name="connsiteX1" fmla="*/ 12706 w 487930"/>
                <a:gd name="connsiteY1" fmla="*/ 862429 h 1132114"/>
                <a:gd name="connsiteX2" fmla="*/ 365522 w 487930"/>
                <a:gd name="connsiteY2" fmla="*/ 625052 h 1132114"/>
                <a:gd name="connsiteX3" fmla="*/ 75800 w 487930"/>
                <a:gd name="connsiteY3" fmla="*/ 392588 h 1132114"/>
                <a:gd name="connsiteX4" fmla="*/ 132313 w 487930"/>
                <a:gd name="connsiteY4" fmla="*/ 0 h 1132114"/>
                <a:gd name="connsiteX0" fmla="*/ 126352 w 481969"/>
                <a:gd name="connsiteY0" fmla="*/ 1132114 h 1132114"/>
                <a:gd name="connsiteX1" fmla="*/ 6745 w 481969"/>
                <a:gd name="connsiteY1" fmla="*/ 862429 h 1132114"/>
                <a:gd name="connsiteX2" fmla="*/ 359561 w 481969"/>
                <a:gd name="connsiteY2" fmla="*/ 625052 h 1132114"/>
                <a:gd name="connsiteX3" fmla="*/ 69839 w 481969"/>
                <a:gd name="connsiteY3" fmla="*/ 392588 h 1132114"/>
                <a:gd name="connsiteX4" fmla="*/ 126352 w 481969"/>
                <a:gd name="connsiteY4" fmla="*/ 0 h 1132114"/>
                <a:gd name="connsiteX0" fmla="*/ 126352 w 359869"/>
                <a:gd name="connsiteY0" fmla="*/ 1132114 h 1132114"/>
                <a:gd name="connsiteX1" fmla="*/ 6745 w 359869"/>
                <a:gd name="connsiteY1" fmla="*/ 862429 h 1132114"/>
                <a:gd name="connsiteX2" fmla="*/ 359561 w 359869"/>
                <a:gd name="connsiteY2" fmla="*/ 625052 h 1132114"/>
                <a:gd name="connsiteX3" fmla="*/ 69839 w 359869"/>
                <a:gd name="connsiteY3" fmla="*/ 392588 h 1132114"/>
                <a:gd name="connsiteX4" fmla="*/ 126352 w 359869"/>
                <a:gd name="connsiteY4" fmla="*/ 0 h 113211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5215 w 248805"/>
                <a:gd name="connsiteY0" fmla="*/ 1004294 h 1004294"/>
                <a:gd name="connsiteX1" fmla="*/ 5608 w 248805"/>
                <a:gd name="connsiteY1" fmla="*/ 734609 h 1004294"/>
                <a:gd name="connsiteX2" fmla="*/ 248361 w 248805"/>
                <a:gd name="connsiteY2" fmla="*/ 490143 h 1004294"/>
                <a:gd name="connsiteX3" fmla="*/ 68702 w 248805"/>
                <a:gd name="connsiteY3" fmla="*/ 264768 h 1004294"/>
                <a:gd name="connsiteX4" fmla="*/ 186282 w 248805"/>
                <a:gd name="connsiteY4" fmla="*/ 0 h 1004294"/>
                <a:gd name="connsiteX0" fmla="*/ 74330 w 197478"/>
                <a:gd name="connsiteY0" fmla="*/ 1004294 h 1004294"/>
                <a:gd name="connsiteX1" fmla="*/ 20761 w 197478"/>
                <a:gd name="connsiteY1" fmla="*/ 727521 h 1004294"/>
                <a:gd name="connsiteX2" fmla="*/ 197476 w 197478"/>
                <a:gd name="connsiteY2" fmla="*/ 490143 h 1004294"/>
                <a:gd name="connsiteX3" fmla="*/ 17817 w 197478"/>
                <a:gd name="connsiteY3" fmla="*/ 264768 h 1004294"/>
                <a:gd name="connsiteX4" fmla="*/ 135397 w 197478"/>
                <a:gd name="connsiteY4" fmla="*/ 0 h 100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478" h="1004294">
                  <a:moveTo>
                    <a:pt x="74330" y="1004294"/>
                  </a:moveTo>
                  <a:cubicBezTo>
                    <a:pt x="-30898" y="875479"/>
                    <a:pt x="237" y="813213"/>
                    <a:pt x="20761" y="727521"/>
                  </a:cubicBezTo>
                  <a:cubicBezTo>
                    <a:pt x="41285" y="641829"/>
                    <a:pt x="197967" y="567268"/>
                    <a:pt x="197476" y="490143"/>
                  </a:cubicBezTo>
                  <a:cubicBezTo>
                    <a:pt x="196985" y="413018"/>
                    <a:pt x="28163" y="346458"/>
                    <a:pt x="17817" y="264768"/>
                  </a:cubicBezTo>
                  <a:cubicBezTo>
                    <a:pt x="7471" y="183078"/>
                    <a:pt x="130239" y="192315"/>
                    <a:pt x="135397" y="0"/>
                  </a:cubicBezTo>
                </a:path>
              </a:pathLst>
            </a:custGeom>
            <a:noFill/>
            <a:ln w="25400" cmpd="sng">
              <a:solidFill>
                <a:schemeClr val="bg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0800000">
              <a:off x="1592560" y="3168782"/>
              <a:ext cx="131028" cy="940499"/>
            </a:xfrm>
            <a:custGeom>
              <a:avLst/>
              <a:gdLst>
                <a:gd name="connsiteX0" fmla="*/ 197289 w 1010366"/>
                <a:gd name="connsiteY0" fmla="*/ 1132114 h 1132114"/>
                <a:gd name="connsiteX1" fmla="*/ 1347 w 1010366"/>
                <a:gd name="connsiteY1" fmla="*/ 783771 h 1132114"/>
                <a:gd name="connsiteX2" fmla="*/ 284375 w 1010366"/>
                <a:gd name="connsiteY2" fmla="*/ 587829 h 1132114"/>
                <a:gd name="connsiteX3" fmla="*/ 88432 w 1010366"/>
                <a:gd name="connsiteY3" fmla="*/ 304800 h 1132114"/>
                <a:gd name="connsiteX4" fmla="*/ 197289 w 1010366"/>
                <a:gd name="connsiteY4" fmla="*/ 0 h 1132114"/>
                <a:gd name="connsiteX0" fmla="*/ 217391 w 1016541"/>
                <a:gd name="connsiteY0" fmla="*/ 1132114 h 1132114"/>
                <a:gd name="connsiteX1" fmla="*/ 21449 w 1016541"/>
                <a:gd name="connsiteY1" fmla="*/ 783771 h 1132114"/>
                <a:gd name="connsiteX2" fmla="*/ 710139 w 1016541"/>
                <a:gd name="connsiteY2" fmla="*/ 870858 h 1132114"/>
                <a:gd name="connsiteX3" fmla="*/ 108534 w 1016541"/>
                <a:gd name="connsiteY3" fmla="*/ 304800 h 1132114"/>
                <a:gd name="connsiteX4" fmla="*/ 217391 w 1016541"/>
                <a:gd name="connsiteY4" fmla="*/ 0 h 1132114"/>
                <a:gd name="connsiteX0" fmla="*/ 217391 w 1032699"/>
                <a:gd name="connsiteY0" fmla="*/ 1132114 h 1132114"/>
                <a:gd name="connsiteX1" fmla="*/ 21449 w 1032699"/>
                <a:gd name="connsiteY1" fmla="*/ 783771 h 1132114"/>
                <a:gd name="connsiteX2" fmla="*/ 710139 w 1032699"/>
                <a:gd name="connsiteY2" fmla="*/ 870858 h 1132114"/>
                <a:gd name="connsiteX3" fmla="*/ 176144 w 1032699"/>
                <a:gd name="connsiteY3" fmla="*/ 500742 h 1132114"/>
                <a:gd name="connsiteX4" fmla="*/ 217391 w 1032699"/>
                <a:gd name="connsiteY4" fmla="*/ 0 h 1132114"/>
                <a:gd name="connsiteX0" fmla="*/ 217391 w 711145"/>
                <a:gd name="connsiteY0" fmla="*/ 1132114 h 1132114"/>
                <a:gd name="connsiteX1" fmla="*/ 21449 w 711145"/>
                <a:gd name="connsiteY1" fmla="*/ 783771 h 1132114"/>
                <a:gd name="connsiteX2" fmla="*/ 710139 w 711145"/>
                <a:gd name="connsiteY2" fmla="*/ 870858 h 1132114"/>
                <a:gd name="connsiteX3" fmla="*/ 176144 w 711145"/>
                <a:gd name="connsiteY3" fmla="*/ 500742 h 1132114"/>
                <a:gd name="connsiteX4" fmla="*/ 217391 w 711145"/>
                <a:gd name="connsiteY4" fmla="*/ 0 h 1132114"/>
                <a:gd name="connsiteX0" fmla="*/ 216466 w 694978"/>
                <a:gd name="connsiteY0" fmla="*/ 1132114 h 1132114"/>
                <a:gd name="connsiteX1" fmla="*/ 20524 w 694978"/>
                <a:gd name="connsiteY1" fmla="*/ 783771 h 1132114"/>
                <a:gd name="connsiteX2" fmla="*/ 693946 w 694978"/>
                <a:gd name="connsiteY2" fmla="*/ 792200 h 1132114"/>
                <a:gd name="connsiteX3" fmla="*/ 175219 w 694978"/>
                <a:gd name="connsiteY3" fmla="*/ 500742 h 1132114"/>
                <a:gd name="connsiteX4" fmla="*/ 216466 w 694978"/>
                <a:gd name="connsiteY4" fmla="*/ 0 h 1132114"/>
                <a:gd name="connsiteX0" fmla="*/ 216464 w 694975"/>
                <a:gd name="connsiteY0" fmla="*/ 1132114 h 1132114"/>
                <a:gd name="connsiteX1" fmla="*/ 20522 w 694975"/>
                <a:gd name="connsiteY1" fmla="*/ 783771 h 1132114"/>
                <a:gd name="connsiteX2" fmla="*/ 693943 w 694975"/>
                <a:gd name="connsiteY2" fmla="*/ 713542 h 1132114"/>
                <a:gd name="connsiteX3" fmla="*/ 175217 w 694975"/>
                <a:gd name="connsiteY3" fmla="*/ 500742 h 1132114"/>
                <a:gd name="connsiteX4" fmla="*/ 216464 w 694975"/>
                <a:gd name="connsiteY4" fmla="*/ 0 h 1132114"/>
                <a:gd name="connsiteX0" fmla="*/ 216464 w 694762"/>
                <a:gd name="connsiteY0" fmla="*/ 1132114 h 1132114"/>
                <a:gd name="connsiteX1" fmla="*/ 20522 w 694762"/>
                <a:gd name="connsiteY1" fmla="*/ 783771 h 1132114"/>
                <a:gd name="connsiteX2" fmla="*/ 693943 w 694762"/>
                <a:gd name="connsiteY2" fmla="*/ 713542 h 1132114"/>
                <a:gd name="connsiteX3" fmla="*/ 159951 w 694762"/>
                <a:gd name="connsiteY3" fmla="*/ 392588 h 1132114"/>
                <a:gd name="connsiteX4" fmla="*/ 216464 w 694762"/>
                <a:gd name="connsiteY4" fmla="*/ 0 h 1132114"/>
                <a:gd name="connsiteX0" fmla="*/ 216464 w 694548"/>
                <a:gd name="connsiteY0" fmla="*/ 1132114 h 1132114"/>
                <a:gd name="connsiteX1" fmla="*/ 20522 w 694548"/>
                <a:gd name="connsiteY1" fmla="*/ 783771 h 1132114"/>
                <a:gd name="connsiteX2" fmla="*/ 693943 w 694548"/>
                <a:gd name="connsiteY2" fmla="*/ 713542 h 1132114"/>
                <a:gd name="connsiteX3" fmla="*/ 159951 w 694548"/>
                <a:gd name="connsiteY3" fmla="*/ 392588 h 1132114"/>
                <a:gd name="connsiteX4" fmla="*/ 216464 w 694548"/>
                <a:gd name="connsiteY4" fmla="*/ 0 h 1132114"/>
                <a:gd name="connsiteX0" fmla="*/ 202999 w 558616"/>
                <a:gd name="connsiteY0" fmla="*/ 1132114 h 1132114"/>
                <a:gd name="connsiteX1" fmla="*/ 7057 w 558616"/>
                <a:gd name="connsiteY1" fmla="*/ 783771 h 1132114"/>
                <a:gd name="connsiteX2" fmla="*/ 436208 w 558616"/>
                <a:gd name="connsiteY2" fmla="*/ 625052 h 1132114"/>
                <a:gd name="connsiteX3" fmla="*/ 146486 w 558616"/>
                <a:gd name="connsiteY3" fmla="*/ 392588 h 1132114"/>
                <a:gd name="connsiteX4" fmla="*/ 202999 w 558616"/>
                <a:gd name="connsiteY4" fmla="*/ 0 h 1132114"/>
                <a:gd name="connsiteX0" fmla="*/ 132313 w 487930"/>
                <a:gd name="connsiteY0" fmla="*/ 1132114 h 1132114"/>
                <a:gd name="connsiteX1" fmla="*/ 12706 w 487930"/>
                <a:gd name="connsiteY1" fmla="*/ 862429 h 1132114"/>
                <a:gd name="connsiteX2" fmla="*/ 365522 w 487930"/>
                <a:gd name="connsiteY2" fmla="*/ 625052 h 1132114"/>
                <a:gd name="connsiteX3" fmla="*/ 75800 w 487930"/>
                <a:gd name="connsiteY3" fmla="*/ 392588 h 1132114"/>
                <a:gd name="connsiteX4" fmla="*/ 132313 w 487930"/>
                <a:gd name="connsiteY4" fmla="*/ 0 h 1132114"/>
                <a:gd name="connsiteX0" fmla="*/ 126352 w 481969"/>
                <a:gd name="connsiteY0" fmla="*/ 1132114 h 1132114"/>
                <a:gd name="connsiteX1" fmla="*/ 6745 w 481969"/>
                <a:gd name="connsiteY1" fmla="*/ 862429 h 1132114"/>
                <a:gd name="connsiteX2" fmla="*/ 359561 w 481969"/>
                <a:gd name="connsiteY2" fmla="*/ 625052 h 1132114"/>
                <a:gd name="connsiteX3" fmla="*/ 69839 w 481969"/>
                <a:gd name="connsiteY3" fmla="*/ 392588 h 1132114"/>
                <a:gd name="connsiteX4" fmla="*/ 126352 w 481969"/>
                <a:gd name="connsiteY4" fmla="*/ 0 h 1132114"/>
                <a:gd name="connsiteX0" fmla="*/ 126352 w 359869"/>
                <a:gd name="connsiteY0" fmla="*/ 1132114 h 1132114"/>
                <a:gd name="connsiteX1" fmla="*/ 6745 w 359869"/>
                <a:gd name="connsiteY1" fmla="*/ 862429 h 1132114"/>
                <a:gd name="connsiteX2" fmla="*/ 359561 w 359869"/>
                <a:gd name="connsiteY2" fmla="*/ 625052 h 1132114"/>
                <a:gd name="connsiteX3" fmla="*/ 69839 w 359869"/>
                <a:gd name="connsiteY3" fmla="*/ 392588 h 1132114"/>
                <a:gd name="connsiteX4" fmla="*/ 126352 w 359869"/>
                <a:gd name="connsiteY4" fmla="*/ 0 h 113211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6572 w 272135"/>
                <a:gd name="connsiteY0" fmla="*/ 1004294 h 1004294"/>
                <a:gd name="connsiteX1" fmla="*/ 6965 w 272135"/>
                <a:gd name="connsiteY1" fmla="*/ 734609 h 1004294"/>
                <a:gd name="connsiteX2" fmla="*/ 271731 w 272135"/>
                <a:gd name="connsiteY2" fmla="*/ 490144 h 1004294"/>
                <a:gd name="connsiteX3" fmla="*/ 70059 w 272135"/>
                <a:gd name="connsiteY3" fmla="*/ 264768 h 1004294"/>
                <a:gd name="connsiteX4" fmla="*/ 187639 w 272135"/>
                <a:gd name="connsiteY4" fmla="*/ 0 h 1004294"/>
                <a:gd name="connsiteX0" fmla="*/ 57597 w 203529"/>
                <a:gd name="connsiteY0" fmla="*/ 1004294 h 1004294"/>
                <a:gd name="connsiteX1" fmla="*/ 70068 w 203529"/>
                <a:gd name="connsiteY1" fmla="*/ 727521 h 1004294"/>
                <a:gd name="connsiteX2" fmla="*/ 202756 w 203529"/>
                <a:gd name="connsiteY2" fmla="*/ 490144 h 1004294"/>
                <a:gd name="connsiteX3" fmla="*/ 1084 w 203529"/>
                <a:gd name="connsiteY3" fmla="*/ 264768 h 1004294"/>
                <a:gd name="connsiteX4" fmla="*/ 118664 w 203529"/>
                <a:gd name="connsiteY4" fmla="*/ 0 h 1004294"/>
                <a:gd name="connsiteX0" fmla="*/ 145648 w 203451"/>
                <a:gd name="connsiteY0" fmla="*/ 940499 h 940499"/>
                <a:gd name="connsiteX1" fmla="*/ 70068 w 203451"/>
                <a:gd name="connsiteY1" fmla="*/ 727521 h 940499"/>
                <a:gd name="connsiteX2" fmla="*/ 202756 w 203451"/>
                <a:gd name="connsiteY2" fmla="*/ 490144 h 940499"/>
                <a:gd name="connsiteX3" fmla="*/ 1084 w 203451"/>
                <a:gd name="connsiteY3" fmla="*/ 264768 h 940499"/>
                <a:gd name="connsiteX4" fmla="*/ 118664 w 203451"/>
                <a:gd name="connsiteY4" fmla="*/ 0 h 940499"/>
                <a:gd name="connsiteX0" fmla="*/ 145648 w 203451"/>
                <a:gd name="connsiteY0" fmla="*/ 940499 h 940499"/>
                <a:gd name="connsiteX1" fmla="*/ 70068 w 203451"/>
                <a:gd name="connsiteY1" fmla="*/ 727521 h 940499"/>
                <a:gd name="connsiteX2" fmla="*/ 202756 w 203451"/>
                <a:gd name="connsiteY2" fmla="*/ 490144 h 940499"/>
                <a:gd name="connsiteX3" fmla="*/ 1084 w 203451"/>
                <a:gd name="connsiteY3" fmla="*/ 264768 h 940499"/>
                <a:gd name="connsiteX4" fmla="*/ 118664 w 203451"/>
                <a:gd name="connsiteY4" fmla="*/ 0 h 94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451" h="940499">
                  <a:moveTo>
                    <a:pt x="145648" y="940499"/>
                  </a:moveTo>
                  <a:cubicBezTo>
                    <a:pt x="150484" y="804596"/>
                    <a:pt x="60550" y="802580"/>
                    <a:pt x="70068" y="727521"/>
                  </a:cubicBezTo>
                  <a:cubicBezTo>
                    <a:pt x="79586" y="652462"/>
                    <a:pt x="214253" y="567270"/>
                    <a:pt x="202756" y="490144"/>
                  </a:cubicBezTo>
                  <a:cubicBezTo>
                    <a:pt x="191259" y="413019"/>
                    <a:pt x="15099" y="346459"/>
                    <a:pt x="1084" y="264768"/>
                  </a:cubicBezTo>
                  <a:cubicBezTo>
                    <a:pt x="-12931" y="183077"/>
                    <a:pt x="113506" y="192315"/>
                    <a:pt x="118664" y="0"/>
                  </a:cubicBezTo>
                </a:path>
              </a:pathLst>
            </a:custGeom>
            <a:noFill/>
            <a:ln w="25400" cmpd="sng">
              <a:solidFill>
                <a:schemeClr val="bg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 rot="10800000">
              <a:off x="947680" y="3168782"/>
              <a:ext cx="66046" cy="663888"/>
            </a:xfrm>
            <a:custGeom>
              <a:avLst/>
              <a:gdLst>
                <a:gd name="connsiteX0" fmla="*/ 197289 w 1010366"/>
                <a:gd name="connsiteY0" fmla="*/ 1132114 h 1132114"/>
                <a:gd name="connsiteX1" fmla="*/ 1347 w 1010366"/>
                <a:gd name="connsiteY1" fmla="*/ 783771 h 1132114"/>
                <a:gd name="connsiteX2" fmla="*/ 284375 w 1010366"/>
                <a:gd name="connsiteY2" fmla="*/ 587829 h 1132114"/>
                <a:gd name="connsiteX3" fmla="*/ 88432 w 1010366"/>
                <a:gd name="connsiteY3" fmla="*/ 304800 h 1132114"/>
                <a:gd name="connsiteX4" fmla="*/ 197289 w 1010366"/>
                <a:gd name="connsiteY4" fmla="*/ 0 h 1132114"/>
                <a:gd name="connsiteX0" fmla="*/ 217391 w 1016541"/>
                <a:gd name="connsiteY0" fmla="*/ 1132114 h 1132114"/>
                <a:gd name="connsiteX1" fmla="*/ 21449 w 1016541"/>
                <a:gd name="connsiteY1" fmla="*/ 783771 h 1132114"/>
                <a:gd name="connsiteX2" fmla="*/ 710139 w 1016541"/>
                <a:gd name="connsiteY2" fmla="*/ 870858 h 1132114"/>
                <a:gd name="connsiteX3" fmla="*/ 108534 w 1016541"/>
                <a:gd name="connsiteY3" fmla="*/ 304800 h 1132114"/>
                <a:gd name="connsiteX4" fmla="*/ 217391 w 1016541"/>
                <a:gd name="connsiteY4" fmla="*/ 0 h 1132114"/>
                <a:gd name="connsiteX0" fmla="*/ 217391 w 1032699"/>
                <a:gd name="connsiteY0" fmla="*/ 1132114 h 1132114"/>
                <a:gd name="connsiteX1" fmla="*/ 21449 w 1032699"/>
                <a:gd name="connsiteY1" fmla="*/ 783771 h 1132114"/>
                <a:gd name="connsiteX2" fmla="*/ 710139 w 1032699"/>
                <a:gd name="connsiteY2" fmla="*/ 870858 h 1132114"/>
                <a:gd name="connsiteX3" fmla="*/ 176144 w 1032699"/>
                <a:gd name="connsiteY3" fmla="*/ 500742 h 1132114"/>
                <a:gd name="connsiteX4" fmla="*/ 217391 w 1032699"/>
                <a:gd name="connsiteY4" fmla="*/ 0 h 1132114"/>
                <a:gd name="connsiteX0" fmla="*/ 217391 w 711145"/>
                <a:gd name="connsiteY0" fmla="*/ 1132114 h 1132114"/>
                <a:gd name="connsiteX1" fmla="*/ 21449 w 711145"/>
                <a:gd name="connsiteY1" fmla="*/ 783771 h 1132114"/>
                <a:gd name="connsiteX2" fmla="*/ 710139 w 711145"/>
                <a:gd name="connsiteY2" fmla="*/ 870858 h 1132114"/>
                <a:gd name="connsiteX3" fmla="*/ 176144 w 711145"/>
                <a:gd name="connsiteY3" fmla="*/ 500742 h 1132114"/>
                <a:gd name="connsiteX4" fmla="*/ 217391 w 711145"/>
                <a:gd name="connsiteY4" fmla="*/ 0 h 1132114"/>
                <a:gd name="connsiteX0" fmla="*/ 216466 w 694978"/>
                <a:gd name="connsiteY0" fmla="*/ 1132114 h 1132114"/>
                <a:gd name="connsiteX1" fmla="*/ 20524 w 694978"/>
                <a:gd name="connsiteY1" fmla="*/ 783771 h 1132114"/>
                <a:gd name="connsiteX2" fmla="*/ 693946 w 694978"/>
                <a:gd name="connsiteY2" fmla="*/ 792200 h 1132114"/>
                <a:gd name="connsiteX3" fmla="*/ 175219 w 694978"/>
                <a:gd name="connsiteY3" fmla="*/ 500742 h 1132114"/>
                <a:gd name="connsiteX4" fmla="*/ 216466 w 694978"/>
                <a:gd name="connsiteY4" fmla="*/ 0 h 1132114"/>
                <a:gd name="connsiteX0" fmla="*/ 216464 w 694975"/>
                <a:gd name="connsiteY0" fmla="*/ 1132114 h 1132114"/>
                <a:gd name="connsiteX1" fmla="*/ 20522 w 694975"/>
                <a:gd name="connsiteY1" fmla="*/ 783771 h 1132114"/>
                <a:gd name="connsiteX2" fmla="*/ 693943 w 694975"/>
                <a:gd name="connsiteY2" fmla="*/ 713542 h 1132114"/>
                <a:gd name="connsiteX3" fmla="*/ 175217 w 694975"/>
                <a:gd name="connsiteY3" fmla="*/ 500742 h 1132114"/>
                <a:gd name="connsiteX4" fmla="*/ 216464 w 694975"/>
                <a:gd name="connsiteY4" fmla="*/ 0 h 1132114"/>
                <a:gd name="connsiteX0" fmla="*/ 216464 w 694762"/>
                <a:gd name="connsiteY0" fmla="*/ 1132114 h 1132114"/>
                <a:gd name="connsiteX1" fmla="*/ 20522 w 694762"/>
                <a:gd name="connsiteY1" fmla="*/ 783771 h 1132114"/>
                <a:gd name="connsiteX2" fmla="*/ 693943 w 694762"/>
                <a:gd name="connsiteY2" fmla="*/ 713542 h 1132114"/>
                <a:gd name="connsiteX3" fmla="*/ 159951 w 694762"/>
                <a:gd name="connsiteY3" fmla="*/ 392588 h 1132114"/>
                <a:gd name="connsiteX4" fmla="*/ 216464 w 694762"/>
                <a:gd name="connsiteY4" fmla="*/ 0 h 1132114"/>
                <a:gd name="connsiteX0" fmla="*/ 216464 w 694548"/>
                <a:gd name="connsiteY0" fmla="*/ 1132114 h 1132114"/>
                <a:gd name="connsiteX1" fmla="*/ 20522 w 694548"/>
                <a:gd name="connsiteY1" fmla="*/ 783771 h 1132114"/>
                <a:gd name="connsiteX2" fmla="*/ 693943 w 694548"/>
                <a:gd name="connsiteY2" fmla="*/ 713542 h 1132114"/>
                <a:gd name="connsiteX3" fmla="*/ 159951 w 694548"/>
                <a:gd name="connsiteY3" fmla="*/ 392588 h 1132114"/>
                <a:gd name="connsiteX4" fmla="*/ 216464 w 694548"/>
                <a:gd name="connsiteY4" fmla="*/ 0 h 1132114"/>
                <a:gd name="connsiteX0" fmla="*/ 202999 w 558616"/>
                <a:gd name="connsiteY0" fmla="*/ 1132114 h 1132114"/>
                <a:gd name="connsiteX1" fmla="*/ 7057 w 558616"/>
                <a:gd name="connsiteY1" fmla="*/ 783771 h 1132114"/>
                <a:gd name="connsiteX2" fmla="*/ 436208 w 558616"/>
                <a:gd name="connsiteY2" fmla="*/ 625052 h 1132114"/>
                <a:gd name="connsiteX3" fmla="*/ 146486 w 558616"/>
                <a:gd name="connsiteY3" fmla="*/ 392588 h 1132114"/>
                <a:gd name="connsiteX4" fmla="*/ 202999 w 558616"/>
                <a:gd name="connsiteY4" fmla="*/ 0 h 1132114"/>
                <a:gd name="connsiteX0" fmla="*/ 132313 w 487930"/>
                <a:gd name="connsiteY0" fmla="*/ 1132114 h 1132114"/>
                <a:gd name="connsiteX1" fmla="*/ 12706 w 487930"/>
                <a:gd name="connsiteY1" fmla="*/ 862429 h 1132114"/>
                <a:gd name="connsiteX2" fmla="*/ 365522 w 487930"/>
                <a:gd name="connsiteY2" fmla="*/ 625052 h 1132114"/>
                <a:gd name="connsiteX3" fmla="*/ 75800 w 487930"/>
                <a:gd name="connsiteY3" fmla="*/ 392588 h 1132114"/>
                <a:gd name="connsiteX4" fmla="*/ 132313 w 487930"/>
                <a:gd name="connsiteY4" fmla="*/ 0 h 1132114"/>
                <a:gd name="connsiteX0" fmla="*/ 126352 w 481969"/>
                <a:gd name="connsiteY0" fmla="*/ 1132114 h 1132114"/>
                <a:gd name="connsiteX1" fmla="*/ 6745 w 481969"/>
                <a:gd name="connsiteY1" fmla="*/ 862429 h 1132114"/>
                <a:gd name="connsiteX2" fmla="*/ 359561 w 481969"/>
                <a:gd name="connsiteY2" fmla="*/ 625052 h 1132114"/>
                <a:gd name="connsiteX3" fmla="*/ 69839 w 481969"/>
                <a:gd name="connsiteY3" fmla="*/ 392588 h 1132114"/>
                <a:gd name="connsiteX4" fmla="*/ 126352 w 481969"/>
                <a:gd name="connsiteY4" fmla="*/ 0 h 1132114"/>
                <a:gd name="connsiteX0" fmla="*/ 126352 w 359869"/>
                <a:gd name="connsiteY0" fmla="*/ 1132114 h 1132114"/>
                <a:gd name="connsiteX1" fmla="*/ 6745 w 359869"/>
                <a:gd name="connsiteY1" fmla="*/ 862429 h 1132114"/>
                <a:gd name="connsiteX2" fmla="*/ 359561 w 359869"/>
                <a:gd name="connsiteY2" fmla="*/ 625052 h 1132114"/>
                <a:gd name="connsiteX3" fmla="*/ 69839 w 359869"/>
                <a:gd name="connsiteY3" fmla="*/ 392588 h 1132114"/>
                <a:gd name="connsiteX4" fmla="*/ 126352 w 359869"/>
                <a:gd name="connsiteY4" fmla="*/ 0 h 113211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3908 w 225533"/>
                <a:gd name="connsiteY0" fmla="*/ 1004294 h 1004294"/>
                <a:gd name="connsiteX1" fmla="*/ 4301 w 225533"/>
                <a:gd name="connsiteY1" fmla="*/ 734609 h 1004294"/>
                <a:gd name="connsiteX2" fmla="*/ 225041 w 225533"/>
                <a:gd name="connsiteY2" fmla="*/ 490143 h 1004294"/>
                <a:gd name="connsiteX3" fmla="*/ 67395 w 225533"/>
                <a:gd name="connsiteY3" fmla="*/ 264768 h 1004294"/>
                <a:gd name="connsiteX4" fmla="*/ 184975 w 225533"/>
                <a:gd name="connsiteY4" fmla="*/ 0 h 1004294"/>
                <a:gd name="connsiteX0" fmla="*/ 79439 w 180580"/>
                <a:gd name="connsiteY0" fmla="*/ 1004294 h 1004294"/>
                <a:gd name="connsiteX1" fmla="*/ 14864 w 180580"/>
                <a:gd name="connsiteY1" fmla="*/ 777140 h 1004294"/>
                <a:gd name="connsiteX2" fmla="*/ 180572 w 180580"/>
                <a:gd name="connsiteY2" fmla="*/ 490143 h 1004294"/>
                <a:gd name="connsiteX3" fmla="*/ 22926 w 180580"/>
                <a:gd name="connsiteY3" fmla="*/ 264768 h 1004294"/>
                <a:gd name="connsiteX4" fmla="*/ 140506 w 180580"/>
                <a:gd name="connsiteY4" fmla="*/ 0 h 1004294"/>
                <a:gd name="connsiteX0" fmla="*/ 131288 w 166391"/>
                <a:gd name="connsiteY0" fmla="*/ 968853 h 968853"/>
                <a:gd name="connsiteX1" fmla="*/ 675 w 166391"/>
                <a:gd name="connsiteY1" fmla="*/ 777140 h 968853"/>
                <a:gd name="connsiteX2" fmla="*/ 166383 w 166391"/>
                <a:gd name="connsiteY2" fmla="*/ 490143 h 968853"/>
                <a:gd name="connsiteX3" fmla="*/ 8737 w 166391"/>
                <a:gd name="connsiteY3" fmla="*/ 264768 h 968853"/>
                <a:gd name="connsiteX4" fmla="*/ 126317 w 166391"/>
                <a:gd name="connsiteY4" fmla="*/ 0 h 968853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391" h="1025560">
                  <a:moveTo>
                    <a:pt x="131288" y="1025560"/>
                  </a:moveTo>
                  <a:cubicBezTo>
                    <a:pt x="26060" y="896745"/>
                    <a:pt x="-5174" y="913632"/>
                    <a:pt x="675" y="833847"/>
                  </a:cubicBezTo>
                  <a:cubicBezTo>
                    <a:pt x="6524" y="754062"/>
                    <a:pt x="165039" y="632245"/>
                    <a:pt x="166383" y="546850"/>
                  </a:cubicBezTo>
                  <a:cubicBezTo>
                    <a:pt x="167727" y="461455"/>
                    <a:pt x="15415" y="412617"/>
                    <a:pt x="8737" y="321475"/>
                  </a:cubicBezTo>
                  <a:cubicBezTo>
                    <a:pt x="2059" y="230333"/>
                    <a:pt x="176190" y="171050"/>
                    <a:pt x="126316" y="0"/>
                  </a:cubicBezTo>
                </a:path>
              </a:pathLst>
            </a:custGeom>
            <a:noFill/>
            <a:ln w="25400" cmpd="sng">
              <a:solidFill>
                <a:schemeClr val="bg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 rot="10800000">
              <a:off x="1162640" y="3168782"/>
              <a:ext cx="66046" cy="663888"/>
            </a:xfrm>
            <a:custGeom>
              <a:avLst/>
              <a:gdLst>
                <a:gd name="connsiteX0" fmla="*/ 197289 w 1010366"/>
                <a:gd name="connsiteY0" fmla="*/ 1132114 h 1132114"/>
                <a:gd name="connsiteX1" fmla="*/ 1347 w 1010366"/>
                <a:gd name="connsiteY1" fmla="*/ 783771 h 1132114"/>
                <a:gd name="connsiteX2" fmla="*/ 284375 w 1010366"/>
                <a:gd name="connsiteY2" fmla="*/ 587829 h 1132114"/>
                <a:gd name="connsiteX3" fmla="*/ 88432 w 1010366"/>
                <a:gd name="connsiteY3" fmla="*/ 304800 h 1132114"/>
                <a:gd name="connsiteX4" fmla="*/ 197289 w 1010366"/>
                <a:gd name="connsiteY4" fmla="*/ 0 h 1132114"/>
                <a:gd name="connsiteX0" fmla="*/ 217391 w 1016541"/>
                <a:gd name="connsiteY0" fmla="*/ 1132114 h 1132114"/>
                <a:gd name="connsiteX1" fmla="*/ 21449 w 1016541"/>
                <a:gd name="connsiteY1" fmla="*/ 783771 h 1132114"/>
                <a:gd name="connsiteX2" fmla="*/ 710139 w 1016541"/>
                <a:gd name="connsiteY2" fmla="*/ 870858 h 1132114"/>
                <a:gd name="connsiteX3" fmla="*/ 108534 w 1016541"/>
                <a:gd name="connsiteY3" fmla="*/ 304800 h 1132114"/>
                <a:gd name="connsiteX4" fmla="*/ 217391 w 1016541"/>
                <a:gd name="connsiteY4" fmla="*/ 0 h 1132114"/>
                <a:gd name="connsiteX0" fmla="*/ 217391 w 1032699"/>
                <a:gd name="connsiteY0" fmla="*/ 1132114 h 1132114"/>
                <a:gd name="connsiteX1" fmla="*/ 21449 w 1032699"/>
                <a:gd name="connsiteY1" fmla="*/ 783771 h 1132114"/>
                <a:gd name="connsiteX2" fmla="*/ 710139 w 1032699"/>
                <a:gd name="connsiteY2" fmla="*/ 870858 h 1132114"/>
                <a:gd name="connsiteX3" fmla="*/ 176144 w 1032699"/>
                <a:gd name="connsiteY3" fmla="*/ 500742 h 1132114"/>
                <a:gd name="connsiteX4" fmla="*/ 217391 w 1032699"/>
                <a:gd name="connsiteY4" fmla="*/ 0 h 1132114"/>
                <a:gd name="connsiteX0" fmla="*/ 217391 w 711145"/>
                <a:gd name="connsiteY0" fmla="*/ 1132114 h 1132114"/>
                <a:gd name="connsiteX1" fmla="*/ 21449 w 711145"/>
                <a:gd name="connsiteY1" fmla="*/ 783771 h 1132114"/>
                <a:gd name="connsiteX2" fmla="*/ 710139 w 711145"/>
                <a:gd name="connsiteY2" fmla="*/ 870858 h 1132114"/>
                <a:gd name="connsiteX3" fmla="*/ 176144 w 711145"/>
                <a:gd name="connsiteY3" fmla="*/ 500742 h 1132114"/>
                <a:gd name="connsiteX4" fmla="*/ 217391 w 711145"/>
                <a:gd name="connsiteY4" fmla="*/ 0 h 1132114"/>
                <a:gd name="connsiteX0" fmla="*/ 216466 w 694978"/>
                <a:gd name="connsiteY0" fmla="*/ 1132114 h 1132114"/>
                <a:gd name="connsiteX1" fmla="*/ 20524 w 694978"/>
                <a:gd name="connsiteY1" fmla="*/ 783771 h 1132114"/>
                <a:gd name="connsiteX2" fmla="*/ 693946 w 694978"/>
                <a:gd name="connsiteY2" fmla="*/ 792200 h 1132114"/>
                <a:gd name="connsiteX3" fmla="*/ 175219 w 694978"/>
                <a:gd name="connsiteY3" fmla="*/ 500742 h 1132114"/>
                <a:gd name="connsiteX4" fmla="*/ 216466 w 694978"/>
                <a:gd name="connsiteY4" fmla="*/ 0 h 1132114"/>
                <a:gd name="connsiteX0" fmla="*/ 216464 w 694975"/>
                <a:gd name="connsiteY0" fmla="*/ 1132114 h 1132114"/>
                <a:gd name="connsiteX1" fmla="*/ 20522 w 694975"/>
                <a:gd name="connsiteY1" fmla="*/ 783771 h 1132114"/>
                <a:gd name="connsiteX2" fmla="*/ 693943 w 694975"/>
                <a:gd name="connsiteY2" fmla="*/ 713542 h 1132114"/>
                <a:gd name="connsiteX3" fmla="*/ 175217 w 694975"/>
                <a:gd name="connsiteY3" fmla="*/ 500742 h 1132114"/>
                <a:gd name="connsiteX4" fmla="*/ 216464 w 694975"/>
                <a:gd name="connsiteY4" fmla="*/ 0 h 1132114"/>
                <a:gd name="connsiteX0" fmla="*/ 216464 w 694762"/>
                <a:gd name="connsiteY0" fmla="*/ 1132114 h 1132114"/>
                <a:gd name="connsiteX1" fmla="*/ 20522 w 694762"/>
                <a:gd name="connsiteY1" fmla="*/ 783771 h 1132114"/>
                <a:gd name="connsiteX2" fmla="*/ 693943 w 694762"/>
                <a:gd name="connsiteY2" fmla="*/ 713542 h 1132114"/>
                <a:gd name="connsiteX3" fmla="*/ 159951 w 694762"/>
                <a:gd name="connsiteY3" fmla="*/ 392588 h 1132114"/>
                <a:gd name="connsiteX4" fmla="*/ 216464 w 694762"/>
                <a:gd name="connsiteY4" fmla="*/ 0 h 1132114"/>
                <a:gd name="connsiteX0" fmla="*/ 216464 w 694548"/>
                <a:gd name="connsiteY0" fmla="*/ 1132114 h 1132114"/>
                <a:gd name="connsiteX1" fmla="*/ 20522 w 694548"/>
                <a:gd name="connsiteY1" fmla="*/ 783771 h 1132114"/>
                <a:gd name="connsiteX2" fmla="*/ 693943 w 694548"/>
                <a:gd name="connsiteY2" fmla="*/ 713542 h 1132114"/>
                <a:gd name="connsiteX3" fmla="*/ 159951 w 694548"/>
                <a:gd name="connsiteY3" fmla="*/ 392588 h 1132114"/>
                <a:gd name="connsiteX4" fmla="*/ 216464 w 694548"/>
                <a:gd name="connsiteY4" fmla="*/ 0 h 1132114"/>
                <a:gd name="connsiteX0" fmla="*/ 202999 w 558616"/>
                <a:gd name="connsiteY0" fmla="*/ 1132114 h 1132114"/>
                <a:gd name="connsiteX1" fmla="*/ 7057 w 558616"/>
                <a:gd name="connsiteY1" fmla="*/ 783771 h 1132114"/>
                <a:gd name="connsiteX2" fmla="*/ 436208 w 558616"/>
                <a:gd name="connsiteY2" fmla="*/ 625052 h 1132114"/>
                <a:gd name="connsiteX3" fmla="*/ 146486 w 558616"/>
                <a:gd name="connsiteY3" fmla="*/ 392588 h 1132114"/>
                <a:gd name="connsiteX4" fmla="*/ 202999 w 558616"/>
                <a:gd name="connsiteY4" fmla="*/ 0 h 1132114"/>
                <a:gd name="connsiteX0" fmla="*/ 132313 w 487930"/>
                <a:gd name="connsiteY0" fmla="*/ 1132114 h 1132114"/>
                <a:gd name="connsiteX1" fmla="*/ 12706 w 487930"/>
                <a:gd name="connsiteY1" fmla="*/ 862429 h 1132114"/>
                <a:gd name="connsiteX2" fmla="*/ 365522 w 487930"/>
                <a:gd name="connsiteY2" fmla="*/ 625052 h 1132114"/>
                <a:gd name="connsiteX3" fmla="*/ 75800 w 487930"/>
                <a:gd name="connsiteY3" fmla="*/ 392588 h 1132114"/>
                <a:gd name="connsiteX4" fmla="*/ 132313 w 487930"/>
                <a:gd name="connsiteY4" fmla="*/ 0 h 1132114"/>
                <a:gd name="connsiteX0" fmla="*/ 126352 w 481969"/>
                <a:gd name="connsiteY0" fmla="*/ 1132114 h 1132114"/>
                <a:gd name="connsiteX1" fmla="*/ 6745 w 481969"/>
                <a:gd name="connsiteY1" fmla="*/ 862429 h 1132114"/>
                <a:gd name="connsiteX2" fmla="*/ 359561 w 481969"/>
                <a:gd name="connsiteY2" fmla="*/ 625052 h 1132114"/>
                <a:gd name="connsiteX3" fmla="*/ 69839 w 481969"/>
                <a:gd name="connsiteY3" fmla="*/ 392588 h 1132114"/>
                <a:gd name="connsiteX4" fmla="*/ 126352 w 481969"/>
                <a:gd name="connsiteY4" fmla="*/ 0 h 1132114"/>
                <a:gd name="connsiteX0" fmla="*/ 126352 w 359869"/>
                <a:gd name="connsiteY0" fmla="*/ 1132114 h 1132114"/>
                <a:gd name="connsiteX1" fmla="*/ 6745 w 359869"/>
                <a:gd name="connsiteY1" fmla="*/ 862429 h 1132114"/>
                <a:gd name="connsiteX2" fmla="*/ 359561 w 359869"/>
                <a:gd name="connsiteY2" fmla="*/ 625052 h 1132114"/>
                <a:gd name="connsiteX3" fmla="*/ 69839 w 359869"/>
                <a:gd name="connsiteY3" fmla="*/ 392588 h 1132114"/>
                <a:gd name="connsiteX4" fmla="*/ 126352 w 359869"/>
                <a:gd name="connsiteY4" fmla="*/ 0 h 113211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3908 w 225533"/>
                <a:gd name="connsiteY0" fmla="*/ 1004294 h 1004294"/>
                <a:gd name="connsiteX1" fmla="*/ 4301 w 225533"/>
                <a:gd name="connsiteY1" fmla="*/ 734609 h 1004294"/>
                <a:gd name="connsiteX2" fmla="*/ 225041 w 225533"/>
                <a:gd name="connsiteY2" fmla="*/ 490143 h 1004294"/>
                <a:gd name="connsiteX3" fmla="*/ 67395 w 225533"/>
                <a:gd name="connsiteY3" fmla="*/ 264768 h 1004294"/>
                <a:gd name="connsiteX4" fmla="*/ 184975 w 225533"/>
                <a:gd name="connsiteY4" fmla="*/ 0 h 1004294"/>
                <a:gd name="connsiteX0" fmla="*/ 79439 w 180580"/>
                <a:gd name="connsiteY0" fmla="*/ 1004294 h 1004294"/>
                <a:gd name="connsiteX1" fmla="*/ 14864 w 180580"/>
                <a:gd name="connsiteY1" fmla="*/ 777140 h 1004294"/>
                <a:gd name="connsiteX2" fmla="*/ 180572 w 180580"/>
                <a:gd name="connsiteY2" fmla="*/ 490143 h 1004294"/>
                <a:gd name="connsiteX3" fmla="*/ 22926 w 180580"/>
                <a:gd name="connsiteY3" fmla="*/ 264768 h 1004294"/>
                <a:gd name="connsiteX4" fmla="*/ 140506 w 180580"/>
                <a:gd name="connsiteY4" fmla="*/ 0 h 1004294"/>
                <a:gd name="connsiteX0" fmla="*/ 131288 w 166391"/>
                <a:gd name="connsiteY0" fmla="*/ 968853 h 968853"/>
                <a:gd name="connsiteX1" fmla="*/ 675 w 166391"/>
                <a:gd name="connsiteY1" fmla="*/ 777140 h 968853"/>
                <a:gd name="connsiteX2" fmla="*/ 166383 w 166391"/>
                <a:gd name="connsiteY2" fmla="*/ 490143 h 968853"/>
                <a:gd name="connsiteX3" fmla="*/ 8737 w 166391"/>
                <a:gd name="connsiteY3" fmla="*/ 264768 h 968853"/>
                <a:gd name="connsiteX4" fmla="*/ 126317 w 166391"/>
                <a:gd name="connsiteY4" fmla="*/ 0 h 968853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391" h="1025560">
                  <a:moveTo>
                    <a:pt x="131288" y="1025560"/>
                  </a:moveTo>
                  <a:cubicBezTo>
                    <a:pt x="26060" y="896745"/>
                    <a:pt x="-5174" y="913632"/>
                    <a:pt x="675" y="833847"/>
                  </a:cubicBezTo>
                  <a:cubicBezTo>
                    <a:pt x="6524" y="754062"/>
                    <a:pt x="165039" y="632245"/>
                    <a:pt x="166383" y="546850"/>
                  </a:cubicBezTo>
                  <a:cubicBezTo>
                    <a:pt x="167727" y="461455"/>
                    <a:pt x="15415" y="412617"/>
                    <a:pt x="8737" y="321475"/>
                  </a:cubicBezTo>
                  <a:cubicBezTo>
                    <a:pt x="2059" y="230333"/>
                    <a:pt x="176190" y="171050"/>
                    <a:pt x="126316" y="0"/>
                  </a:cubicBezTo>
                </a:path>
              </a:pathLst>
            </a:custGeom>
            <a:noFill/>
            <a:ln w="25400" cmpd="sng">
              <a:solidFill>
                <a:schemeClr val="bg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0800000">
              <a:off x="1377600" y="3168782"/>
              <a:ext cx="66046" cy="663888"/>
            </a:xfrm>
            <a:custGeom>
              <a:avLst/>
              <a:gdLst>
                <a:gd name="connsiteX0" fmla="*/ 197289 w 1010366"/>
                <a:gd name="connsiteY0" fmla="*/ 1132114 h 1132114"/>
                <a:gd name="connsiteX1" fmla="*/ 1347 w 1010366"/>
                <a:gd name="connsiteY1" fmla="*/ 783771 h 1132114"/>
                <a:gd name="connsiteX2" fmla="*/ 284375 w 1010366"/>
                <a:gd name="connsiteY2" fmla="*/ 587829 h 1132114"/>
                <a:gd name="connsiteX3" fmla="*/ 88432 w 1010366"/>
                <a:gd name="connsiteY3" fmla="*/ 304800 h 1132114"/>
                <a:gd name="connsiteX4" fmla="*/ 197289 w 1010366"/>
                <a:gd name="connsiteY4" fmla="*/ 0 h 1132114"/>
                <a:gd name="connsiteX0" fmla="*/ 217391 w 1016541"/>
                <a:gd name="connsiteY0" fmla="*/ 1132114 h 1132114"/>
                <a:gd name="connsiteX1" fmla="*/ 21449 w 1016541"/>
                <a:gd name="connsiteY1" fmla="*/ 783771 h 1132114"/>
                <a:gd name="connsiteX2" fmla="*/ 710139 w 1016541"/>
                <a:gd name="connsiteY2" fmla="*/ 870858 h 1132114"/>
                <a:gd name="connsiteX3" fmla="*/ 108534 w 1016541"/>
                <a:gd name="connsiteY3" fmla="*/ 304800 h 1132114"/>
                <a:gd name="connsiteX4" fmla="*/ 217391 w 1016541"/>
                <a:gd name="connsiteY4" fmla="*/ 0 h 1132114"/>
                <a:gd name="connsiteX0" fmla="*/ 217391 w 1032699"/>
                <a:gd name="connsiteY0" fmla="*/ 1132114 h 1132114"/>
                <a:gd name="connsiteX1" fmla="*/ 21449 w 1032699"/>
                <a:gd name="connsiteY1" fmla="*/ 783771 h 1132114"/>
                <a:gd name="connsiteX2" fmla="*/ 710139 w 1032699"/>
                <a:gd name="connsiteY2" fmla="*/ 870858 h 1132114"/>
                <a:gd name="connsiteX3" fmla="*/ 176144 w 1032699"/>
                <a:gd name="connsiteY3" fmla="*/ 500742 h 1132114"/>
                <a:gd name="connsiteX4" fmla="*/ 217391 w 1032699"/>
                <a:gd name="connsiteY4" fmla="*/ 0 h 1132114"/>
                <a:gd name="connsiteX0" fmla="*/ 217391 w 711145"/>
                <a:gd name="connsiteY0" fmla="*/ 1132114 h 1132114"/>
                <a:gd name="connsiteX1" fmla="*/ 21449 w 711145"/>
                <a:gd name="connsiteY1" fmla="*/ 783771 h 1132114"/>
                <a:gd name="connsiteX2" fmla="*/ 710139 w 711145"/>
                <a:gd name="connsiteY2" fmla="*/ 870858 h 1132114"/>
                <a:gd name="connsiteX3" fmla="*/ 176144 w 711145"/>
                <a:gd name="connsiteY3" fmla="*/ 500742 h 1132114"/>
                <a:gd name="connsiteX4" fmla="*/ 217391 w 711145"/>
                <a:gd name="connsiteY4" fmla="*/ 0 h 1132114"/>
                <a:gd name="connsiteX0" fmla="*/ 216466 w 694978"/>
                <a:gd name="connsiteY0" fmla="*/ 1132114 h 1132114"/>
                <a:gd name="connsiteX1" fmla="*/ 20524 w 694978"/>
                <a:gd name="connsiteY1" fmla="*/ 783771 h 1132114"/>
                <a:gd name="connsiteX2" fmla="*/ 693946 w 694978"/>
                <a:gd name="connsiteY2" fmla="*/ 792200 h 1132114"/>
                <a:gd name="connsiteX3" fmla="*/ 175219 w 694978"/>
                <a:gd name="connsiteY3" fmla="*/ 500742 h 1132114"/>
                <a:gd name="connsiteX4" fmla="*/ 216466 w 694978"/>
                <a:gd name="connsiteY4" fmla="*/ 0 h 1132114"/>
                <a:gd name="connsiteX0" fmla="*/ 216464 w 694975"/>
                <a:gd name="connsiteY0" fmla="*/ 1132114 h 1132114"/>
                <a:gd name="connsiteX1" fmla="*/ 20522 w 694975"/>
                <a:gd name="connsiteY1" fmla="*/ 783771 h 1132114"/>
                <a:gd name="connsiteX2" fmla="*/ 693943 w 694975"/>
                <a:gd name="connsiteY2" fmla="*/ 713542 h 1132114"/>
                <a:gd name="connsiteX3" fmla="*/ 175217 w 694975"/>
                <a:gd name="connsiteY3" fmla="*/ 500742 h 1132114"/>
                <a:gd name="connsiteX4" fmla="*/ 216464 w 694975"/>
                <a:gd name="connsiteY4" fmla="*/ 0 h 1132114"/>
                <a:gd name="connsiteX0" fmla="*/ 216464 w 694762"/>
                <a:gd name="connsiteY0" fmla="*/ 1132114 h 1132114"/>
                <a:gd name="connsiteX1" fmla="*/ 20522 w 694762"/>
                <a:gd name="connsiteY1" fmla="*/ 783771 h 1132114"/>
                <a:gd name="connsiteX2" fmla="*/ 693943 w 694762"/>
                <a:gd name="connsiteY2" fmla="*/ 713542 h 1132114"/>
                <a:gd name="connsiteX3" fmla="*/ 159951 w 694762"/>
                <a:gd name="connsiteY3" fmla="*/ 392588 h 1132114"/>
                <a:gd name="connsiteX4" fmla="*/ 216464 w 694762"/>
                <a:gd name="connsiteY4" fmla="*/ 0 h 1132114"/>
                <a:gd name="connsiteX0" fmla="*/ 216464 w 694548"/>
                <a:gd name="connsiteY0" fmla="*/ 1132114 h 1132114"/>
                <a:gd name="connsiteX1" fmla="*/ 20522 w 694548"/>
                <a:gd name="connsiteY1" fmla="*/ 783771 h 1132114"/>
                <a:gd name="connsiteX2" fmla="*/ 693943 w 694548"/>
                <a:gd name="connsiteY2" fmla="*/ 713542 h 1132114"/>
                <a:gd name="connsiteX3" fmla="*/ 159951 w 694548"/>
                <a:gd name="connsiteY3" fmla="*/ 392588 h 1132114"/>
                <a:gd name="connsiteX4" fmla="*/ 216464 w 694548"/>
                <a:gd name="connsiteY4" fmla="*/ 0 h 1132114"/>
                <a:gd name="connsiteX0" fmla="*/ 202999 w 558616"/>
                <a:gd name="connsiteY0" fmla="*/ 1132114 h 1132114"/>
                <a:gd name="connsiteX1" fmla="*/ 7057 w 558616"/>
                <a:gd name="connsiteY1" fmla="*/ 783771 h 1132114"/>
                <a:gd name="connsiteX2" fmla="*/ 436208 w 558616"/>
                <a:gd name="connsiteY2" fmla="*/ 625052 h 1132114"/>
                <a:gd name="connsiteX3" fmla="*/ 146486 w 558616"/>
                <a:gd name="connsiteY3" fmla="*/ 392588 h 1132114"/>
                <a:gd name="connsiteX4" fmla="*/ 202999 w 558616"/>
                <a:gd name="connsiteY4" fmla="*/ 0 h 1132114"/>
                <a:gd name="connsiteX0" fmla="*/ 132313 w 487930"/>
                <a:gd name="connsiteY0" fmla="*/ 1132114 h 1132114"/>
                <a:gd name="connsiteX1" fmla="*/ 12706 w 487930"/>
                <a:gd name="connsiteY1" fmla="*/ 862429 h 1132114"/>
                <a:gd name="connsiteX2" fmla="*/ 365522 w 487930"/>
                <a:gd name="connsiteY2" fmla="*/ 625052 h 1132114"/>
                <a:gd name="connsiteX3" fmla="*/ 75800 w 487930"/>
                <a:gd name="connsiteY3" fmla="*/ 392588 h 1132114"/>
                <a:gd name="connsiteX4" fmla="*/ 132313 w 487930"/>
                <a:gd name="connsiteY4" fmla="*/ 0 h 1132114"/>
                <a:gd name="connsiteX0" fmla="*/ 126352 w 481969"/>
                <a:gd name="connsiteY0" fmla="*/ 1132114 h 1132114"/>
                <a:gd name="connsiteX1" fmla="*/ 6745 w 481969"/>
                <a:gd name="connsiteY1" fmla="*/ 862429 h 1132114"/>
                <a:gd name="connsiteX2" fmla="*/ 359561 w 481969"/>
                <a:gd name="connsiteY2" fmla="*/ 625052 h 1132114"/>
                <a:gd name="connsiteX3" fmla="*/ 69839 w 481969"/>
                <a:gd name="connsiteY3" fmla="*/ 392588 h 1132114"/>
                <a:gd name="connsiteX4" fmla="*/ 126352 w 481969"/>
                <a:gd name="connsiteY4" fmla="*/ 0 h 1132114"/>
                <a:gd name="connsiteX0" fmla="*/ 126352 w 359869"/>
                <a:gd name="connsiteY0" fmla="*/ 1132114 h 1132114"/>
                <a:gd name="connsiteX1" fmla="*/ 6745 w 359869"/>
                <a:gd name="connsiteY1" fmla="*/ 862429 h 1132114"/>
                <a:gd name="connsiteX2" fmla="*/ 359561 w 359869"/>
                <a:gd name="connsiteY2" fmla="*/ 625052 h 1132114"/>
                <a:gd name="connsiteX3" fmla="*/ 69839 w 359869"/>
                <a:gd name="connsiteY3" fmla="*/ 392588 h 1132114"/>
                <a:gd name="connsiteX4" fmla="*/ 126352 w 359869"/>
                <a:gd name="connsiteY4" fmla="*/ 0 h 113211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3908 w 225533"/>
                <a:gd name="connsiteY0" fmla="*/ 1004294 h 1004294"/>
                <a:gd name="connsiteX1" fmla="*/ 4301 w 225533"/>
                <a:gd name="connsiteY1" fmla="*/ 734609 h 1004294"/>
                <a:gd name="connsiteX2" fmla="*/ 225041 w 225533"/>
                <a:gd name="connsiteY2" fmla="*/ 490143 h 1004294"/>
                <a:gd name="connsiteX3" fmla="*/ 67395 w 225533"/>
                <a:gd name="connsiteY3" fmla="*/ 264768 h 1004294"/>
                <a:gd name="connsiteX4" fmla="*/ 184975 w 225533"/>
                <a:gd name="connsiteY4" fmla="*/ 0 h 1004294"/>
                <a:gd name="connsiteX0" fmla="*/ 79439 w 180580"/>
                <a:gd name="connsiteY0" fmla="*/ 1004294 h 1004294"/>
                <a:gd name="connsiteX1" fmla="*/ 14864 w 180580"/>
                <a:gd name="connsiteY1" fmla="*/ 777140 h 1004294"/>
                <a:gd name="connsiteX2" fmla="*/ 180572 w 180580"/>
                <a:gd name="connsiteY2" fmla="*/ 490143 h 1004294"/>
                <a:gd name="connsiteX3" fmla="*/ 22926 w 180580"/>
                <a:gd name="connsiteY3" fmla="*/ 264768 h 1004294"/>
                <a:gd name="connsiteX4" fmla="*/ 140506 w 180580"/>
                <a:gd name="connsiteY4" fmla="*/ 0 h 1004294"/>
                <a:gd name="connsiteX0" fmla="*/ 131288 w 166391"/>
                <a:gd name="connsiteY0" fmla="*/ 968853 h 968853"/>
                <a:gd name="connsiteX1" fmla="*/ 675 w 166391"/>
                <a:gd name="connsiteY1" fmla="*/ 777140 h 968853"/>
                <a:gd name="connsiteX2" fmla="*/ 166383 w 166391"/>
                <a:gd name="connsiteY2" fmla="*/ 490143 h 968853"/>
                <a:gd name="connsiteX3" fmla="*/ 8737 w 166391"/>
                <a:gd name="connsiteY3" fmla="*/ 264768 h 968853"/>
                <a:gd name="connsiteX4" fmla="*/ 126317 w 166391"/>
                <a:gd name="connsiteY4" fmla="*/ 0 h 968853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391" h="1025560">
                  <a:moveTo>
                    <a:pt x="131288" y="1025560"/>
                  </a:moveTo>
                  <a:cubicBezTo>
                    <a:pt x="26060" y="896745"/>
                    <a:pt x="-5174" y="913632"/>
                    <a:pt x="675" y="833847"/>
                  </a:cubicBezTo>
                  <a:cubicBezTo>
                    <a:pt x="6524" y="754062"/>
                    <a:pt x="165039" y="632245"/>
                    <a:pt x="166383" y="546850"/>
                  </a:cubicBezTo>
                  <a:cubicBezTo>
                    <a:pt x="167727" y="461455"/>
                    <a:pt x="15415" y="412617"/>
                    <a:pt x="8737" y="321475"/>
                  </a:cubicBezTo>
                  <a:cubicBezTo>
                    <a:pt x="2059" y="230333"/>
                    <a:pt x="176190" y="171050"/>
                    <a:pt x="126316" y="0"/>
                  </a:cubicBezTo>
                </a:path>
              </a:pathLst>
            </a:custGeom>
            <a:noFill/>
            <a:ln w="25400" cmpd="sng">
              <a:solidFill>
                <a:schemeClr val="bg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00372" y="3275425"/>
            <a:ext cx="1517561" cy="1477279"/>
            <a:chOff x="400372" y="3275425"/>
            <a:chExt cx="1517561" cy="1477279"/>
          </a:xfrm>
        </p:grpSpPr>
        <p:sp>
          <p:nvSpPr>
            <p:cNvPr id="6" name="Freeform 5"/>
            <p:cNvSpPr/>
            <p:nvPr/>
          </p:nvSpPr>
          <p:spPr>
            <a:xfrm>
              <a:off x="400372" y="3275425"/>
              <a:ext cx="147391" cy="1211869"/>
            </a:xfrm>
            <a:custGeom>
              <a:avLst/>
              <a:gdLst>
                <a:gd name="connsiteX0" fmla="*/ 197289 w 1010366"/>
                <a:gd name="connsiteY0" fmla="*/ 1132114 h 1132114"/>
                <a:gd name="connsiteX1" fmla="*/ 1347 w 1010366"/>
                <a:gd name="connsiteY1" fmla="*/ 783771 h 1132114"/>
                <a:gd name="connsiteX2" fmla="*/ 284375 w 1010366"/>
                <a:gd name="connsiteY2" fmla="*/ 587829 h 1132114"/>
                <a:gd name="connsiteX3" fmla="*/ 88432 w 1010366"/>
                <a:gd name="connsiteY3" fmla="*/ 304800 h 1132114"/>
                <a:gd name="connsiteX4" fmla="*/ 197289 w 1010366"/>
                <a:gd name="connsiteY4" fmla="*/ 0 h 1132114"/>
                <a:gd name="connsiteX0" fmla="*/ 217391 w 1016541"/>
                <a:gd name="connsiteY0" fmla="*/ 1132114 h 1132114"/>
                <a:gd name="connsiteX1" fmla="*/ 21449 w 1016541"/>
                <a:gd name="connsiteY1" fmla="*/ 783771 h 1132114"/>
                <a:gd name="connsiteX2" fmla="*/ 710139 w 1016541"/>
                <a:gd name="connsiteY2" fmla="*/ 870858 h 1132114"/>
                <a:gd name="connsiteX3" fmla="*/ 108534 w 1016541"/>
                <a:gd name="connsiteY3" fmla="*/ 304800 h 1132114"/>
                <a:gd name="connsiteX4" fmla="*/ 217391 w 1016541"/>
                <a:gd name="connsiteY4" fmla="*/ 0 h 1132114"/>
                <a:gd name="connsiteX0" fmla="*/ 217391 w 1032699"/>
                <a:gd name="connsiteY0" fmla="*/ 1132114 h 1132114"/>
                <a:gd name="connsiteX1" fmla="*/ 21449 w 1032699"/>
                <a:gd name="connsiteY1" fmla="*/ 783771 h 1132114"/>
                <a:gd name="connsiteX2" fmla="*/ 710139 w 1032699"/>
                <a:gd name="connsiteY2" fmla="*/ 870858 h 1132114"/>
                <a:gd name="connsiteX3" fmla="*/ 176144 w 1032699"/>
                <a:gd name="connsiteY3" fmla="*/ 500742 h 1132114"/>
                <a:gd name="connsiteX4" fmla="*/ 217391 w 1032699"/>
                <a:gd name="connsiteY4" fmla="*/ 0 h 1132114"/>
                <a:gd name="connsiteX0" fmla="*/ 217391 w 711145"/>
                <a:gd name="connsiteY0" fmla="*/ 1132114 h 1132114"/>
                <a:gd name="connsiteX1" fmla="*/ 21449 w 711145"/>
                <a:gd name="connsiteY1" fmla="*/ 783771 h 1132114"/>
                <a:gd name="connsiteX2" fmla="*/ 710139 w 711145"/>
                <a:gd name="connsiteY2" fmla="*/ 870858 h 1132114"/>
                <a:gd name="connsiteX3" fmla="*/ 176144 w 711145"/>
                <a:gd name="connsiteY3" fmla="*/ 500742 h 1132114"/>
                <a:gd name="connsiteX4" fmla="*/ 217391 w 711145"/>
                <a:gd name="connsiteY4" fmla="*/ 0 h 1132114"/>
                <a:gd name="connsiteX0" fmla="*/ 216466 w 694978"/>
                <a:gd name="connsiteY0" fmla="*/ 1132114 h 1132114"/>
                <a:gd name="connsiteX1" fmla="*/ 20524 w 694978"/>
                <a:gd name="connsiteY1" fmla="*/ 783771 h 1132114"/>
                <a:gd name="connsiteX2" fmla="*/ 693946 w 694978"/>
                <a:gd name="connsiteY2" fmla="*/ 792200 h 1132114"/>
                <a:gd name="connsiteX3" fmla="*/ 175219 w 694978"/>
                <a:gd name="connsiteY3" fmla="*/ 500742 h 1132114"/>
                <a:gd name="connsiteX4" fmla="*/ 216466 w 694978"/>
                <a:gd name="connsiteY4" fmla="*/ 0 h 1132114"/>
                <a:gd name="connsiteX0" fmla="*/ 216464 w 694975"/>
                <a:gd name="connsiteY0" fmla="*/ 1132114 h 1132114"/>
                <a:gd name="connsiteX1" fmla="*/ 20522 w 694975"/>
                <a:gd name="connsiteY1" fmla="*/ 783771 h 1132114"/>
                <a:gd name="connsiteX2" fmla="*/ 693943 w 694975"/>
                <a:gd name="connsiteY2" fmla="*/ 713542 h 1132114"/>
                <a:gd name="connsiteX3" fmla="*/ 175217 w 694975"/>
                <a:gd name="connsiteY3" fmla="*/ 500742 h 1132114"/>
                <a:gd name="connsiteX4" fmla="*/ 216464 w 694975"/>
                <a:gd name="connsiteY4" fmla="*/ 0 h 1132114"/>
                <a:gd name="connsiteX0" fmla="*/ 216464 w 694762"/>
                <a:gd name="connsiteY0" fmla="*/ 1132114 h 1132114"/>
                <a:gd name="connsiteX1" fmla="*/ 20522 w 694762"/>
                <a:gd name="connsiteY1" fmla="*/ 783771 h 1132114"/>
                <a:gd name="connsiteX2" fmla="*/ 693943 w 694762"/>
                <a:gd name="connsiteY2" fmla="*/ 713542 h 1132114"/>
                <a:gd name="connsiteX3" fmla="*/ 159951 w 694762"/>
                <a:gd name="connsiteY3" fmla="*/ 392588 h 1132114"/>
                <a:gd name="connsiteX4" fmla="*/ 216464 w 694762"/>
                <a:gd name="connsiteY4" fmla="*/ 0 h 1132114"/>
                <a:gd name="connsiteX0" fmla="*/ 216464 w 694548"/>
                <a:gd name="connsiteY0" fmla="*/ 1132114 h 1132114"/>
                <a:gd name="connsiteX1" fmla="*/ 20522 w 694548"/>
                <a:gd name="connsiteY1" fmla="*/ 783771 h 1132114"/>
                <a:gd name="connsiteX2" fmla="*/ 693943 w 694548"/>
                <a:gd name="connsiteY2" fmla="*/ 713542 h 1132114"/>
                <a:gd name="connsiteX3" fmla="*/ 159951 w 694548"/>
                <a:gd name="connsiteY3" fmla="*/ 392588 h 1132114"/>
                <a:gd name="connsiteX4" fmla="*/ 216464 w 694548"/>
                <a:gd name="connsiteY4" fmla="*/ 0 h 1132114"/>
                <a:gd name="connsiteX0" fmla="*/ 202999 w 558616"/>
                <a:gd name="connsiteY0" fmla="*/ 1132114 h 1132114"/>
                <a:gd name="connsiteX1" fmla="*/ 7057 w 558616"/>
                <a:gd name="connsiteY1" fmla="*/ 783771 h 1132114"/>
                <a:gd name="connsiteX2" fmla="*/ 436208 w 558616"/>
                <a:gd name="connsiteY2" fmla="*/ 625052 h 1132114"/>
                <a:gd name="connsiteX3" fmla="*/ 146486 w 558616"/>
                <a:gd name="connsiteY3" fmla="*/ 392588 h 1132114"/>
                <a:gd name="connsiteX4" fmla="*/ 202999 w 558616"/>
                <a:gd name="connsiteY4" fmla="*/ 0 h 1132114"/>
                <a:gd name="connsiteX0" fmla="*/ 132313 w 487930"/>
                <a:gd name="connsiteY0" fmla="*/ 1132114 h 1132114"/>
                <a:gd name="connsiteX1" fmla="*/ 12706 w 487930"/>
                <a:gd name="connsiteY1" fmla="*/ 862429 h 1132114"/>
                <a:gd name="connsiteX2" fmla="*/ 365522 w 487930"/>
                <a:gd name="connsiteY2" fmla="*/ 625052 h 1132114"/>
                <a:gd name="connsiteX3" fmla="*/ 75800 w 487930"/>
                <a:gd name="connsiteY3" fmla="*/ 392588 h 1132114"/>
                <a:gd name="connsiteX4" fmla="*/ 132313 w 487930"/>
                <a:gd name="connsiteY4" fmla="*/ 0 h 1132114"/>
                <a:gd name="connsiteX0" fmla="*/ 126352 w 481969"/>
                <a:gd name="connsiteY0" fmla="*/ 1132114 h 1132114"/>
                <a:gd name="connsiteX1" fmla="*/ 6745 w 481969"/>
                <a:gd name="connsiteY1" fmla="*/ 862429 h 1132114"/>
                <a:gd name="connsiteX2" fmla="*/ 359561 w 481969"/>
                <a:gd name="connsiteY2" fmla="*/ 625052 h 1132114"/>
                <a:gd name="connsiteX3" fmla="*/ 69839 w 481969"/>
                <a:gd name="connsiteY3" fmla="*/ 392588 h 1132114"/>
                <a:gd name="connsiteX4" fmla="*/ 126352 w 481969"/>
                <a:gd name="connsiteY4" fmla="*/ 0 h 1132114"/>
                <a:gd name="connsiteX0" fmla="*/ 126352 w 359869"/>
                <a:gd name="connsiteY0" fmla="*/ 1132114 h 1132114"/>
                <a:gd name="connsiteX1" fmla="*/ 6745 w 359869"/>
                <a:gd name="connsiteY1" fmla="*/ 862429 h 1132114"/>
                <a:gd name="connsiteX2" fmla="*/ 359561 w 359869"/>
                <a:gd name="connsiteY2" fmla="*/ 625052 h 1132114"/>
                <a:gd name="connsiteX3" fmla="*/ 69839 w 359869"/>
                <a:gd name="connsiteY3" fmla="*/ 392588 h 1132114"/>
                <a:gd name="connsiteX4" fmla="*/ 126352 w 359869"/>
                <a:gd name="connsiteY4" fmla="*/ 0 h 113211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3278 w 213925"/>
                <a:gd name="connsiteY0" fmla="*/ 1004294 h 1004294"/>
                <a:gd name="connsiteX1" fmla="*/ 3671 w 213925"/>
                <a:gd name="connsiteY1" fmla="*/ 734609 h 1004294"/>
                <a:gd name="connsiteX2" fmla="*/ 213405 w 213925"/>
                <a:gd name="connsiteY2" fmla="*/ 497232 h 1004294"/>
                <a:gd name="connsiteX3" fmla="*/ 66765 w 213925"/>
                <a:gd name="connsiteY3" fmla="*/ 264768 h 1004294"/>
                <a:gd name="connsiteX4" fmla="*/ 184345 w 213925"/>
                <a:gd name="connsiteY4" fmla="*/ 0 h 100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925" h="1004294">
                  <a:moveTo>
                    <a:pt x="123278" y="1004294"/>
                  </a:moveTo>
                  <a:cubicBezTo>
                    <a:pt x="18050" y="875479"/>
                    <a:pt x="-11350" y="819119"/>
                    <a:pt x="3671" y="734609"/>
                  </a:cubicBezTo>
                  <a:cubicBezTo>
                    <a:pt x="18692" y="650099"/>
                    <a:pt x="202889" y="575539"/>
                    <a:pt x="213405" y="497232"/>
                  </a:cubicBezTo>
                  <a:cubicBezTo>
                    <a:pt x="223921" y="418925"/>
                    <a:pt x="71608" y="347640"/>
                    <a:pt x="66765" y="264768"/>
                  </a:cubicBezTo>
                  <a:cubicBezTo>
                    <a:pt x="61922" y="181896"/>
                    <a:pt x="179187" y="192315"/>
                    <a:pt x="184345" y="0"/>
                  </a:cubicBezTo>
                </a:path>
              </a:pathLst>
            </a:custGeom>
            <a:noFill/>
            <a:ln w="25400" cmpd="sng">
              <a:solidFill>
                <a:schemeClr val="bg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22661" y="4494172"/>
              <a:ext cx="1035412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r>
                <a:rPr lang="en-US" sz="1200" dirty="0">
                  <a:solidFill>
                    <a:schemeClr val="bg1"/>
                  </a:solidFill>
                </a:rPr>
                <a:t>Volatilization</a:t>
              </a:r>
            </a:p>
          </p:txBody>
        </p:sp>
        <p:sp>
          <p:nvSpPr>
            <p:cNvPr id="61" name="Freeform 60"/>
            <p:cNvSpPr/>
            <p:nvPr/>
          </p:nvSpPr>
          <p:spPr>
            <a:xfrm flipH="1">
              <a:off x="1810263" y="3282515"/>
              <a:ext cx="107670" cy="1204780"/>
            </a:xfrm>
            <a:custGeom>
              <a:avLst/>
              <a:gdLst>
                <a:gd name="connsiteX0" fmla="*/ 197289 w 1010366"/>
                <a:gd name="connsiteY0" fmla="*/ 1132114 h 1132114"/>
                <a:gd name="connsiteX1" fmla="*/ 1347 w 1010366"/>
                <a:gd name="connsiteY1" fmla="*/ 783771 h 1132114"/>
                <a:gd name="connsiteX2" fmla="*/ 284375 w 1010366"/>
                <a:gd name="connsiteY2" fmla="*/ 587829 h 1132114"/>
                <a:gd name="connsiteX3" fmla="*/ 88432 w 1010366"/>
                <a:gd name="connsiteY3" fmla="*/ 304800 h 1132114"/>
                <a:gd name="connsiteX4" fmla="*/ 197289 w 1010366"/>
                <a:gd name="connsiteY4" fmla="*/ 0 h 1132114"/>
                <a:gd name="connsiteX0" fmla="*/ 217391 w 1016541"/>
                <a:gd name="connsiteY0" fmla="*/ 1132114 h 1132114"/>
                <a:gd name="connsiteX1" fmla="*/ 21449 w 1016541"/>
                <a:gd name="connsiteY1" fmla="*/ 783771 h 1132114"/>
                <a:gd name="connsiteX2" fmla="*/ 710139 w 1016541"/>
                <a:gd name="connsiteY2" fmla="*/ 870858 h 1132114"/>
                <a:gd name="connsiteX3" fmla="*/ 108534 w 1016541"/>
                <a:gd name="connsiteY3" fmla="*/ 304800 h 1132114"/>
                <a:gd name="connsiteX4" fmla="*/ 217391 w 1016541"/>
                <a:gd name="connsiteY4" fmla="*/ 0 h 1132114"/>
                <a:gd name="connsiteX0" fmla="*/ 217391 w 1032699"/>
                <a:gd name="connsiteY0" fmla="*/ 1132114 h 1132114"/>
                <a:gd name="connsiteX1" fmla="*/ 21449 w 1032699"/>
                <a:gd name="connsiteY1" fmla="*/ 783771 h 1132114"/>
                <a:gd name="connsiteX2" fmla="*/ 710139 w 1032699"/>
                <a:gd name="connsiteY2" fmla="*/ 870858 h 1132114"/>
                <a:gd name="connsiteX3" fmla="*/ 176144 w 1032699"/>
                <a:gd name="connsiteY3" fmla="*/ 500742 h 1132114"/>
                <a:gd name="connsiteX4" fmla="*/ 217391 w 1032699"/>
                <a:gd name="connsiteY4" fmla="*/ 0 h 1132114"/>
                <a:gd name="connsiteX0" fmla="*/ 217391 w 711145"/>
                <a:gd name="connsiteY0" fmla="*/ 1132114 h 1132114"/>
                <a:gd name="connsiteX1" fmla="*/ 21449 w 711145"/>
                <a:gd name="connsiteY1" fmla="*/ 783771 h 1132114"/>
                <a:gd name="connsiteX2" fmla="*/ 710139 w 711145"/>
                <a:gd name="connsiteY2" fmla="*/ 870858 h 1132114"/>
                <a:gd name="connsiteX3" fmla="*/ 176144 w 711145"/>
                <a:gd name="connsiteY3" fmla="*/ 500742 h 1132114"/>
                <a:gd name="connsiteX4" fmla="*/ 217391 w 711145"/>
                <a:gd name="connsiteY4" fmla="*/ 0 h 1132114"/>
                <a:gd name="connsiteX0" fmla="*/ 216466 w 694978"/>
                <a:gd name="connsiteY0" fmla="*/ 1132114 h 1132114"/>
                <a:gd name="connsiteX1" fmla="*/ 20524 w 694978"/>
                <a:gd name="connsiteY1" fmla="*/ 783771 h 1132114"/>
                <a:gd name="connsiteX2" fmla="*/ 693946 w 694978"/>
                <a:gd name="connsiteY2" fmla="*/ 792200 h 1132114"/>
                <a:gd name="connsiteX3" fmla="*/ 175219 w 694978"/>
                <a:gd name="connsiteY3" fmla="*/ 500742 h 1132114"/>
                <a:gd name="connsiteX4" fmla="*/ 216466 w 694978"/>
                <a:gd name="connsiteY4" fmla="*/ 0 h 1132114"/>
                <a:gd name="connsiteX0" fmla="*/ 216464 w 694975"/>
                <a:gd name="connsiteY0" fmla="*/ 1132114 h 1132114"/>
                <a:gd name="connsiteX1" fmla="*/ 20522 w 694975"/>
                <a:gd name="connsiteY1" fmla="*/ 783771 h 1132114"/>
                <a:gd name="connsiteX2" fmla="*/ 693943 w 694975"/>
                <a:gd name="connsiteY2" fmla="*/ 713542 h 1132114"/>
                <a:gd name="connsiteX3" fmla="*/ 175217 w 694975"/>
                <a:gd name="connsiteY3" fmla="*/ 500742 h 1132114"/>
                <a:gd name="connsiteX4" fmla="*/ 216464 w 694975"/>
                <a:gd name="connsiteY4" fmla="*/ 0 h 1132114"/>
                <a:gd name="connsiteX0" fmla="*/ 216464 w 694762"/>
                <a:gd name="connsiteY0" fmla="*/ 1132114 h 1132114"/>
                <a:gd name="connsiteX1" fmla="*/ 20522 w 694762"/>
                <a:gd name="connsiteY1" fmla="*/ 783771 h 1132114"/>
                <a:gd name="connsiteX2" fmla="*/ 693943 w 694762"/>
                <a:gd name="connsiteY2" fmla="*/ 713542 h 1132114"/>
                <a:gd name="connsiteX3" fmla="*/ 159951 w 694762"/>
                <a:gd name="connsiteY3" fmla="*/ 392588 h 1132114"/>
                <a:gd name="connsiteX4" fmla="*/ 216464 w 694762"/>
                <a:gd name="connsiteY4" fmla="*/ 0 h 1132114"/>
                <a:gd name="connsiteX0" fmla="*/ 216464 w 694548"/>
                <a:gd name="connsiteY0" fmla="*/ 1132114 h 1132114"/>
                <a:gd name="connsiteX1" fmla="*/ 20522 w 694548"/>
                <a:gd name="connsiteY1" fmla="*/ 783771 h 1132114"/>
                <a:gd name="connsiteX2" fmla="*/ 693943 w 694548"/>
                <a:gd name="connsiteY2" fmla="*/ 713542 h 1132114"/>
                <a:gd name="connsiteX3" fmla="*/ 159951 w 694548"/>
                <a:gd name="connsiteY3" fmla="*/ 392588 h 1132114"/>
                <a:gd name="connsiteX4" fmla="*/ 216464 w 694548"/>
                <a:gd name="connsiteY4" fmla="*/ 0 h 1132114"/>
                <a:gd name="connsiteX0" fmla="*/ 202999 w 558616"/>
                <a:gd name="connsiteY0" fmla="*/ 1132114 h 1132114"/>
                <a:gd name="connsiteX1" fmla="*/ 7057 w 558616"/>
                <a:gd name="connsiteY1" fmla="*/ 783771 h 1132114"/>
                <a:gd name="connsiteX2" fmla="*/ 436208 w 558616"/>
                <a:gd name="connsiteY2" fmla="*/ 625052 h 1132114"/>
                <a:gd name="connsiteX3" fmla="*/ 146486 w 558616"/>
                <a:gd name="connsiteY3" fmla="*/ 392588 h 1132114"/>
                <a:gd name="connsiteX4" fmla="*/ 202999 w 558616"/>
                <a:gd name="connsiteY4" fmla="*/ 0 h 1132114"/>
                <a:gd name="connsiteX0" fmla="*/ 132313 w 487930"/>
                <a:gd name="connsiteY0" fmla="*/ 1132114 h 1132114"/>
                <a:gd name="connsiteX1" fmla="*/ 12706 w 487930"/>
                <a:gd name="connsiteY1" fmla="*/ 862429 h 1132114"/>
                <a:gd name="connsiteX2" fmla="*/ 365522 w 487930"/>
                <a:gd name="connsiteY2" fmla="*/ 625052 h 1132114"/>
                <a:gd name="connsiteX3" fmla="*/ 75800 w 487930"/>
                <a:gd name="connsiteY3" fmla="*/ 392588 h 1132114"/>
                <a:gd name="connsiteX4" fmla="*/ 132313 w 487930"/>
                <a:gd name="connsiteY4" fmla="*/ 0 h 1132114"/>
                <a:gd name="connsiteX0" fmla="*/ 126352 w 481969"/>
                <a:gd name="connsiteY0" fmla="*/ 1132114 h 1132114"/>
                <a:gd name="connsiteX1" fmla="*/ 6745 w 481969"/>
                <a:gd name="connsiteY1" fmla="*/ 862429 h 1132114"/>
                <a:gd name="connsiteX2" fmla="*/ 359561 w 481969"/>
                <a:gd name="connsiteY2" fmla="*/ 625052 h 1132114"/>
                <a:gd name="connsiteX3" fmla="*/ 69839 w 481969"/>
                <a:gd name="connsiteY3" fmla="*/ 392588 h 1132114"/>
                <a:gd name="connsiteX4" fmla="*/ 126352 w 481969"/>
                <a:gd name="connsiteY4" fmla="*/ 0 h 1132114"/>
                <a:gd name="connsiteX0" fmla="*/ 126352 w 359869"/>
                <a:gd name="connsiteY0" fmla="*/ 1132114 h 1132114"/>
                <a:gd name="connsiteX1" fmla="*/ 6745 w 359869"/>
                <a:gd name="connsiteY1" fmla="*/ 862429 h 1132114"/>
                <a:gd name="connsiteX2" fmla="*/ 359561 w 359869"/>
                <a:gd name="connsiteY2" fmla="*/ 625052 h 1132114"/>
                <a:gd name="connsiteX3" fmla="*/ 69839 w 359869"/>
                <a:gd name="connsiteY3" fmla="*/ 392588 h 1132114"/>
                <a:gd name="connsiteX4" fmla="*/ 126352 w 359869"/>
                <a:gd name="connsiteY4" fmla="*/ 0 h 113211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2667 w 202338"/>
                <a:gd name="connsiteY0" fmla="*/ 1004294 h 1004294"/>
                <a:gd name="connsiteX1" fmla="*/ 3060 w 202338"/>
                <a:gd name="connsiteY1" fmla="*/ 734609 h 1004294"/>
                <a:gd name="connsiteX2" fmla="*/ 201786 w 202338"/>
                <a:gd name="connsiteY2" fmla="*/ 497232 h 1004294"/>
                <a:gd name="connsiteX3" fmla="*/ 66154 w 202338"/>
                <a:gd name="connsiteY3" fmla="*/ 264768 h 1004294"/>
                <a:gd name="connsiteX4" fmla="*/ 183734 w 202338"/>
                <a:gd name="connsiteY4" fmla="*/ 0 h 1004294"/>
                <a:gd name="connsiteX0" fmla="*/ 122667 w 202371"/>
                <a:gd name="connsiteY0" fmla="*/ 998419 h 998419"/>
                <a:gd name="connsiteX1" fmla="*/ 3060 w 202371"/>
                <a:gd name="connsiteY1" fmla="*/ 728734 h 998419"/>
                <a:gd name="connsiteX2" fmla="*/ 201786 w 202371"/>
                <a:gd name="connsiteY2" fmla="*/ 491357 h 998419"/>
                <a:gd name="connsiteX3" fmla="*/ 66154 w 202371"/>
                <a:gd name="connsiteY3" fmla="*/ 258893 h 998419"/>
                <a:gd name="connsiteX4" fmla="*/ 132293 w 202371"/>
                <a:gd name="connsiteY4" fmla="*/ 0 h 998419"/>
                <a:gd name="connsiteX0" fmla="*/ 139437 w 218596"/>
                <a:gd name="connsiteY0" fmla="*/ 998419 h 998419"/>
                <a:gd name="connsiteX1" fmla="*/ 19830 w 218596"/>
                <a:gd name="connsiteY1" fmla="*/ 728734 h 998419"/>
                <a:gd name="connsiteX2" fmla="*/ 218556 w 218596"/>
                <a:gd name="connsiteY2" fmla="*/ 491357 h 998419"/>
                <a:gd name="connsiteX3" fmla="*/ 619 w 218596"/>
                <a:gd name="connsiteY3" fmla="*/ 264767 h 998419"/>
                <a:gd name="connsiteX4" fmla="*/ 149063 w 218596"/>
                <a:gd name="connsiteY4" fmla="*/ 0 h 998419"/>
                <a:gd name="connsiteX0" fmla="*/ 138827 w 156273"/>
                <a:gd name="connsiteY0" fmla="*/ 998419 h 998419"/>
                <a:gd name="connsiteX1" fmla="*/ 19220 w 156273"/>
                <a:gd name="connsiteY1" fmla="*/ 728734 h 998419"/>
                <a:gd name="connsiteX2" fmla="*/ 156217 w 156273"/>
                <a:gd name="connsiteY2" fmla="*/ 497232 h 998419"/>
                <a:gd name="connsiteX3" fmla="*/ 9 w 156273"/>
                <a:gd name="connsiteY3" fmla="*/ 264767 h 998419"/>
                <a:gd name="connsiteX4" fmla="*/ 148453 w 156273"/>
                <a:gd name="connsiteY4" fmla="*/ 0 h 99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73" h="998419">
                  <a:moveTo>
                    <a:pt x="138827" y="998419"/>
                  </a:moveTo>
                  <a:cubicBezTo>
                    <a:pt x="33599" y="869604"/>
                    <a:pt x="16322" y="812265"/>
                    <a:pt x="19220" y="728734"/>
                  </a:cubicBezTo>
                  <a:cubicBezTo>
                    <a:pt x="22118" y="645203"/>
                    <a:pt x="159419" y="574560"/>
                    <a:pt x="156217" y="497232"/>
                  </a:cubicBezTo>
                  <a:cubicBezTo>
                    <a:pt x="153015" y="419904"/>
                    <a:pt x="1303" y="347639"/>
                    <a:pt x="9" y="264767"/>
                  </a:cubicBezTo>
                  <a:cubicBezTo>
                    <a:pt x="-1285" y="181895"/>
                    <a:pt x="143295" y="192315"/>
                    <a:pt x="148453" y="0"/>
                  </a:cubicBezTo>
                </a:path>
              </a:pathLst>
            </a:custGeom>
            <a:noFill/>
            <a:ln w="25400" cmpd="sng">
              <a:solidFill>
                <a:schemeClr val="bg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0800000" flipH="1" flipV="1">
              <a:off x="840200" y="3823407"/>
              <a:ext cx="66046" cy="663888"/>
            </a:xfrm>
            <a:custGeom>
              <a:avLst/>
              <a:gdLst>
                <a:gd name="connsiteX0" fmla="*/ 197289 w 1010366"/>
                <a:gd name="connsiteY0" fmla="*/ 1132114 h 1132114"/>
                <a:gd name="connsiteX1" fmla="*/ 1347 w 1010366"/>
                <a:gd name="connsiteY1" fmla="*/ 783771 h 1132114"/>
                <a:gd name="connsiteX2" fmla="*/ 284375 w 1010366"/>
                <a:gd name="connsiteY2" fmla="*/ 587829 h 1132114"/>
                <a:gd name="connsiteX3" fmla="*/ 88432 w 1010366"/>
                <a:gd name="connsiteY3" fmla="*/ 304800 h 1132114"/>
                <a:gd name="connsiteX4" fmla="*/ 197289 w 1010366"/>
                <a:gd name="connsiteY4" fmla="*/ 0 h 1132114"/>
                <a:gd name="connsiteX0" fmla="*/ 217391 w 1016541"/>
                <a:gd name="connsiteY0" fmla="*/ 1132114 h 1132114"/>
                <a:gd name="connsiteX1" fmla="*/ 21449 w 1016541"/>
                <a:gd name="connsiteY1" fmla="*/ 783771 h 1132114"/>
                <a:gd name="connsiteX2" fmla="*/ 710139 w 1016541"/>
                <a:gd name="connsiteY2" fmla="*/ 870858 h 1132114"/>
                <a:gd name="connsiteX3" fmla="*/ 108534 w 1016541"/>
                <a:gd name="connsiteY3" fmla="*/ 304800 h 1132114"/>
                <a:gd name="connsiteX4" fmla="*/ 217391 w 1016541"/>
                <a:gd name="connsiteY4" fmla="*/ 0 h 1132114"/>
                <a:gd name="connsiteX0" fmla="*/ 217391 w 1032699"/>
                <a:gd name="connsiteY0" fmla="*/ 1132114 h 1132114"/>
                <a:gd name="connsiteX1" fmla="*/ 21449 w 1032699"/>
                <a:gd name="connsiteY1" fmla="*/ 783771 h 1132114"/>
                <a:gd name="connsiteX2" fmla="*/ 710139 w 1032699"/>
                <a:gd name="connsiteY2" fmla="*/ 870858 h 1132114"/>
                <a:gd name="connsiteX3" fmla="*/ 176144 w 1032699"/>
                <a:gd name="connsiteY3" fmla="*/ 500742 h 1132114"/>
                <a:gd name="connsiteX4" fmla="*/ 217391 w 1032699"/>
                <a:gd name="connsiteY4" fmla="*/ 0 h 1132114"/>
                <a:gd name="connsiteX0" fmla="*/ 217391 w 711145"/>
                <a:gd name="connsiteY0" fmla="*/ 1132114 h 1132114"/>
                <a:gd name="connsiteX1" fmla="*/ 21449 w 711145"/>
                <a:gd name="connsiteY1" fmla="*/ 783771 h 1132114"/>
                <a:gd name="connsiteX2" fmla="*/ 710139 w 711145"/>
                <a:gd name="connsiteY2" fmla="*/ 870858 h 1132114"/>
                <a:gd name="connsiteX3" fmla="*/ 176144 w 711145"/>
                <a:gd name="connsiteY3" fmla="*/ 500742 h 1132114"/>
                <a:gd name="connsiteX4" fmla="*/ 217391 w 711145"/>
                <a:gd name="connsiteY4" fmla="*/ 0 h 1132114"/>
                <a:gd name="connsiteX0" fmla="*/ 216466 w 694978"/>
                <a:gd name="connsiteY0" fmla="*/ 1132114 h 1132114"/>
                <a:gd name="connsiteX1" fmla="*/ 20524 w 694978"/>
                <a:gd name="connsiteY1" fmla="*/ 783771 h 1132114"/>
                <a:gd name="connsiteX2" fmla="*/ 693946 w 694978"/>
                <a:gd name="connsiteY2" fmla="*/ 792200 h 1132114"/>
                <a:gd name="connsiteX3" fmla="*/ 175219 w 694978"/>
                <a:gd name="connsiteY3" fmla="*/ 500742 h 1132114"/>
                <a:gd name="connsiteX4" fmla="*/ 216466 w 694978"/>
                <a:gd name="connsiteY4" fmla="*/ 0 h 1132114"/>
                <a:gd name="connsiteX0" fmla="*/ 216464 w 694975"/>
                <a:gd name="connsiteY0" fmla="*/ 1132114 h 1132114"/>
                <a:gd name="connsiteX1" fmla="*/ 20522 w 694975"/>
                <a:gd name="connsiteY1" fmla="*/ 783771 h 1132114"/>
                <a:gd name="connsiteX2" fmla="*/ 693943 w 694975"/>
                <a:gd name="connsiteY2" fmla="*/ 713542 h 1132114"/>
                <a:gd name="connsiteX3" fmla="*/ 175217 w 694975"/>
                <a:gd name="connsiteY3" fmla="*/ 500742 h 1132114"/>
                <a:gd name="connsiteX4" fmla="*/ 216464 w 694975"/>
                <a:gd name="connsiteY4" fmla="*/ 0 h 1132114"/>
                <a:gd name="connsiteX0" fmla="*/ 216464 w 694762"/>
                <a:gd name="connsiteY0" fmla="*/ 1132114 h 1132114"/>
                <a:gd name="connsiteX1" fmla="*/ 20522 w 694762"/>
                <a:gd name="connsiteY1" fmla="*/ 783771 h 1132114"/>
                <a:gd name="connsiteX2" fmla="*/ 693943 w 694762"/>
                <a:gd name="connsiteY2" fmla="*/ 713542 h 1132114"/>
                <a:gd name="connsiteX3" fmla="*/ 159951 w 694762"/>
                <a:gd name="connsiteY3" fmla="*/ 392588 h 1132114"/>
                <a:gd name="connsiteX4" fmla="*/ 216464 w 694762"/>
                <a:gd name="connsiteY4" fmla="*/ 0 h 1132114"/>
                <a:gd name="connsiteX0" fmla="*/ 216464 w 694548"/>
                <a:gd name="connsiteY0" fmla="*/ 1132114 h 1132114"/>
                <a:gd name="connsiteX1" fmla="*/ 20522 w 694548"/>
                <a:gd name="connsiteY1" fmla="*/ 783771 h 1132114"/>
                <a:gd name="connsiteX2" fmla="*/ 693943 w 694548"/>
                <a:gd name="connsiteY2" fmla="*/ 713542 h 1132114"/>
                <a:gd name="connsiteX3" fmla="*/ 159951 w 694548"/>
                <a:gd name="connsiteY3" fmla="*/ 392588 h 1132114"/>
                <a:gd name="connsiteX4" fmla="*/ 216464 w 694548"/>
                <a:gd name="connsiteY4" fmla="*/ 0 h 1132114"/>
                <a:gd name="connsiteX0" fmla="*/ 202999 w 558616"/>
                <a:gd name="connsiteY0" fmla="*/ 1132114 h 1132114"/>
                <a:gd name="connsiteX1" fmla="*/ 7057 w 558616"/>
                <a:gd name="connsiteY1" fmla="*/ 783771 h 1132114"/>
                <a:gd name="connsiteX2" fmla="*/ 436208 w 558616"/>
                <a:gd name="connsiteY2" fmla="*/ 625052 h 1132114"/>
                <a:gd name="connsiteX3" fmla="*/ 146486 w 558616"/>
                <a:gd name="connsiteY3" fmla="*/ 392588 h 1132114"/>
                <a:gd name="connsiteX4" fmla="*/ 202999 w 558616"/>
                <a:gd name="connsiteY4" fmla="*/ 0 h 1132114"/>
                <a:gd name="connsiteX0" fmla="*/ 132313 w 487930"/>
                <a:gd name="connsiteY0" fmla="*/ 1132114 h 1132114"/>
                <a:gd name="connsiteX1" fmla="*/ 12706 w 487930"/>
                <a:gd name="connsiteY1" fmla="*/ 862429 h 1132114"/>
                <a:gd name="connsiteX2" fmla="*/ 365522 w 487930"/>
                <a:gd name="connsiteY2" fmla="*/ 625052 h 1132114"/>
                <a:gd name="connsiteX3" fmla="*/ 75800 w 487930"/>
                <a:gd name="connsiteY3" fmla="*/ 392588 h 1132114"/>
                <a:gd name="connsiteX4" fmla="*/ 132313 w 487930"/>
                <a:gd name="connsiteY4" fmla="*/ 0 h 1132114"/>
                <a:gd name="connsiteX0" fmla="*/ 126352 w 481969"/>
                <a:gd name="connsiteY0" fmla="*/ 1132114 h 1132114"/>
                <a:gd name="connsiteX1" fmla="*/ 6745 w 481969"/>
                <a:gd name="connsiteY1" fmla="*/ 862429 h 1132114"/>
                <a:gd name="connsiteX2" fmla="*/ 359561 w 481969"/>
                <a:gd name="connsiteY2" fmla="*/ 625052 h 1132114"/>
                <a:gd name="connsiteX3" fmla="*/ 69839 w 481969"/>
                <a:gd name="connsiteY3" fmla="*/ 392588 h 1132114"/>
                <a:gd name="connsiteX4" fmla="*/ 126352 w 481969"/>
                <a:gd name="connsiteY4" fmla="*/ 0 h 1132114"/>
                <a:gd name="connsiteX0" fmla="*/ 126352 w 359869"/>
                <a:gd name="connsiteY0" fmla="*/ 1132114 h 1132114"/>
                <a:gd name="connsiteX1" fmla="*/ 6745 w 359869"/>
                <a:gd name="connsiteY1" fmla="*/ 862429 h 1132114"/>
                <a:gd name="connsiteX2" fmla="*/ 359561 w 359869"/>
                <a:gd name="connsiteY2" fmla="*/ 625052 h 1132114"/>
                <a:gd name="connsiteX3" fmla="*/ 69839 w 359869"/>
                <a:gd name="connsiteY3" fmla="*/ 392588 h 1132114"/>
                <a:gd name="connsiteX4" fmla="*/ 126352 w 359869"/>
                <a:gd name="connsiteY4" fmla="*/ 0 h 113211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3908 w 225533"/>
                <a:gd name="connsiteY0" fmla="*/ 1004294 h 1004294"/>
                <a:gd name="connsiteX1" fmla="*/ 4301 w 225533"/>
                <a:gd name="connsiteY1" fmla="*/ 734609 h 1004294"/>
                <a:gd name="connsiteX2" fmla="*/ 225041 w 225533"/>
                <a:gd name="connsiteY2" fmla="*/ 490143 h 1004294"/>
                <a:gd name="connsiteX3" fmla="*/ 67395 w 225533"/>
                <a:gd name="connsiteY3" fmla="*/ 264768 h 1004294"/>
                <a:gd name="connsiteX4" fmla="*/ 184975 w 225533"/>
                <a:gd name="connsiteY4" fmla="*/ 0 h 1004294"/>
                <a:gd name="connsiteX0" fmla="*/ 79439 w 180580"/>
                <a:gd name="connsiteY0" fmla="*/ 1004294 h 1004294"/>
                <a:gd name="connsiteX1" fmla="*/ 14864 w 180580"/>
                <a:gd name="connsiteY1" fmla="*/ 777140 h 1004294"/>
                <a:gd name="connsiteX2" fmla="*/ 180572 w 180580"/>
                <a:gd name="connsiteY2" fmla="*/ 490143 h 1004294"/>
                <a:gd name="connsiteX3" fmla="*/ 22926 w 180580"/>
                <a:gd name="connsiteY3" fmla="*/ 264768 h 1004294"/>
                <a:gd name="connsiteX4" fmla="*/ 140506 w 180580"/>
                <a:gd name="connsiteY4" fmla="*/ 0 h 1004294"/>
                <a:gd name="connsiteX0" fmla="*/ 131288 w 166391"/>
                <a:gd name="connsiteY0" fmla="*/ 968853 h 968853"/>
                <a:gd name="connsiteX1" fmla="*/ 675 w 166391"/>
                <a:gd name="connsiteY1" fmla="*/ 777140 h 968853"/>
                <a:gd name="connsiteX2" fmla="*/ 166383 w 166391"/>
                <a:gd name="connsiteY2" fmla="*/ 490143 h 968853"/>
                <a:gd name="connsiteX3" fmla="*/ 8737 w 166391"/>
                <a:gd name="connsiteY3" fmla="*/ 264768 h 968853"/>
                <a:gd name="connsiteX4" fmla="*/ 126317 w 166391"/>
                <a:gd name="connsiteY4" fmla="*/ 0 h 968853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391" h="1025560">
                  <a:moveTo>
                    <a:pt x="131288" y="1025560"/>
                  </a:moveTo>
                  <a:cubicBezTo>
                    <a:pt x="26060" y="896745"/>
                    <a:pt x="-5174" y="913632"/>
                    <a:pt x="675" y="833847"/>
                  </a:cubicBezTo>
                  <a:cubicBezTo>
                    <a:pt x="6524" y="754062"/>
                    <a:pt x="165039" y="632245"/>
                    <a:pt x="166383" y="546850"/>
                  </a:cubicBezTo>
                  <a:cubicBezTo>
                    <a:pt x="167727" y="461455"/>
                    <a:pt x="15415" y="412617"/>
                    <a:pt x="8737" y="321475"/>
                  </a:cubicBezTo>
                  <a:cubicBezTo>
                    <a:pt x="2059" y="230333"/>
                    <a:pt x="176190" y="171050"/>
                    <a:pt x="126316" y="0"/>
                  </a:cubicBezTo>
                </a:path>
              </a:pathLst>
            </a:custGeom>
            <a:noFill/>
            <a:ln w="25400" cmpd="sng">
              <a:solidFill>
                <a:schemeClr val="bg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0800000" flipH="1" flipV="1">
              <a:off x="1055160" y="3823407"/>
              <a:ext cx="66046" cy="663888"/>
            </a:xfrm>
            <a:custGeom>
              <a:avLst/>
              <a:gdLst>
                <a:gd name="connsiteX0" fmla="*/ 197289 w 1010366"/>
                <a:gd name="connsiteY0" fmla="*/ 1132114 h 1132114"/>
                <a:gd name="connsiteX1" fmla="*/ 1347 w 1010366"/>
                <a:gd name="connsiteY1" fmla="*/ 783771 h 1132114"/>
                <a:gd name="connsiteX2" fmla="*/ 284375 w 1010366"/>
                <a:gd name="connsiteY2" fmla="*/ 587829 h 1132114"/>
                <a:gd name="connsiteX3" fmla="*/ 88432 w 1010366"/>
                <a:gd name="connsiteY3" fmla="*/ 304800 h 1132114"/>
                <a:gd name="connsiteX4" fmla="*/ 197289 w 1010366"/>
                <a:gd name="connsiteY4" fmla="*/ 0 h 1132114"/>
                <a:gd name="connsiteX0" fmla="*/ 217391 w 1016541"/>
                <a:gd name="connsiteY0" fmla="*/ 1132114 h 1132114"/>
                <a:gd name="connsiteX1" fmla="*/ 21449 w 1016541"/>
                <a:gd name="connsiteY1" fmla="*/ 783771 h 1132114"/>
                <a:gd name="connsiteX2" fmla="*/ 710139 w 1016541"/>
                <a:gd name="connsiteY2" fmla="*/ 870858 h 1132114"/>
                <a:gd name="connsiteX3" fmla="*/ 108534 w 1016541"/>
                <a:gd name="connsiteY3" fmla="*/ 304800 h 1132114"/>
                <a:gd name="connsiteX4" fmla="*/ 217391 w 1016541"/>
                <a:gd name="connsiteY4" fmla="*/ 0 h 1132114"/>
                <a:gd name="connsiteX0" fmla="*/ 217391 w 1032699"/>
                <a:gd name="connsiteY0" fmla="*/ 1132114 h 1132114"/>
                <a:gd name="connsiteX1" fmla="*/ 21449 w 1032699"/>
                <a:gd name="connsiteY1" fmla="*/ 783771 h 1132114"/>
                <a:gd name="connsiteX2" fmla="*/ 710139 w 1032699"/>
                <a:gd name="connsiteY2" fmla="*/ 870858 h 1132114"/>
                <a:gd name="connsiteX3" fmla="*/ 176144 w 1032699"/>
                <a:gd name="connsiteY3" fmla="*/ 500742 h 1132114"/>
                <a:gd name="connsiteX4" fmla="*/ 217391 w 1032699"/>
                <a:gd name="connsiteY4" fmla="*/ 0 h 1132114"/>
                <a:gd name="connsiteX0" fmla="*/ 217391 w 711145"/>
                <a:gd name="connsiteY0" fmla="*/ 1132114 h 1132114"/>
                <a:gd name="connsiteX1" fmla="*/ 21449 w 711145"/>
                <a:gd name="connsiteY1" fmla="*/ 783771 h 1132114"/>
                <a:gd name="connsiteX2" fmla="*/ 710139 w 711145"/>
                <a:gd name="connsiteY2" fmla="*/ 870858 h 1132114"/>
                <a:gd name="connsiteX3" fmla="*/ 176144 w 711145"/>
                <a:gd name="connsiteY3" fmla="*/ 500742 h 1132114"/>
                <a:gd name="connsiteX4" fmla="*/ 217391 w 711145"/>
                <a:gd name="connsiteY4" fmla="*/ 0 h 1132114"/>
                <a:gd name="connsiteX0" fmla="*/ 216466 w 694978"/>
                <a:gd name="connsiteY0" fmla="*/ 1132114 h 1132114"/>
                <a:gd name="connsiteX1" fmla="*/ 20524 w 694978"/>
                <a:gd name="connsiteY1" fmla="*/ 783771 h 1132114"/>
                <a:gd name="connsiteX2" fmla="*/ 693946 w 694978"/>
                <a:gd name="connsiteY2" fmla="*/ 792200 h 1132114"/>
                <a:gd name="connsiteX3" fmla="*/ 175219 w 694978"/>
                <a:gd name="connsiteY3" fmla="*/ 500742 h 1132114"/>
                <a:gd name="connsiteX4" fmla="*/ 216466 w 694978"/>
                <a:gd name="connsiteY4" fmla="*/ 0 h 1132114"/>
                <a:gd name="connsiteX0" fmla="*/ 216464 w 694975"/>
                <a:gd name="connsiteY0" fmla="*/ 1132114 h 1132114"/>
                <a:gd name="connsiteX1" fmla="*/ 20522 w 694975"/>
                <a:gd name="connsiteY1" fmla="*/ 783771 h 1132114"/>
                <a:gd name="connsiteX2" fmla="*/ 693943 w 694975"/>
                <a:gd name="connsiteY2" fmla="*/ 713542 h 1132114"/>
                <a:gd name="connsiteX3" fmla="*/ 175217 w 694975"/>
                <a:gd name="connsiteY3" fmla="*/ 500742 h 1132114"/>
                <a:gd name="connsiteX4" fmla="*/ 216464 w 694975"/>
                <a:gd name="connsiteY4" fmla="*/ 0 h 1132114"/>
                <a:gd name="connsiteX0" fmla="*/ 216464 w 694762"/>
                <a:gd name="connsiteY0" fmla="*/ 1132114 h 1132114"/>
                <a:gd name="connsiteX1" fmla="*/ 20522 w 694762"/>
                <a:gd name="connsiteY1" fmla="*/ 783771 h 1132114"/>
                <a:gd name="connsiteX2" fmla="*/ 693943 w 694762"/>
                <a:gd name="connsiteY2" fmla="*/ 713542 h 1132114"/>
                <a:gd name="connsiteX3" fmla="*/ 159951 w 694762"/>
                <a:gd name="connsiteY3" fmla="*/ 392588 h 1132114"/>
                <a:gd name="connsiteX4" fmla="*/ 216464 w 694762"/>
                <a:gd name="connsiteY4" fmla="*/ 0 h 1132114"/>
                <a:gd name="connsiteX0" fmla="*/ 216464 w 694548"/>
                <a:gd name="connsiteY0" fmla="*/ 1132114 h 1132114"/>
                <a:gd name="connsiteX1" fmla="*/ 20522 w 694548"/>
                <a:gd name="connsiteY1" fmla="*/ 783771 h 1132114"/>
                <a:gd name="connsiteX2" fmla="*/ 693943 w 694548"/>
                <a:gd name="connsiteY2" fmla="*/ 713542 h 1132114"/>
                <a:gd name="connsiteX3" fmla="*/ 159951 w 694548"/>
                <a:gd name="connsiteY3" fmla="*/ 392588 h 1132114"/>
                <a:gd name="connsiteX4" fmla="*/ 216464 w 694548"/>
                <a:gd name="connsiteY4" fmla="*/ 0 h 1132114"/>
                <a:gd name="connsiteX0" fmla="*/ 202999 w 558616"/>
                <a:gd name="connsiteY0" fmla="*/ 1132114 h 1132114"/>
                <a:gd name="connsiteX1" fmla="*/ 7057 w 558616"/>
                <a:gd name="connsiteY1" fmla="*/ 783771 h 1132114"/>
                <a:gd name="connsiteX2" fmla="*/ 436208 w 558616"/>
                <a:gd name="connsiteY2" fmla="*/ 625052 h 1132114"/>
                <a:gd name="connsiteX3" fmla="*/ 146486 w 558616"/>
                <a:gd name="connsiteY3" fmla="*/ 392588 h 1132114"/>
                <a:gd name="connsiteX4" fmla="*/ 202999 w 558616"/>
                <a:gd name="connsiteY4" fmla="*/ 0 h 1132114"/>
                <a:gd name="connsiteX0" fmla="*/ 132313 w 487930"/>
                <a:gd name="connsiteY0" fmla="*/ 1132114 h 1132114"/>
                <a:gd name="connsiteX1" fmla="*/ 12706 w 487930"/>
                <a:gd name="connsiteY1" fmla="*/ 862429 h 1132114"/>
                <a:gd name="connsiteX2" fmla="*/ 365522 w 487930"/>
                <a:gd name="connsiteY2" fmla="*/ 625052 h 1132114"/>
                <a:gd name="connsiteX3" fmla="*/ 75800 w 487930"/>
                <a:gd name="connsiteY3" fmla="*/ 392588 h 1132114"/>
                <a:gd name="connsiteX4" fmla="*/ 132313 w 487930"/>
                <a:gd name="connsiteY4" fmla="*/ 0 h 1132114"/>
                <a:gd name="connsiteX0" fmla="*/ 126352 w 481969"/>
                <a:gd name="connsiteY0" fmla="*/ 1132114 h 1132114"/>
                <a:gd name="connsiteX1" fmla="*/ 6745 w 481969"/>
                <a:gd name="connsiteY1" fmla="*/ 862429 h 1132114"/>
                <a:gd name="connsiteX2" fmla="*/ 359561 w 481969"/>
                <a:gd name="connsiteY2" fmla="*/ 625052 h 1132114"/>
                <a:gd name="connsiteX3" fmla="*/ 69839 w 481969"/>
                <a:gd name="connsiteY3" fmla="*/ 392588 h 1132114"/>
                <a:gd name="connsiteX4" fmla="*/ 126352 w 481969"/>
                <a:gd name="connsiteY4" fmla="*/ 0 h 1132114"/>
                <a:gd name="connsiteX0" fmla="*/ 126352 w 359869"/>
                <a:gd name="connsiteY0" fmla="*/ 1132114 h 1132114"/>
                <a:gd name="connsiteX1" fmla="*/ 6745 w 359869"/>
                <a:gd name="connsiteY1" fmla="*/ 862429 h 1132114"/>
                <a:gd name="connsiteX2" fmla="*/ 359561 w 359869"/>
                <a:gd name="connsiteY2" fmla="*/ 625052 h 1132114"/>
                <a:gd name="connsiteX3" fmla="*/ 69839 w 359869"/>
                <a:gd name="connsiteY3" fmla="*/ 392588 h 1132114"/>
                <a:gd name="connsiteX4" fmla="*/ 126352 w 359869"/>
                <a:gd name="connsiteY4" fmla="*/ 0 h 113211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3908 w 225533"/>
                <a:gd name="connsiteY0" fmla="*/ 1004294 h 1004294"/>
                <a:gd name="connsiteX1" fmla="*/ 4301 w 225533"/>
                <a:gd name="connsiteY1" fmla="*/ 734609 h 1004294"/>
                <a:gd name="connsiteX2" fmla="*/ 225041 w 225533"/>
                <a:gd name="connsiteY2" fmla="*/ 490143 h 1004294"/>
                <a:gd name="connsiteX3" fmla="*/ 67395 w 225533"/>
                <a:gd name="connsiteY3" fmla="*/ 264768 h 1004294"/>
                <a:gd name="connsiteX4" fmla="*/ 184975 w 225533"/>
                <a:gd name="connsiteY4" fmla="*/ 0 h 1004294"/>
                <a:gd name="connsiteX0" fmla="*/ 79439 w 180580"/>
                <a:gd name="connsiteY0" fmla="*/ 1004294 h 1004294"/>
                <a:gd name="connsiteX1" fmla="*/ 14864 w 180580"/>
                <a:gd name="connsiteY1" fmla="*/ 777140 h 1004294"/>
                <a:gd name="connsiteX2" fmla="*/ 180572 w 180580"/>
                <a:gd name="connsiteY2" fmla="*/ 490143 h 1004294"/>
                <a:gd name="connsiteX3" fmla="*/ 22926 w 180580"/>
                <a:gd name="connsiteY3" fmla="*/ 264768 h 1004294"/>
                <a:gd name="connsiteX4" fmla="*/ 140506 w 180580"/>
                <a:gd name="connsiteY4" fmla="*/ 0 h 1004294"/>
                <a:gd name="connsiteX0" fmla="*/ 131288 w 166391"/>
                <a:gd name="connsiteY0" fmla="*/ 968853 h 968853"/>
                <a:gd name="connsiteX1" fmla="*/ 675 w 166391"/>
                <a:gd name="connsiteY1" fmla="*/ 777140 h 968853"/>
                <a:gd name="connsiteX2" fmla="*/ 166383 w 166391"/>
                <a:gd name="connsiteY2" fmla="*/ 490143 h 968853"/>
                <a:gd name="connsiteX3" fmla="*/ 8737 w 166391"/>
                <a:gd name="connsiteY3" fmla="*/ 264768 h 968853"/>
                <a:gd name="connsiteX4" fmla="*/ 126317 w 166391"/>
                <a:gd name="connsiteY4" fmla="*/ 0 h 968853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391" h="1025560">
                  <a:moveTo>
                    <a:pt x="131288" y="1025560"/>
                  </a:moveTo>
                  <a:cubicBezTo>
                    <a:pt x="26060" y="896745"/>
                    <a:pt x="-5174" y="913632"/>
                    <a:pt x="675" y="833847"/>
                  </a:cubicBezTo>
                  <a:cubicBezTo>
                    <a:pt x="6524" y="754062"/>
                    <a:pt x="165039" y="632245"/>
                    <a:pt x="166383" y="546850"/>
                  </a:cubicBezTo>
                  <a:cubicBezTo>
                    <a:pt x="167727" y="461455"/>
                    <a:pt x="15415" y="412617"/>
                    <a:pt x="8737" y="321475"/>
                  </a:cubicBezTo>
                  <a:cubicBezTo>
                    <a:pt x="2059" y="230333"/>
                    <a:pt x="176190" y="171050"/>
                    <a:pt x="126316" y="0"/>
                  </a:cubicBezTo>
                </a:path>
              </a:pathLst>
            </a:custGeom>
            <a:noFill/>
            <a:ln w="25400" cmpd="sng">
              <a:solidFill>
                <a:schemeClr val="bg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 rot="10800000" flipH="1" flipV="1">
              <a:off x="1270120" y="3823407"/>
              <a:ext cx="66046" cy="663888"/>
            </a:xfrm>
            <a:custGeom>
              <a:avLst/>
              <a:gdLst>
                <a:gd name="connsiteX0" fmla="*/ 197289 w 1010366"/>
                <a:gd name="connsiteY0" fmla="*/ 1132114 h 1132114"/>
                <a:gd name="connsiteX1" fmla="*/ 1347 w 1010366"/>
                <a:gd name="connsiteY1" fmla="*/ 783771 h 1132114"/>
                <a:gd name="connsiteX2" fmla="*/ 284375 w 1010366"/>
                <a:gd name="connsiteY2" fmla="*/ 587829 h 1132114"/>
                <a:gd name="connsiteX3" fmla="*/ 88432 w 1010366"/>
                <a:gd name="connsiteY3" fmla="*/ 304800 h 1132114"/>
                <a:gd name="connsiteX4" fmla="*/ 197289 w 1010366"/>
                <a:gd name="connsiteY4" fmla="*/ 0 h 1132114"/>
                <a:gd name="connsiteX0" fmla="*/ 217391 w 1016541"/>
                <a:gd name="connsiteY0" fmla="*/ 1132114 h 1132114"/>
                <a:gd name="connsiteX1" fmla="*/ 21449 w 1016541"/>
                <a:gd name="connsiteY1" fmla="*/ 783771 h 1132114"/>
                <a:gd name="connsiteX2" fmla="*/ 710139 w 1016541"/>
                <a:gd name="connsiteY2" fmla="*/ 870858 h 1132114"/>
                <a:gd name="connsiteX3" fmla="*/ 108534 w 1016541"/>
                <a:gd name="connsiteY3" fmla="*/ 304800 h 1132114"/>
                <a:gd name="connsiteX4" fmla="*/ 217391 w 1016541"/>
                <a:gd name="connsiteY4" fmla="*/ 0 h 1132114"/>
                <a:gd name="connsiteX0" fmla="*/ 217391 w 1032699"/>
                <a:gd name="connsiteY0" fmla="*/ 1132114 h 1132114"/>
                <a:gd name="connsiteX1" fmla="*/ 21449 w 1032699"/>
                <a:gd name="connsiteY1" fmla="*/ 783771 h 1132114"/>
                <a:gd name="connsiteX2" fmla="*/ 710139 w 1032699"/>
                <a:gd name="connsiteY2" fmla="*/ 870858 h 1132114"/>
                <a:gd name="connsiteX3" fmla="*/ 176144 w 1032699"/>
                <a:gd name="connsiteY3" fmla="*/ 500742 h 1132114"/>
                <a:gd name="connsiteX4" fmla="*/ 217391 w 1032699"/>
                <a:gd name="connsiteY4" fmla="*/ 0 h 1132114"/>
                <a:gd name="connsiteX0" fmla="*/ 217391 w 711145"/>
                <a:gd name="connsiteY0" fmla="*/ 1132114 h 1132114"/>
                <a:gd name="connsiteX1" fmla="*/ 21449 w 711145"/>
                <a:gd name="connsiteY1" fmla="*/ 783771 h 1132114"/>
                <a:gd name="connsiteX2" fmla="*/ 710139 w 711145"/>
                <a:gd name="connsiteY2" fmla="*/ 870858 h 1132114"/>
                <a:gd name="connsiteX3" fmla="*/ 176144 w 711145"/>
                <a:gd name="connsiteY3" fmla="*/ 500742 h 1132114"/>
                <a:gd name="connsiteX4" fmla="*/ 217391 w 711145"/>
                <a:gd name="connsiteY4" fmla="*/ 0 h 1132114"/>
                <a:gd name="connsiteX0" fmla="*/ 216466 w 694978"/>
                <a:gd name="connsiteY0" fmla="*/ 1132114 h 1132114"/>
                <a:gd name="connsiteX1" fmla="*/ 20524 w 694978"/>
                <a:gd name="connsiteY1" fmla="*/ 783771 h 1132114"/>
                <a:gd name="connsiteX2" fmla="*/ 693946 w 694978"/>
                <a:gd name="connsiteY2" fmla="*/ 792200 h 1132114"/>
                <a:gd name="connsiteX3" fmla="*/ 175219 w 694978"/>
                <a:gd name="connsiteY3" fmla="*/ 500742 h 1132114"/>
                <a:gd name="connsiteX4" fmla="*/ 216466 w 694978"/>
                <a:gd name="connsiteY4" fmla="*/ 0 h 1132114"/>
                <a:gd name="connsiteX0" fmla="*/ 216464 w 694975"/>
                <a:gd name="connsiteY0" fmla="*/ 1132114 h 1132114"/>
                <a:gd name="connsiteX1" fmla="*/ 20522 w 694975"/>
                <a:gd name="connsiteY1" fmla="*/ 783771 h 1132114"/>
                <a:gd name="connsiteX2" fmla="*/ 693943 w 694975"/>
                <a:gd name="connsiteY2" fmla="*/ 713542 h 1132114"/>
                <a:gd name="connsiteX3" fmla="*/ 175217 w 694975"/>
                <a:gd name="connsiteY3" fmla="*/ 500742 h 1132114"/>
                <a:gd name="connsiteX4" fmla="*/ 216464 w 694975"/>
                <a:gd name="connsiteY4" fmla="*/ 0 h 1132114"/>
                <a:gd name="connsiteX0" fmla="*/ 216464 w 694762"/>
                <a:gd name="connsiteY0" fmla="*/ 1132114 h 1132114"/>
                <a:gd name="connsiteX1" fmla="*/ 20522 w 694762"/>
                <a:gd name="connsiteY1" fmla="*/ 783771 h 1132114"/>
                <a:gd name="connsiteX2" fmla="*/ 693943 w 694762"/>
                <a:gd name="connsiteY2" fmla="*/ 713542 h 1132114"/>
                <a:gd name="connsiteX3" fmla="*/ 159951 w 694762"/>
                <a:gd name="connsiteY3" fmla="*/ 392588 h 1132114"/>
                <a:gd name="connsiteX4" fmla="*/ 216464 w 694762"/>
                <a:gd name="connsiteY4" fmla="*/ 0 h 1132114"/>
                <a:gd name="connsiteX0" fmla="*/ 216464 w 694548"/>
                <a:gd name="connsiteY0" fmla="*/ 1132114 h 1132114"/>
                <a:gd name="connsiteX1" fmla="*/ 20522 w 694548"/>
                <a:gd name="connsiteY1" fmla="*/ 783771 h 1132114"/>
                <a:gd name="connsiteX2" fmla="*/ 693943 w 694548"/>
                <a:gd name="connsiteY2" fmla="*/ 713542 h 1132114"/>
                <a:gd name="connsiteX3" fmla="*/ 159951 w 694548"/>
                <a:gd name="connsiteY3" fmla="*/ 392588 h 1132114"/>
                <a:gd name="connsiteX4" fmla="*/ 216464 w 694548"/>
                <a:gd name="connsiteY4" fmla="*/ 0 h 1132114"/>
                <a:gd name="connsiteX0" fmla="*/ 202999 w 558616"/>
                <a:gd name="connsiteY0" fmla="*/ 1132114 h 1132114"/>
                <a:gd name="connsiteX1" fmla="*/ 7057 w 558616"/>
                <a:gd name="connsiteY1" fmla="*/ 783771 h 1132114"/>
                <a:gd name="connsiteX2" fmla="*/ 436208 w 558616"/>
                <a:gd name="connsiteY2" fmla="*/ 625052 h 1132114"/>
                <a:gd name="connsiteX3" fmla="*/ 146486 w 558616"/>
                <a:gd name="connsiteY3" fmla="*/ 392588 h 1132114"/>
                <a:gd name="connsiteX4" fmla="*/ 202999 w 558616"/>
                <a:gd name="connsiteY4" fmla="*/ 0 h 1132114"/>
                <a:gd name="connsiteX0" fmla="*/ 132313 w 487930"/>
                <a:gd name="connsiteY0" fmla="*/ 1132114 h 1132114"/>
                <a:gd name="connsiteX1" fmla="*/ 12706 w 487930"/>
                <a:gd name="connsiteY1" fmla="*/ 862429 h 1132114"/>
                <a:gd name="connsiteX2" fmla="*/ 365522 w 487930"/>
                <a:gd name="connsiteY2" fmla="*/ 625052 h 1132114"/>
                <a:gd name="connsiteX3" fmla="*/ 75800 w 487930"/>
                <a:gd name="connsiteY3" fmla="*/ 392588 h 1132114"/>
                <a:gd name="connsiteX4" fmla="*/ 132313 w 487930"/>
                <a:gd name="connsiteY4" fmla="*/ 0 h 1132114"/>
                <a:gd name="connsiteX0" fmla="*/ 126352 w 481969"/>
                <a:gd name="connsiteY0" fmla="*/ 1132114 h 1132114"/>
                <a:gd name="connsiteX1" fmla="*/ 6745 w 481969"/>
                <a:gd name="connsiteY1" fmla="*/ 862429 h 1132114"/>
                <a:gd name="connsiteX2" fmla="*/ 359561 w 481969"/>
                <a:gd name="connsiteY2" fmla="*/ 625052 h 1132114"/>
                <a:gd name="connsiteX3" fmla="*/ 69839 w 481969"/>
                <a:gd name="connsiteY3" fmla="*/ 392588 h 1132114"/>
                <a:gd name="connsiteX4" fmla="*/ 126352 w 481969"/>
                <a:gd name="connsiteY4" fmla="*/ 0 h 1132114"/>
                <a:gd name="connsiteX0" fmla="*/ 126352 w 359869"/>
                <a:gd name="connsiteY0" fmla="*/ 1132114 h 1132114"/>
                <a:gd name="connsiteX1" fmla="*/ 6745 w 359869"/>
                <a:gd name="connsiteY1" fmla="*/ 862429 h 1132114"/>
                <a:gd name="connsiteX2" fmla="*/ 359561 w 359869"/>
                <a:gd name="connsiteY2" fmla="*/ 625052 h 1132114"/>
                <a:gd name="connsiteX3" fmla="*/ 69839 w 359869"/>
                <a:gd name="connsiteY3" fmla="*/ 392588 h 1132114"/>
                <a:gd name="connsiteX4" fmla="*/ 126352 w 359869"/>
                <a:gd name="connsiteY4" fmla="*/ 0 h 113211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3908 w 225533"/>
                <a:gd name="connsiteY0" fmla="*/ 1004294 h 1004294"/>
                <a:gd name="connsiteX1" fmla="*/ 4301 w 225533"/>
                <a:gd name="connsiteY1" fmla="*/ 734609 h 1004294"/>
                <a:gd name="connsiteX2" fmla="*/ 225041 w 225533"/>
                <a:gd name="connsiteY2" fmla="*/ 490143 h 1004294"/>
                <a:gd name="connsiteX3" fmla="*/ 67395 w 225533"/>
                <a:gd name="connsiteY3" fmla="*/ 264768 h 1004294"/>
                <a:gd name="connsiteX4" fmla="*/ 184975 w 225533"/>
                <a:gd name="connsiteY4" fmla="*/ 0 h 1004294"/>
                <a:gd name="connsiteX0" fmla="*/ 79439 w 180580"/>
                <a:gd name="connsiteY0" fmla="*/ 1004294 h 1004294"/>
                <a:gd name="connsiteX1" fmla="*/ 14864 w 180580"/>
                <a:gd name="connsiteY1" fmla="*/ 777140 h 1004294"/>
                <a:gd name="connsiteX2" fmla="*/ 180572 w 180580"/>
                <a:gd name="connsiteY2" fmla="*/ 490143 h 1004294"/>
                <a:gd name="connsiteX3" fmla="*/ 22926 w 180580"/>
                <a:gd name="connsiteY3" fmla="*/ 264768 h 1004294"/>
                <a:gd name="connsiteX4" fmla="*/ 140506 w 180580"/>
                <a:gd name="connsiteY4" fmla="*/ 0 h 1004294"/>
                <a:gd name="connsiteX0" fmla="*/ 131288 w 166391"/>
                <a:gd name="connsiteY0" fmla="*/ 968853 h 968853"/>
                <a:gd name="connsiteX1" fmla="*/ 675 w 166391"/>
                <a:gd name="connsiteY1" fmla="*/ 777140 h 968853"/>
                <a:gd name="connsiteX2" fmla="*/ 166383 w 166391"/>
                <a:gd name="connsiteY2" fmla="*/ 490143 h 968853"/>
                <a:gd name="connsiteX3" fmla="*/ 8737 w 166391"/>
                <a:gd name="connsiteY3" fmla="*/ 264768 h 968853"/>
                <a:gd name="connsiteX4" fmla="*/ 126317 w 166391"/>
                <a:gd name="connsiteY4" fmla="*/ 0 h 968853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391" h="1025560">
                  <a:moveTo>
                    <a:pt x="131288" y="1025560"/>
                  </a:moveTo>
                  <a:cubicBezTo>
                    <a:pt x="26060" y="896745"/>
                    <a:pt x="-5174" y="913632"/>
                    <a:pt x="675" y="833847"/>
                  </a:cubicBezTo>
                  <a:cubicBezTo>
                    <a:pt x="6524" y="754062"/>
                    <a:pt x="165039" y="632245"/>
                    <a:pt x="166383" y="546850"/>
                  </a:cubicBezTo>
                  <a:cubicBezTo>
                    <a:pt x="167727" y="461455"/>
                    <a:pt x="15415" y="412617"/>
                    <a:pt x="8737" y="321475"/>
                  </a:cubicBezTo>
                  <a:cubicBezTo>
                    <a:pt x="2059" y="230333"/>
                    <a:pt x="176190" y="171050"/>
                    <a:pt x="126316" y="0"/>
                  </a:cubicBezTo>
                </a:path>
              </a:pathLst>
            </a:custGeom>
            <a:noFill/>
            <a:ln w="25400" cmpd="sng">
              <a:solidFill>
                <a:schemeClr val="bg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 rot="10800000" flipH="1" flipV="1">
              <a:off x="1485080" y="3823407"/>
              <a:ext cx="66046" cy="663888"/>
            </a:xfrm>
            <a:custGeom>
              <a:avLst/>
              <a:gdLst>
                <a:gd name="connsiteX0" fmla="*/ 197289 w 1010366"/>
                <a:gd name="connsiteY0" fmla="*/ 1132114 h 1132114"/>
                <a:gd name="connsiteX1" fmla="*/ 1347 w 1010366"/>
                <a:gd name="connsiteY1" fmla="*/ 783771 h 1132114"/>
                <a:gd name="connsiteX2" fmla="*/ 284375 w 1010366"/>
                <a:gd name="connsiteY2" fmla="*/ 587829 h 1132114"/>
                <a:gd name="connsiteX3" fmla="*/ 88432 w 1010366"/>
                <a:gd name="connsiteY3" fmla="*/ 304800 h 1132114"/>
                <a:gd name="connsiteX4" fmla="*/ 197289 w 1010366"/>
                <a:gd name="connsiteY4" fmla="*/ 0 h 1132114"/>
                <a:gd name="connsiteX0" fmla="*/ 217391 w 1016541"/>
                <a:gd name="connsiteY0" fmla="*/ 1132114 h 1132114"/>
                <a:gd name="connsiteX1" fmla="*/ 21449 w 1016541"/>
                <a:gd name="connsiteY1" fmla="*/ 783771 h 1132114"/>
                <a:gd name="connsiteX2" fmla="*/ 710139 w 1016541"/>
                <a:gd name="connsiteY2" fmla="*/ 870858 h 1132114"/>
                <a:gd name="connsiteX3" fmla="*/ 108534 w 1016541"/>
                <a:gd name="connsiteY3" fmla="*/ 304800 h 1132114"/>
                <a:gd name="connsiteX4" fmla="*/ 217391 w 1016541"/>
                <a:gd name="connsiteY4" fmla="*/ 0 h 1132114"/>
                <a:gd name="connsiteX0" fmla="*/ 217391 w 1032699"/>
                <a:gd name="connsiteY0" fmla="*/ 1132114 h 1132114"/>
                <a:gd name="connsiteX1" fmla="*/ 21449 w 1032699"/>
                <a:gd name="connsiteY1" fmla="*/ 783771 h 1132114"/>
                <a:gd name="connsiteX2" fmla="*/ 710139 w 1032699"/>
                <a:gd name="connsiteY2" fmla="*/ 870858 h 1132114"/>
                <a:gd name="connsiteX3" fmla="*/ 176144 w 1032699"/>
                <a:gd name="connsiteY3" fmla="*/ 500742 h 1132114"/>
                <a:gd name="connsiteX4" fmla="*/ 217391 w 1032699"/>
                <a:gd name="connsiteY4" fmla="*/ 0 h 1132114"/>
                <a:gd name="connsiteX0" fmla="*/ 217391 w 711145"/>
                <a:gd name="connsiteY0" fmla="*/ 1132114 h 1132114"/>
                <a:gd name="connsiteX1" fmla="*/ 21449 w 711145"/>
                <a:gd name="connsiteY1" fmla="*/ 783771 h 1132114"/>
                <a:gd name="connsiteX2" fmla="*/ 710139 w 711145"/>
                <a:gd name="connsiteY2" fmla="*/ 870858 h 1132114"/>
                <a:gd name="connsiteX3" fmla="*/ 176144 w 711145"/>
                <a:gd name="connsiteY3" fmla="*/ 500742 h 1132114"/>
                <a:gd name="connsiteX4" fmla="*/ 217391 w 711145"/>
                <a:gd name="connsiteY4" fmla="*/ 0 h 1132114"/>
                <a:gd name="connsiteX0" fmla="*/ 216466 w 694978"/>
                <a:gd name="connsiteY0" fmla="*/ 1132114 h 1132114"/>
                <a:gd name="connsiteX1" fmla="*/ 20524 w 694978"/>
                <a:gd name="connsiteY1" fmla="*/ 783771 h 1132114"/>
                <a:gd name="connsiteX2" fmla="*/ 693946 w 694978"/>
                <a:gd name="connsiteY2" fmla="*/ 792200 h 1132114"/>
                <a:gd name="connsiteX3" fmla="*/ 175219 w 694978"/>
                <a:gd name="connsiteY3" fmla="*/ 500742 h 1132114"/>
                <a:gd name="connsiteX4" fmla="*/ 216466 w 694978"/>
                <a:gd name="connsiteY4" fmla="*/ 0 h 1132114"/>
                <a:gd name="connsiteX0" fmla="*/ 216464 w 694975"/>
                <a:gd name="connsiteY0" fmla="*/ 1132114 h 1132114"/>
                <a:gd name="connsiteX1" fmla="*/ 20522 w 694975"/>
                <a:gd name="connsiteY1" fmla="*/ 783771 h 1132114"/>
                <a:gd name="connsiteX2" fmla="*/ 693943 w 694975"/>
                <a:gd name="connsiteY2" fmla="*/ 713542 h 1132114"/>
                <a:gd name="connsiteX3" fmla="*/ 175217 w 694975"/>
                <a:gd name="connsiteY3" fmla="*/ 500742 h 1132114"/>
                <a:gd name="connsiteX4" fmla="*/ 216464 w 694975"/>
                <a:gd name="connsiteY4" fmla="*/ 0 h 1132114"/>
                <a:gd name="connsiteX0" fmla="*/ 216464 w 694762"/>
                <a:gd name="connsiteY0" fmla="*/ 1132114 h 1132114"/>
                <a:gd name="connsiteX1" fmla="*/ 20522 w 694762"/>
                <a:gd name="connsiteY1" fmla="*/ 783771 h 1132114"/>
                <a:gd name="connsiteX2" fmla="*/ 693943 w 694762"/>
                <a:gd name="connsiteY2" fmla="*/ 713542 h 1132114"/>
                <a:gd name="connsiteX3" fmla="*/ 159951 w 694762"/>
                <a:gd name="connsiteY3" fmla="*/ 392588 h 1132114"/>
                <a:gd name="connsiteX4" fmla="*/ 216464 w 694762"/>
                <a:gd name="connsiteY4" fmla="*/ 0 h 1132114"/>
                <a:gd name="connsiteX0" fmla="*/ 216464 w 694548"/>
                <a:gd name="connsiteY0" fmla="*/ 1132114 h 1132114"/>
                <a:gd name="connsiteX1" fmla="*/ 20522 w 694548"/>
                <a:gd name="connsiteY1" fmla="*/ 783771 h 1132114"/>
                <a:gd name="connsiteX2" fmla="*/ 693943 w 694548"/>
                <a:gd name="connsiteY2" fmla="*/ 713542 h 1132114"/>
                <a:gd name="connsiteX3" fmla="*/ 159951 w 694548"/>
                <a:gd name="connsiteY3" fmla="*/ 392588 h 1132114"/>
                <a:gd name="connsiteX4" fmla="*/ 216464 w 694548"/>
                <a:gd name="connsiteY4" fmla="*/ 0 h 1132114"/>
                <a:gd name="connsiteX0" fmla="*/ 202999 w 558616"/>
                <a:gd name="connsiteY0" fmla="*/ 1132114 h 1132114"/>
                <a:gd name="connsiteX1" fmla="*/ 7057 w 558616"/>
                <a:gd name="connsiteY1" fmla="*/ 783771 h 1132114"/>
                <a:gd name="connsiteX2" fmla="*/ 436208 w 558616"/>
                <a:gd name="connsiteY2" fmla="*/ 625052 h 1132114"/>
                <a:gd name="connsiteX3" fmla="*/ 146486 w 558616"/>
                <a:gd name="connsiteY3" fmla="*/ 392588 h 1132114"/>
                <a:gd name="connsiteX4" fmla="*/ 202999 w 558616"/>
                <a:gd name="connsiteY4" fmla="*/ 0 h 1132114"/>
                <a:gd name="connsiteX0" fmla="*/ 132313 w 487930"/>
                <a:gd name="connsiteY0" fmla="*/ 1132114 h 1132114"/>
                <a:gd name="connsiteX1" fmla="*/ 12706 w 487930"/>
                <a:gd name="connsiteY1" fmla="*/ 862429 h 1132114"/>
                <a:gd name="connsiteX2" fmla="*/ 365522 w 487930"/>
                <a:gd name="connsiteY2" fmla="*/ 625052 h 1132114"/>
                <a:gd name="connsiteX3" fmla="*/ 75800 w 487930"/>
                <a:gd name="connsiteY3" fmla="*/ 392588 h 1132114"/>
                <a:gd name="connsiteX4" fmla="*/ 132313 w 487930"/>
                <a:gd name="connsiteY4" fmla="*/ 0 h 1132114"/>
                <a:gd name="connsiteX0" fmla="*/ 126352 w 481969"/>
                <a:gd name="connsiteY0" fmla="*/ 1132114 h 1132114"/>
                <a:gd name="connsiteX1" fmla="*/ 6745 w 481969"/>
                <a:gd name="connsiteY1" fmla="*/ 862429 h 1132114"/>
                <a:gd name="connsiteX2" fmla="*/ 359561 w 481969"/>
                <a:gd name="connsiteY2" fmla="*/ 625052 h 1132114"/>
                <a:gd name="connsiteX3" fmla="*/ 69839 w 481969"/>
                <a:gd name="connsiteY3" fmla="*/ 392588 h 1132114"/>
                <a:gd name="connsiteX4" fmla="*/ 126352 w 481969"/>
                <a:gd name="connsiteY4" fmla="*/ 0 h 1132114"/>
                <a:gd name="connsiteX0" fmla="*/ 126352 w 359869"/>
                <a:gd name="connsiteY0" fmla="*/ 1132114 h 1132114"/>
                <a:gd name="connsiteX1" fmla="*/ 6745 w 359869"/>
                <a:gd name="connsiteY1" fmla="*/ 862429 h 1132114"/>
                <a:gd name="connsiteX2" fmla="*/ 359561 w 359869"/>
                <a:gd name="connsiteY2" fmla="*/ 625052 h 1132114"/>
                <a:gd name="connsiteX3" fmla="*/ 69839 w 359869"/>
                <a:gd name="connsiteY3" fmla="*/ 392588 h 1132114"/>
                <a:gd name="connsiteX4" fmla="*/ 126352 w 359869"/>
                <a:gd name="connsiteY4" fmla="*/ 0 h 113211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3908 w 225533"/>
                <a:gd name="connsiteY0" fmla="*/ 1004294 h 1004294"/>
                <a:gd name="connsiteX1" fmla="*/ 4301 w 225533"/>
                <a:gd name="connsiteY1" fmla="*/ 734609 h 1004294"/>
                <a:gd name="connsiteX2" fmla="*/ 225041 w 225533"/>
                <a:gd name="connsiteY2" fmla="*/ 490143 h 1004294"/>
                <a:gd name="connsiteX3" fmla="*/ 67395 w 225533"/>
                <a:gd name="connsiteY3" fmla="*/ 264768 h 1004294"/>
                <a:gd name="connsiteX4" fmla="*/ 184975 w 225533"/>
                <a:gd name="connsiteY4" fmla="*/ 0 h 1004294"/>
                <a:gd name="connsiteX0" fmla="*/ 79439 w 180580"/>
                <a:gd name="connsiteY0" fmla="*/ 1004294 h 1004294"/>
                <a:gd name="connsiteX1" fmla="*/ 14864 w 180580"/>
                <a:gd name="connsiteY1" fmla="*/ 777140 h 1004294"/>
                <a:gd name="connsiteX2" fmla="*/ 180572 w 180580"/>
                <a:gd name="connsiteY2" fmla="*/ 490143 h 1004294"/>
                <a:gd name="connsiteX3" fmla="*/ 22926 w 180580"/>
                <a:gd name="connsiteY3" fmla="*/ 264768 h 1004294"/>
                <a:gd name="connsiteX4" fmla="*/ 140506 w 180580"/>
                <a:gd name="connsiteY4" fmla="*/ 0 h 1004294"/>
                <a:gd name="connsiteX0" fmla="*/ 131288 w 166391"/>
                <a:gd name="connsiteY0" fmla="*/ 968853 h 968853"/>
                <a:gd name="connsiteX1" fmla="*/ 675 w 166391"/>
                <a:gd name="connsiteY1" fmla="*/ 777140 h 968853"/>
                <a:gd name="connsiteX2" fmla="*/ 166383 w 166391"/>
                <a:gd name="connsiteY2" fmla="*/ 490143 h 968853"/>
                <a:gd name="connsiteX3" fmla="*/ 8737 w 166391"/>
                <a:gd name="connsiteY3" fmla="*/ 264768 h 968853"/>
                <a:gd name="connsiteX4" fmla="*/ 126317 w 166391"/>
                <a:gd name="connsiteY4" fmla="*/ 0 h 968853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391" h="1025560">
                  <a:moveTo>
                    <a:pt x="131288" y="1025560"/>
                  </a:moveTo>
                  <a:cubicBezTo>
                    <a:pt x="26060" y="896745"/>
                    <a:pt x="-5174" y="913632"/>
                    <a:pt x="675" y="833847"/>
                  </a:cubicBezTo>
                  <a:cubicBezTo>
                    <a:pt x="6524" y="754062"/>
                    <a:pt x="165039" y="632245"/>
                    <a:pt x="166383" y="546850"/>
                  </a:cubicBezTo>
                  <a:cubicBezTo>
                    <a:pt x="167727" y="461455"/>
                    <a:pt x="15415" y="412617"/>
                    <a:pt x="8737" y="321475"/>
                  </a:cubicBezTo>
                  <a:cubicBezTo>
                    <a:pt x="2059" y="230333"/>
                    <a:pt x="176190" y="171050"/>
                    <a:pt x="126316" y="0"/>
                  </a:cubicBezTo>
                </a:path>
              </a:pathLst>
            </a:custGeom>
            <a:noFill/>
            <a:ln w="25400" cmpd="sng">
              <a:solidFill>
                <a:schemeClr val="bg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6661" y="4924638"/>
            <a:ext cx="2534244" cy="838071"/>
            <a:chOff x="126661" y="4924638"/>
            <a:chExt cx="2534244" cy="838071"/>
          </a:xfrm>
        </p:grpSpPr>
        <p:sp>
          <p:nvSpPr>
            <p:cNvPr id="103" name="TextBox 102"/>
            <p:cNvSpPr txBox="1"/>
            <p:nvPr/>
          </p:nvSpPr>
          <p:spPr>
            <a:xfrm>
              <a:off x="126661" y="5214408"/>
              <a:ext cx="1721497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r>
                <a:rPr lang="en-US" sz="1200" dirty="0">
                  <a:solidFill>
                    <a:schemeClr val="bg1"/>
                  </a:solidFill>
                </a:rPr>
                <a:t>Electron Acceptor Flux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68631" y="4924638"/>
              <a:ext cx="1223132" cy="0"/>
            </a:xfrm>
            <a:prstGeom prst="straightConnector1">
              <a:avLst/>
            </a:prstGeom>
            <a:ln w="25400" cmpd="sng">
              <a:solidFill>
                <a:schemeClr val="bg1"/>
              </a:solidFill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325595" y="5113065"/>
              <a:ext cx="1223132" cy="0"/>
            </a:xfrm>
            <a:prstGeom prst="straightConnector1">
              <a:avLst/>
            </a:prstGeom>
            <a:ln w="25400" cmpd="sng">
              <a:solidFill>
                <a:schemeClr val="bg1"/>
              </a:solidFill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947680" y="5617825"/>
              <a:ext cx="1223132" cy="0"/>
            </a:xfrm>
            <a:prstGeom prst="straightConnector1">
              <a:avLst/>
            </a:prstGeom>
            <a:ln w="25400" cmpd="sng">
              <a:solidFill>
                <a:schemeClr val="bg1"/>
              </a:solidFill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1437773" y="5762709"/>
              <a:ext cx="1223132" cy="0"/>
            </a:xfrm>
            <a:prstGeom prst="straightConnector1">
              <a:avLst/>
            </a:prstGeom>
            <a:ln w="25400" cmpd="sng">
              <a:solidFill>
                <a:schemeClr val="bg1"/>
              </a:solidFill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274017" y="4794726"/>
            <a:ext cx="2077364" cy="1067494"/>
            <a:chOff x="5274017" y="4794726"/>
            <a:chExt cx="2077364" cy="1067494"/>
          </a:xfrm>
        </p:grpSpPr>
        <p:sp>
          <p:nvSpPr>
            <p:cNvPr id="108" name="TextBox 107"/>
            <p:cNvSpPr txBox="1"/>
            <p:nvPr/>
          </p:nvSpPr>
          <p:spPr>
            <a:xfrm>
              <a:off x="5274017" y="5603688"/>
              <a:ext cx="2077364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r>
                <a:rPr lang="en-US" sz="1200" dirty="0">
                  <a:solidFill>
                    <a:schemeClr val="bg1"/>
                  </a:solidFill>
                </a:rPr>
                <a:t>Electron Acceptor Depletion</a:t>
              </a: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5574954" y="5315183"/>
              <a:ext cx="611566" cy="0"/>
            </a:xfrm>
            <a:prstGeom prst="straightConnector1">
              <a:avLst/>
            </a:prstGeom>
            <a:ln w="25400" cmpd="sng">
              <a:solidFill>
                <a:schemeClr val="bg1"/>
              </a:solidFill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5725887" y="5094248"/>
              <a:ext cx="611566" cy="0"/>
            </a:xfrm>
            <a:prstGeom prst="straightConnector1">
              <a:avLst/>
            </a:prstGeom>
            <a:ln w="25400" cmpd="sng">
              <a:solidFill>
                <a:schemeClr val="bg1"/>
              </a:solidFill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5574954" y="4794726"/>
              <a:ext cx="611566" cy="0"/>
            </a:xfrm>
            <a:prstGeom prst="straightConnector1">
              <a:avLst/>
            </a:prstGeom>
            <a:ln w="25400" cmpd="sng">
              <a:solidFill>
                <a:schemeClr val="bg1"/>
              </a:solidFill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5420104" y="5517193"/>
              <a:ext cx="611566" cy="0"/>
            </a:xfrm>
            <a:prstGeom prst="straightConnector1">
              <a:avLst/>
            </a:prstGeom>
            <a:ln w="25400" cmpd="sng">
              <a:solidFill>
                <a:schemeClr val="bg1"/>
              </a:solidFill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695762" y="4735165"/>
            <a:ext cx="2303836" cy="725486"/>
            <a:chOff x="2695762" y="4735165"/>
            <a:chExt cx="2303836" cy="725486"/>
          </a:xfrm>
        </p:grpSpPr>
        <p:sp>
          <p:nvSpPr>
            <p:cNvPr id="107" name="TextBox 106"/>
            <p:cNvSpPr txBox="1"/>
            <p:nvPr/>
          </p:nvSpPr>
          <p:spPr>
            <a:xfrm>
              <a:off x="2695762" y="4866092"/>
              <a:ext cx="2303836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r>
                <a:rPr lang="en-US" sz="1200" dirty="0">
                  <a:solidFill>
                    <a:schemeClr val="bg1"/>
                  </a:solidFill>
                </a:rPr>
                <a:t>Dissolution </a:t>
              </a:r>
              <a:r>
                <a:rPr lang="en-US" sz="1200">
                  <a:solidFill>
                    <a:schemeClr val="bg1"/>
                  </a:solidFill>
                </a:rPr>
                <a:t>and Biodegradation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 rot="5400000">
              <a:off x="3606615" y="4186610"/>
              <a:ext cx="107670" cy="1204780"/>
            </a:xfrm>
            <a:custGeom>
              <a:avLst/>
              <a:gdLst>
                <a:gd name="connsiteX0" fmla="*/ 197289 w 1010366"/>
                <a:gd name="connsiteY0" fmla="*/ 1132114 h 1132114"/>
                <a:gd name="connsiteX1" fmla="*/ 1347 w 1010366"/>
                <a:gd name="connsiteY1" fmla="*/ 783771 h 1132114"/>
                <a:gd name="connsiteX2" fmla="*/ 284375 w 1010366"/>
                <a:gd name="connsiteY2" fmla="*/ 587829 h 1132114"/>
                <a:gd name="connsiteX3" fmla="*/ 88432 w 1010366"/>
                <a:gd name="connsiteY3" fmla="*/ 304800 h 1132114"/>
                <a:gd name="connsiteX4" fmla="*/ 197289 w 1010366"/>
                <a:gd name="connsiteY4" fmla="*/ 0 h 1132114"/>
                <a:gd name="connsiteX0" fmla="*/ 217391 w 1016541"/>
                <a:gd name="connsiteY0" fmla="*/ 1132114 h 1132114"/>
                <a:gd name="connsiteX1" fmla="*/ 21449 w 1016541"/>
                <a:gd name="connsiteY1" fmla="*/ 783771 h 1132114"/>
                <a:gd name="connsiteX2" fmla="*/ 710139 w 1016541"/>
                <a:gd name="connsiteY2" fmla="*/ 870858 h 1132114"/>
                <a:gd name="connsiteX3" fmla="*/ 108534 w 1016541"/>
                <a:gd name="connsiteY3" fmla="*/ 304800 h 1132114"/>
                <a:gd name="connsiteX4" fmla="*/ 217391 w 1016541"/>
                <a:gd name="connsiteY4" fmla="*/ 0 h 1132114"/>
                <a:gd name="connsiteX0" fmla="*/ 217391 w 1032699"/>
                <a:gd name="connsiteY0" fmla="*/ 1132114 h 1132114"/>
                <a:gd name="connsiteX1" fmla="*/ 21449 w 1032699"/>
                <a:gd name="connsiteY1" fmla="*/ 783771 h 1132114"/>
                <a:gd name="connsiteX2" fmla="*/ 710139 w 1032699"/>
                <a:gd name="connsiteY2" fmla="*/ 870858 h 1132114"/>
                <a:gd name="connsiteX3" fmla="*/ 176144 w 1032699"/>
                <a:gd name="connsiteY3" fmla="*/ 500742 h 1132114"/>
                <a:gd name="connsiteX4" fmla="*/ 217391 w 1032699"/>
                <a:gd name="connsiteY4" fmla="*/ 0 h 1132114"/>
                <a:gd name="connsiteX0" fmla="*/ 217391 w 711145"/>
                <a:gd name="connsiteY0" fmla="*/ 1132114 h 1132114"/>
                <a:gd name="connsiteX1" fmla="*/ 21449 w 711145"/>
                <a:gd name="connsiteY1" fmla="*/ 783771 h 1132114"/>
                <a:gd name="connsiteX2" fmla="*/ 710139 w 711145"/>
                <a:gd name="connsiteY2" fmla="*/ 870858 h 1132114"/>
                <a:gd name="connsiteX3" fmla="*/ 176144 w 711145"/>
                <a:gd name="connsiteY3" fmla="*/ 500742 h 1132114"/>
                <a:gd name="connsiteX4" fmla="*/ 217391 w 711145"/>
                <a:gd name="connsiteY4" fmla="*/ 0 h 1132114"/>
                <a:gd name="connsiteX0" fmla="*/ 216466 w 694978"/>
                <a:gd name="connsiteY0" fmla="*/ 1132114 h 1132114"/>
                <a:gd name="connsiteX1" fmla="*/ 20524 w 694978"/>
                <a:gd name="connsiteY1" fmla="*/ 783771 h 1132114"/>
                <a:gd name="connsiteX2" fmla="*/ 693946 w 694978"/>
                <a:gd name="connsiteY2" fmla="*/ 792200 h 1132114"/>
                <a:gd name="connsiteX3" fmla="*/ 175219 w 694978"/>
                <a:gd name="connsiteY3" fmla="*/ 500742 h 1132114"/>
                <a:gd name="connsiteX4" fmla="*/ 216466 w 694978"/>
                <a:gd name="connsiteY4" fmla="*/ 0 h 1132114"/>
                <a:gd name="connsiteX0" fmla="*/ 216464 w 694975"/>
                <a:gd name="connsiteY0" fmla="*/ 1132114 h 1132114"/>
                <a:gd name="connsiteX1" fmla="*/ 20522 w 694975"/>
                <a:gd name="connsiteY1" fmla="*/ 783771 h 1132114"/>
                <a:gd name="connsiteX2" fmla="*/ 693943 w 694975"/>
                <a:gd name="connsiteY2" fmla="*/ 713542 h 1132114"/>
                <a:gd name="connsiteX3" fmla="*/ 175217 w 694975"/>
                <a:gd name="connsiteY3" fmla="*/ 500742 h 1132114"/>
                <a:gd name="connsiteX4" fmla="*/ 216464 w 694975"/>
                <a:gd name="connsiteY4" fmla="*/ 0 h 1132114"/>
                <a:gd name="connsiteX0" fmla="*/ 216464 w 694762"/>
                <a:gd name="connsiteY0" fmla="*/ 1132114 h 1132114"/>
                <a:gd name="connsiteX1" fmla="*/ 20522 w 694762"/>
                <a:gd name="connsiteY1" fmla="*/ 783771 h 1132114"/>
                <a:gd name="connsiteX2" fmla="*/ 693943 w 694762"/>
                <a:gd name="connsiteY2" fmla="*/ 713542 h 1132114"/>
                <a:gd name="connsiteX3" fmla="*/ 159951 w 694762"/>
                <a:gd name="connsiteY3" fmla="*/ 392588 h 1132114"/>
                <a:gd name="connsiteX4" fmla="*/ 216464 w 694762"/>
                <a:gd name="connsiteY4" fmla="*/ 0 h 1132114"/>
                <a:gd name="connsiteX0" fmla="*/ 216464 w 694548"/>
                <a:gd name="connsiteY0" fmla="*/ 1132114 h 1132114"/>
                <a:gd name="connsiteX1" fmla="*/ 20522 w 694548"/>
                <a:gd name="connsiteY1" fmla="*/ 783771 h 1132114"/>
                <a:gd name="connsiteX2" fmla="*/ 693943 w 694548"/>
                <a:gd name="connsiteY2" fmla="*/ 713542 h 1132114"/>
                <a:gd name="connsiteX3" fmla="*/ 159951 w 694548"/>
                <a:gd name="connsiteY3" fmla="*/ 392588 h 1132114"/>
                <a:gd name="connsiteX4" fmla="*/ 216464 w 694548"/>
                <a:gd name="connsiteY4" fmla="*/ 0 h 1132114"/>
                <a:gd name="connsiteX0" fmla="*/ 202999 w 558616"/>
                <a:gd name="connsiteY0" fmla="*/ 1132114 h 1132114"/>
                <a:gd name="connsiteX1" fmla="*/ 7057 w 558616"/>
                <a:gd name="connsiteY1" fmla="*/ 783771 h 1132114"/>
                <a:gd name="connsiteX2" fmla="*/ 436208 w 558616"/>
                <a:gd name="connsiteY2" fmla="*/ 625052 h 1132114"/>
                <a:gd name="connsiteX3" fmla="*/ 146486 w 558616"/>
                <a:gd name="connsiteY3" fmla="*/ 392588 h 1132114"/>
                <a:gd name="connsiteX4" fmla="*/ 202999 w 558616"/>
                <a:gd name="connsiteY4" fmla="*/ 0 h 1132114"/>
                <a:gd name="connsiteX0" fmla="*/ 132313 w 487930"/>
                <a:gd name="connsiteY0" fmla="*/ 1132114 h 1132114"/>
                <a:gd name="connsiteX1" fmla="*/ 12706 w 487930"/>
                <a:gd name="connsiteY1" fmla="*/ 862429 h 1132114"/>
                <a:gd name="connsiteX2" fmla="*/ 365522 w 487930"/>
                <a:gd name="connsiteY2" fmla="*/ 625052 h 1132114"/>
                <a:gd name="connsiteX3" fmla="*/ 75800 w 487930"/>
                <a:gd name="connsiteY3" fmla="*/ 392588 h 1132114"/>
                <a:gd name="connsiteX4" fmla="*/ 132313 w 487930"/>
                <a:gd name="connsiteY4" fmla="*/ 0 h 1132114"/>
                <a:gd name="connsiteX0" fmla="*/ 126352 w 481969"/>
                <a:gd name="connsiteY0" fmla="*/ 1132114 h 1132114"/>
                <a:gd name="connsiteX1" fmla="*/ 6745 w 481969"/>
                <a:gd name="connsiteY1" fmla="*/ 862429 h 1132114"/>
                <a:gd name="connsiteX2" fmla="*/ 359561 w 481969"/>
                <a:gd name="connsiteY2" fmla="*/ 625052 h 1132114"/>
                <a:gd name="connsiteX3" fmla="*/ 69839 w 481969"/>
                <a:gd name="connsiteY3" fmla="*/ 392588 h 1132114"/>
                <a:gd name="connsiteX4" fmla="*/ 126352 w 481969"/>
                <a:gd name="connsiteY4" fmla="*/ 0 h 1132114"/>
                <a:gd name="connsiteX0" fmla="*/ 126352 w 359869"/>
                <a:gd name="connsiteY0" fmla="*/ 1132114 h 1132114"/>
                <a:gd name="connsiteX1" fmla="*/ 6745 w 359869"/>
                <a:gd name="connsiteY1" fmla="*/ 862429 h 1132114"/>
                <a:gd name="connsiteX2" fmla="*/ 359561 w 359869"/>
                <a:gd name="connsiteY2" fmla="*/ 625052 h 1132114"/>
                <a:gd name="connsiteX3" fmla="*/ 69839 w 359869"/>
                <a:gd name="connsiteY3" fmla="*/ 392588 h 1132114"/>
                <a:gd name="connsiteX4" fmla="*/ 126352 w 359869"/>
                <a:gd name="connsiteY4" fmla="*/ 0 h 113211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2667 w 202338"/>
                <a:gd name="connsiteY0" fmla="*/ 1004294 h 1004294"/>
                <a:gd name="connsiteX1" fmla="*/ 3060 w 202338"/>
                <a:gd name="connsiteY1" fmla="*/ 734609 h 1004294"/>
                <a:gd name="connsiteX2" fmla="*/ 201786 w 202338"/>
                <a:gd name="connsiteY2" fmla="*/ 497232 h 1004294"/>
                <a:gd name="connsiteX3" fmla="*/ 66154 w 202338"/>
                <a:gd name="connsiteY3" fmla="*/ 264768 h 1004294"/>
                <a:gd name="connsiteX4" fmla="*/ 183734 w 202338"/>
                <a:gd name="connsiteY4" fmla="*/ 0 h 1004294"/>
                <a:gd name="connsiteX0" fmla="*/ 122667 w 202371"/>
                <a:gd name="connsiteY0" fmla="*/ 998419 h 998419"/>
                <a:gd name="connsiteX1" fmla="*/ 3060 w 202371"/>
                <a:gd name="connsiteY1" fmla="*/ 728734 h 998419"/>
                <a:gd name="connsiteX2" fmla="*/ 201786 w 202371"/>
                <a:gd name="connsiteY2" fmla="*/ 491357 h 998419"/>
                <a:gd name="connsiteX3" fmla="*/ 66154 w 202371"/>
                <a:gd name="connsiteY3" fmla="*/ 258893 h 998419"/>
                <a:gd name="connsiteX4" fmla="*/ 132293 w 202371"/>
                <a:gd name="connsiteY4" fmla="*/ 0 h 998419"/>
                <a:gd name="connsiteX0" fmla="*/ 139437 w 218596"/>
                <a:gd name="connsiteY0" fmla="*/ 998419 h 998419"/>
                <a:gd name="connsiteX1" fmla="*/ 19830 w 218596"/>
                <a:gd name="connsiteY1" fmla="*/ 728734 h 998419"/>
                <a:gd name="connsiteX2" fmla="*/ 218556 w 218596"/>
                <a:gd name="connsiteY2" fmla="*/ 491357 h 998419"/>
                <a:gd name="connsiteX3" fmla="*/ 619 w 218596"/>
                <a:gd name="connsiteY3" fmla="*/ 264767 h 998419"/>
                <a:gd name="connsiteX4" fmla="*/ 149063 w 218596"/>
                <a:gd name="connsiteY4" fmla="*/ 0 h 998419"/>
                <a:gd name="connsiteX0" fmla="*/ 138827 w 156273"/>
                <a:gd name="connsiteY0" fmla="*/ 998419 h 998419"/>
                <a:gd name="connsiteX1" fmla="*/ 19220 w 156273"/>
                <a:gd name="connsiteY1" fmla="*/ 728734 h 998419"/>
                <a:gd name="connsiteX2" fmla="*/ 156217 w 156273"/>
                <a:gd name="connsiteY2" fmla="*/ 497232 h 998419"/>
                <a:gd name="connsiteX3" fmla="*/ 9 w 156273"/>
                <a:gd name="connsiteY3" fmla="*/ 264767 h 998419"/>
                <a:gd name="connsiteX4" fmla="*/ 148453 w 156273"/>
                <a:gd name="connsiteY4" fmla="*/ 0 h 99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73" h="998419">
                  <a:moveTo>
                    <a:pt x="138827" y="998419"/>
                  </a:moveTo>
                  <a:cubicBezTo>
                    <a:pt x="33599" y="869604"/>
                    <a:pt x="16322" y="812265"/>
                    <a:pt x="19220" y="728734"/>
                  </a:cubicBezTo>
                  <a:cubicBezTo>
                    <a:pt x="22118" y="645203"/>
                    <a:pt x="159419" y="574560"/>
                    <a:pt x="156217" y="497232"/>
                  </a:cubicBezTo>
                  <a:cubicBezTo>
                    <a:pt x="153015" y="419904"/>
                    <a:pt x="1303" y="347639"/>
                    <a:pt x="9" y="264767"/>
                  </a:cubicBezTo>
                  <a:cubicBezTo>
                    <a:pt x="-1285" y="181895"/>
                    <a:pt x="143295" y="192315"/>
                    <a:pt x="148453" y="0"/>
                  </a:cubicBezTo>
                </a:path>
              </a:pathLst>
            </a:custGeom>
            <a:noFill/>
            <a:ln w="25400" cmpd="sng">
              <a:solidFill>
                <a:schemeClr val="bg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 rot="16200000" flipH="1" flipV="1">
              <a:off x="4308500" y="4869083"/>
              <a:ext cx="66046" cy="663888"/>
            </a:xfrm>
            <a:custGeom>
              <a:avLst/>
              <a:gdLst>
                <a:gd name="connsiteX0" fmla="*/ 197289 w 1010366"/>
                <a:gd name="connsiteY0" fmla="*/ 1132114 h 1132114"/>
                <a:gd name="connsiteX1" fmla="*/ 1347 w 1010366"/>
                <a:gd name="connsiteY1" fmla="*/ 783771 h 1132114"/>
                <a:gd name="connsiteX2" fmla="*/ 284375 w 1010366"/>
                <a:gd name="connsiteY2" fmla="*/ 587829 h 1132114"/>
                <a:gd name="connsiteX3" fmla="*/ 88432 w 1010366"/>
                <a:gd name="connsiteY3" fmla="*/ 304800 h 1132114"/>
                <a:gd name="connsiteX4" fmla="*/ 197289 w 1010366"/>
                <a:gd name="connsiteY4" fmla="*/ 0 h 1132114"/>
                <a:gd name="connsiteX0" fmla="*/ 217391 w 1016541"/>
                <a:gd name="connsiteY0" fmla="*/ 1132114 h 1132114"/>
                <a:gd name="connsiteX1" fmla="*/ 21449 w 1016541"/>
                <a:gd name="connsiteY1" fmla="*/ 783771 h 1132114"/>
                <a:gd name="connsiteX2" fmla="*/ 710139 w 1016541"/>
                <a:gd name="connsiteY2" fmla="*/ 870858 h 1132114"/>
                <a:gd name="connsiteX3" fmla="*/ 108534 w 1016541"/>
                <a:gd name="connsiteY3" fmla="*/ 304800 h 1132114"/>
                <a:gd name="connsiteX4" fmla="*/ 217391 w 1016541"/>
                <a:gd name="connsiteY4" fmla="*/ 0 h 1132114"/>
                <a:gd name="connsiteX0" fmla="*/ 217391 w 1032699"/>
                <a:gd name="connsiteY0" fmla="*/ 1132114 h 1132114"/>
                <a:gd name="connsiteX1" fmla="*/ 21449 w 1032699"/>
                <a:gd name="connsiteY1" fmla="*/ 783771 h 1132114"/>
                <a:gd name="connsiteX2" fmla="*/ 710139 w 1032699"/>
                <a:gd name="connsiteY2" fmla="*/ 870858 h 1132114"/>
                <a:gd name="connsiteX3" fmla="*/ 176144 w 1032699"/>
                <a:gd name="connsiteY3" fmla="*/ 500742 h 1132114"/>
                <a:gd name="connsiteX4" fmla="*/ 217391 w 1032699"/>
                <a:gd name="connsiteY4" fmla="*/ 0 h 1132114"/>
                <a:gd name="connsiteX0" fmla="*/ 217391 w 711145"/>
                <a:gd name="connsiteY0" fmla="*/ 1132114 h 1132114"/>
                <a:gd name="connsiteX1" fmla="*/ 21449 w 711145"/>
                <a:gd name="connsiteY1" fmla="*/ 783771 h 1132114"/>
                <a:gd name="connsiteX2" fmla="*/ 710139 w 711145"/>
                <a:gd name="connsiteY2" fmla="*/ 870858 h 1132114"/>
                <a:gd name="connsiteX3" fmla="*/ 176144 w 711145"/>
                <a:gd name="connsiteY3" fmla="*/ 500742 h 1132114"/>
                <a:gd name="connsiteX4" fmla="*/ 217391 w 711145"/>
                <a:gd name="connsiteY4" fmla="*/ 0 h 1132114"/>
                <a:gd name="connsiteX0" fmla="*/ 216466 w 694978"/>
                <a:gd name="connsiteY0" fmla="*/ 1132114 h 1132114"/>
                <a:gd name="connsiteX1" fmla="*/ 20524 w 694978"/>
                <a:gd name="connsiteY1" fmla="*/ 783771 h 1132114"/>
                <a:gd name="connsiteX2" fmla="*/ 693946 w 694978"/>
                <a:gd name="connsiteY2" fmla="*/ 792200 h 1132114"/>
                <a:gd name="connsiteX3" fmla="*/ 175219 w 694978"/>
                <a:gd name="connsiteY3" fmla="*/ 500742 h 1132114"/>
                <a:gd name="connsiteX4" fmla="*/ 216466 w 694978"/>
                <a:gd name="connsiteY4" fmla="*/ 0 h 1132114"/>
                <a:gd name="connsiteX0" fmla="*/ 216464 w 694975"/>
                <a:gd name="connsiteY0" fmla="*/ 1132114 h 1132114"/>
                <a:gd name="connsiteX1" fmla="*/ 20522 w 694975"/>
                <a:gd name="connsiteY1" fmla="*/ 783771 h 1132114"/>
                <a:gd name="connsiteX2" fmla="*/ 693943 w 694975"/>
                <a:gd name="connsiteY2" fmla="*/ 713542 h 1132114"/>
                <a:gd name="connsiteX3" fmla="*/ 175217 w 694975"/>
                <a:gd name="connsiteY3" fmla="*/ 500742 h 1132114"/>
                <a:gd name="connsiteX4" fmla="*/ 216464 w 694975"/>
                <a:gd name="connsiteY4" fmla="*/ 0 h 1132114"/>
                <a:gd name="connsiteX0" fmla="*/ 216464 w 694762"/>
                <a:gd name="connsiteY0" fmla="*/ 1132114 h 1132114"/>
                <a:gd name="connsiteX1" fmla="*/ 20522 w 694762"/>
                <a:gd name="connsiteY1" fmla="*/ 783771 h 1132114"/>
                <a:gd name="connsiteX2" fmla="*/ 693943 w 694762"/>
                <a:gd name="connsiteY2" fmla="*/ 713542 h 1132114"/>
                <a:gd name="connsiteX3" fmla="*/ 159951 w 694762"/>
                <a:gd name="connsiteY3" fmla="*/ 392588 h 1132114"/>
                <a:gd name="connsiteX4" fmla="*/ 216464 w 694762"/>
                <a:gd name="connsiteY4" fmla="*/ 0 h 1132114"/>
                <a:gd name="connsiteX0" fmla="*/ 216464 w 694548"/>
                <a:gd name="connsiteY0" fmla="*/ 1132114 h 1132114"/>
                <a:gd name="connsiteX1" fmla="*/ 20522 w 694548"/>
                <a:gd name="connsiteY1" fmla="*/ 783771 h 1132114"/>
                <a:gd name="connsiteX2" fmla="*/ 693943 w 694548"/>
                <a:gd name="connsiteY2" fmla="*/ 713542 h 1132114"/>
                <a:gd name="connsiteX3" fmla="*/ 159951 w 694548"/>
                <a:gd name="connsiteY3" fmla="*/ 392588 h 1132114"/>
                <a:gd name="connsiteX4" fmla="*/ 216464 w 694548"/>
                <a:gd name="connsiteY4" fmla="*/ 0 h 1132114"/>
                <a:gd name="connsiteX0" fmla="*/ 202999 w 558616"/>
                <a:gd name="connsiteY0" fmla="*/ 1132114 h 1132114"/>
                <a:gd name="connsiteX1" fmla="*/ 7057 w 558616"/>
                <a:gd name="connsiteY1" fmla="*/ 783771 h 1132114"/>
                <a:gd name="connsiteX2" fmla="*/ 436208 w 558616"/>
                <a:gd name="connsiteY2" fmla="*/ 625052 h 1132114"/>
                <a:gd name="connsiteX3" fmla="*/ 146486 w 558616"/>
                <a:gd name="connsiteY3" fmla="*/ 392588 h 1132114"/>
                <a:gd name="connsiteX4" fmla="*/ 202999 w 558616"/>
                <a:gd name="connsiteY4" fmla="*/ 0 h 1132114"/>
                <a:gd name="connsiteX0" fmla="*/ 132313 w 487930"/>
                <a:gd name="connsiteY0" fmla="*/ 1132114 h 1132114"/>
                <a:gd name="connsiteX1" fmla="*/ 12706 w 487930"/>
                <a:gd name="connsiteY1" fmla="*/ 862429 h 1132114"/>
                <a:gd name="connsiteX2" fmla="*/ 365522 w 487930"/>
                <a:gd name="connsiteY2" fmla="*/ 625052 h 1132114"/>
                <a:gd name="connsiteX3" fmla="*/ 75800 w 487930"/>
                <a:gd name="connsiteY3" fmla="*/ 392588 h 1132114"/>
                <a:gd name="connsiteX4" fmla="*/ 132313 w 487930"/>
                <a:gd name="connsiteY4" fmla="*/ 0 h 1132114"/>
                <a:gd name="connsiteX0" fmla="*/ 126352 w 481969"/>
                <a:gd name="connsiteY0" fmla="*/ 1132114 h 1132114"/>
                <a:gd name="connsiteX1" fmla="*/ 6745 w 481969"/>
                <a:gd name="connsiteY1" fmla="*/ 862429 h 1132114"/>
                <a:gd name="connsiteX2" fmla="*/ 359561 w 481969"/>
                <a:gd name="connsiteY2" fmla="*/ 625052 h 1132114"/>
                <a:gd name="connsiteX3" fmla="*/ 69839 w 481969"/>
                <a:gd name="connsiteY3" fmla="*/ 392588 h 1132114"/>
                <a:gd name="connsiteX4" fmla="*/ 126352 w 481969"/>
                <a:gd name="connsiteY4" fmla="*/ 0 h 1132114"/>
                <a:gd name="connsiteX0" fmla="*/ 126352 w 359869"/>
                <a:gd name="connsiteY0" fmla="*/ 1132114 h 1132114"/>
                <a:gd name="connsiteX1" fmla="*/ 6745 w 359869"/>
                <a:gd name="connsiteY1" fmla="*/ 862429 h 1132114"/>
                <a:gd name="connsiteX2" fmla="*/ 359561 w 359869"/>
                <a:gd name="connsiteY2" fmla="*/ 625052 h 1132114"/>
                <a:gd name="connsiteX3" fmla="*/ 69839 w 359869"/>
                <a:gd name="connsiteY3" fmla="*/ 392588 h 1132114"/>
                <a:gd name="connsiteX4" fmla="*/ 126352 w 359869"/>
                <a:gd name="connsiteY4" fmla="*/ 0 h 113211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3908 w 225533"/>
                <a:gd name="connsiteY0" fmla="*/ 1004294 h 1004294"/>
                <a:gd name="connsiteX1" fmla="*/ 4301 w 225533"/>
                <a:gd name="connsiteY1" fmla="*/ 734609 h 1004294"/>
                <a:gd name="connsiteX2" fmla="*/ 225041 w 225533"/>
                <a:gd name="connsiteY2" fmla="*/ 490143 h 1004294"/>
                <a:gd name="connsiteX3" fmla="*/ 67395 w 225533"/>
                <a:gd name="connsiteY3" fmla="*/ 264768 h 1004294"/>
                <a:gd name="connsiteX4" fmla="*/ 184975 w 225533"/>
                <a:gd name="connsiteY4" fmla="*/ 0 h 1004294"/>
                <a:gd name="connsiteX0" fmla="*/ 79439 w 180580"/>
                <a:gd name="connsiteY0" fmla="*/ 1004294 h 1004294"/>
                <a:gd name="connsiteX1" fmla="*/ 14864 w 180580"/>
                <a:gd name="connsiteY1" fmla="*/ 777140 h 1004294"/>
                <a:gd name="connsiteX2" fmla="*/ 180572 w 180580"/>
                <a:gd name="connsiteY2" fmla="*/ 490143 h 1004294"/>
                <a:gd name="connsiteX3" fmla="*/ 22926 w 180580"/>
                <a:gd name="connsiteY3" fmla="*/ 264768 h 1004294"/>
                <a:gd name="connsiteX4" fmla="*/ 140506 w 180580"/>
                <a:gd name="connsiteY4" fmla="*/ 0 h 1004294"/>
                <a:gd name="connsiteX0" fmla="*/ 131288 w 166391"/>
                <a:gd name="connsiteY0" fmla="*/ 968853 h 968853"/>
                <a:gd name="connsiteX1" fmla="*/ 675 w 166391"/>
                <a:gd name="connsiteY1" fmla="*/ 777140 h 968853"/>
                <a:gd name="connsiteX2" fmla="*/ 166383 w 166391"/>
                <a:gd name="connsiteY2" fmla="*/ 490143 h 968853"/>
                <a:gd name="connsiteX3" fmla="*/ 8737 w 166391"/>
                <a:gd name="connsiteY3" fmla="*/ 264768 h 968853"/>
                <a:gd name="connsiteX4" fmla="*/ 126317 w 166391"/>
                <a:gd name="connsiteY4" fmla="*/ 0 h 968853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391" h="1025560">
                  <a:moveTo>
                    <a:pt x="131288" y="1025560"/>
                  </a:moveTo>
                  <a:cubicBezTo>
                    <a:pt x="26060" y="896745"/>
                    <a:pt x="-5174" y="913632"/>
                    <a:pt x="675" y="833847"/>
                  </a:cubicBezTo>
                  <a:cubicBezTo>
                    <a:pt x="6524" y="754062"/>
                    <a:pt x="165039" y="632245"/>
                    <a:pt x="166383" y="546850"/>
                  </a:cubicBezTo>
                  <a:cubicBezTo>
                    <a:pt x="167727" y="461455"/>
                    <a:pt x="15415" y="412617"/>
                    <a:pt x="8737" y="321475"/>
                  </a:cubicBezTo>
                  <a:cubicBezTo>
                    <a:pt x="2059" y="230333"/>
                    <a:pt x="176190" y="171050"/>
                    <a:pt x="126316" y="0"/>
                  </a:cubicBezTo>
                </a:path>
              </a:pathLst>
            </a:custGeom>
            <a:noFill/>
            <a:ln w="25400" cmpd="sng">
              <a:solidFill>
                <a:schemeClr val="bg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 rot="16200000" flipH="1" flipV="1">
              <a:off x="3112791" y="4978970"/>
              <a:ext cx="66046" cy="663888"/>
            </a:xfrm>
            <a:custGeom>
              <a:avLst/>
              <a:gdLst>
                <a:gd name="connsiteX0" fmla="*/ 197289 w 1010366"/>
                <a:gd name="connsiteY0" fmla="*/ 1132114 h 1132114"/>
                <a:gd name="connsiteX1" fmla="*/ 1347 w 1010366"/>
                <a:gd name="connsiteY1" fmla="*/ 783771 h 1132114"/>
                <a:gd name="connsiteX2" fmla="*/ 284375 w 1010366"/>
                <a:gd name="connsiteY2" fmla="*/ 587829 h 1132114"/>
                <a:gd name="connsiteX3" fmla="*/ 88432 w 1010366"/>
                <a:gd name="connsiteY3" fmla="*/ 304800 h 1132114"/>
                <a:gd name="connsiteX4" fmla="*/ 197289 w 1010366"/>
                <a:gd name="connsiteY4" fmla="*/ 0 h 1132114"/>
                <a:gd name="connsiteX0" fmla="*/ 217391 w 1016541"/>
                <a:gd name="connsiteY0" fmla="*/ 1132114 h 1132114"/>
                <a:gd name="connsiteX1" fmla="*/ 21449 w 1016541"/>
                <a:gd name="connsiteY1" fmla="*/ 783771 h 1132114"/>
                <a:gd name="connsiteX2" fmla="*/ 710139 w 1016541"/>
                <a:gd name="connsiteY2" fmla="*/ 870858 h 1132114"/>
                <a:gd name="connsiteX3" fmla="*/ 108534 w 1016541"/>
                <a:gd name="connsiteY3" fmla="*/ 304800 h 1132114"/>
                <a:gd name="connsiteX4" fmla="*/ 217391 w 1016541"/>
                <a:gd name="connsiteY4" fmla="*/ 0 h 1132114"/>
                <a:gd name="connsiteX0" fmla="*/ 217391 w 1032699"/>
                <a:gd name="connsiteY0" fmla="*/ 1132114 h 1132114"/>
                <a:gd name="connsiteX1" fmla="*/ 21449 w 1032699"/>
                <a:gd name="connsiteY1" fmla="*/ 783771 h 1132114"/>
                <a:gd name="connsiteX2" fmla="*/ 710139 w 1032699"/>
                <a:gd name="connsiteY2" fmla="*/ 870858 h 1132114"/>
                <a:gd name="connsiteX3" fmla="*/ 176144 w 1032699"/>
                <a:gd name="connsiteY3" fmla="*/ 500742 h 1132114"/>
                <a:gd name="connsiteX4" fmla="*/ 217391 w 1032699"/>
                <a:gd name="connsiteY4" fmla="*/ 0 h 1132114"/>
                <a:gd name="connsiteX0" fmla="*/ 217391 w 711145"/>
                <a:gd name="connsiteY0" fmla="*/ 1132114 h 1132114"/>
                <a:gd name="connsiteX1" fmla="*/ 21449 w 711145"/>
                <a:gd name="connsiteY1" fmla="*/ 783771 h 1132114"/>
                <a:gd name="connsiteX2" fmla="*/ 710139 w 711145"/>
                <a:gd name="connsiteY2" fmla="*/ 870858 h 1132114"/>
                <a:gd name="connsiteX3" fmla="*/ 176144 w 711145"/>
                <a:gd name="connsiteY3" fmla="*/ 500742 h 1132114"/>
                <a:gd name="connsiteX4" fmla="*/ 217391 w 711145"/>
                <a:gd name="connsiteY4" fmla="*/ 0 h 1132114"/>
                <a:gd name="connsiteX0" fmla="*/ 216466 w 694978"/>
                <a:gd name="connsiteY0" fmla="*/ 1132114 h 1132114"/>
                <a:gd name="connsiteX1" fmla="*/ 20524 w 694978"/>
                <a:gd name="connsiteY1" fmla="*/ 783771 h 1132114"/>
                <a:gd name="connsiteX2" fmla="*/ 693946 w 694978"/>
                <a:gd name="connsiteY2" fmla="*/ 792200 h 1132114"/>
                <a:gd name="connsiteX3" fmla="*/ 175219 w 694978"/>
                <a:gd name="connsiteY3" fmla="*/ 500742 h 1132114"/>
                <a:gd name="connsiteX4" fmla="*/ 216466 w 694978"/>
                <a:gd name="connsiteY4" fmla="*/ 0 h 1132114"/>
                <a:gd name="connsiteX0" fmla="*/ 216464 w 694975"/>
                <a:gd name="connsiteY0" fmla="*/ 1132114 h 1132114"/>
                <a:gd name="connsiteX1" fmla="*/ 20522 w 694975"/>
                <a:gd name="connsiteY1" fmla="*/ 783771 h 1132114"/>
                <a:gd name="connsiteX2" fmla="*/ 693943 w 694975"/>
                <a:gd name="connsiteY2" fmla="*/ 713542 h 1132114"/>
                <a:gd name="connsiteX3" fmla="*/ 175217 w 694975"/>
                <a:gd name="connsiteY3" fmla="*/ 500742 h 1132114"/>
                <a:gd name="connsiteX4" fmla="*/ 216464 w 694975"/>
                <a:gd name="connsiteY4" fmla="*/ 0 h 1132114"/>
                <a:gd name="connsiteX0" fmla="*/ 216464 w 694762"/>
                <a:gd name="connsiteY0" fmla="*/ 1132114 h 1132114"/>
                <a:gd name="connsiteX1" fmla="*/ 20522 w 694762"/>
                <a:gd name="connsiteY1" fmla="*/ 783771 h 1132114"/>
                <a:gd name="connsiteX2" fmla="*/ 693943 w 694762"/>
                <a:gd name="connsiteY2" fmla="*/ 713542 h 1132114"/>
                <a:gd name="connsiteX3" fmla="*/ 159951 w 694762"/>
                <a:gd name="connsiteY3" fmla="*/ 392588 h 1132114"/>
                <a:gd name="connsiteX4" fmla="*/ 216464 w 694762"/>
                <a:gd name="connsiteY4" fmla="*/ 0 h 1132114"/>
                <a:gd name="connsiteX0" fmla="*/ 216464 w 694548"/>
                <a:gd name="connsiteY0" fmla="*/ 1132114 h 1132114"/>
                <a:gd name="connsiteX1" fmla="*/ 20522 w 694548"/>
                <a:gd name="connsiteY1" fmla="*/ 783771 h 1132114"/>
                <a:gd name="connsiteX2" fmla="*/ 693943 w 694548"/>
                <a:gd name="connsiteY2" fmla="*/ 713542 h 1132114"/>
                <a:gd name="connsiteX3" fmla="*/ 159951 w 694548"/>
                <a:gd name="connsiteY3" fmla="*/ 392588 h 1132114"/>
                <a:gd name="connsiteX4" fmla="*/ 216464 w 694548"/>
                <a:gd name="connsiteY4" fmla="*/ 0 h 1132114"/>
                <a:gd name="connsiteX0" fmla="*/ 202999 w 558616"/>
                <a:gd name="connsiteY0" fmla="*/ 1132114 h 1132114"/>
                <a:gd name="connsiteX1" fmla="*/ 7057 w 558616"/>
                <a:gd name="connsiteY1" fmla="*/ 783771 h 1132114"/>
                <a:gd name="connsiteX2" fmla="*/ 436208 w 558616"/>
                <a:gd name="connsiteY2" fmla="*/ 625052 h 1132114"/>
                <a:gd name="connsiteX3" fmla="*/ 146486 w 558616"/>
                <a:gd name="connsiteY3" fmla="*/ 392588 h 1132114"/>
                <a:gd name="connsiteX4" fmla="*/ 202999 w 558616"/>
                <a:gd name="connsiteY4" fmla="*/ 0 h 1132114"/>
                <a:gd name="connsiteX0" fmla="*/ 132313 w 487930"/>
                <a:gd name="connsiteY0" fmla="*/ 1132114 h 1132114"/>
                <a:gd name="connsiteX1" fmla="*/ 12706 w 487930"/>
                <a:gd name="connsiteY1" fmla="*/ 862429 h 1132114"/>
                <a:gd name="connsiteX2" fmla="*/ 365522 w 487930"/>
                <a:gd name="connsiteY2" fmla="*/ 625052 h 1132114"/>
                <a:gd name="connsiteX3" fmla="*/ 75800 w 487930"/>
                <a:gd name="connsiteY3" fmla="*/ 392588 h 1132114"/>
                <a:gd name="connsiteX4" fmla="*/ 132313 w 487930"/>
                <a:gd name="connsiteY4" fmla="*/ 0 h 1132114"/>
                <a:gd name="connsiteX0" fmla="*/ 126352 w 481969"/>
                <a:gd name="connsiteY0" fmla="*/ 1132114 h 1132114"/>
                <a:gd name="connsiteX1" fmla="*/ 6745 w 481969"/>
                <a:gd name="connsiteY1" fmla="*/ 862429 h 1132114"/>
                <a:gd name="connsiteX2" fmla="*/ 359561 w 481969"/>
                <a:gd name="connsiteY2" fmla="*/ 625052 h 1132114"/>
                <a:gd name="connsiteX3" fmla="*/ 69839 w 481969"/>
                <a:gd name="connsiteY3" fmla="*/ 392588 h 1132114"/>
                <a:gd name="connsiteX4" fmla="*/ 126352 w 481969"/>
                <a:gd name="connsiteY4" fmla="*/ 0 h 1132114"/>
                <a:gd name="connsiteX0" fmla="*/ 126352 w 359869"/>
                <a:gd name="connsiteY0" fmla="*/ 1132114 h 1132114"/>
                <a:gd name="connsiteX1" fmla="*/ 6745 w 359869"/>
                <a:gd name="connsiteY1" fmla="*/ 862429 h 1132114"/>
                <a:gd name="connsiteX2" fmla="*/ 359561 w 359869"/>
                <a:gd name="connsiteY2" fmla="*/ 625052 h 1132114"/>
                <a:gd name="connsiteX3" fmla="*/ 69839 w 359869"/>
                <a:gd name="connsiteY3" fmla="*/ 392588 h 1132114"/>
                <a:gd name="connsiteX4" fmla="*/ 126352 w 359869"/>
                <a:gd name="connsiteY4" fmla="*/ 0 h 113211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3908 w 225533"/>
                <a:gd name="connsiteY0" fmla="*/ 1004294 h 1004294"/>
                <a:gd name="connsiteX1" fmla="*/ 4301 w 225533"/>
                <a:gd name="connsiteY1" fmla="*/ 734609 h 1004294"/>
                <a:gd name="connsiteX2" fmla="*/ 225041 w 225533"/>
                <a:gd name="connsiteY2" fmla="*/ 490143 h 1004294"/>
                <a:gd name="connsiteX3" fmla="*/ 67395 w 225533"/>
                <a:gd name="connsiteY3" fmla="*/ 264768 h 1004294"/>
                <a:gd name="connsiteX4" fmla="*/ 184975 w 225533"/>
                <a:gd name="connsiteY4" fmla="*/ 0 h 1004294"/>
                <a:gd name="connsiteX0" fmla="*/ 79439 w 180580"/>
                <a:gd name="connsiteY0" fmla="*/ 1004294 h 1004294"/>
                <a:gd name="connsiteX1" fmla="*/ 14864 w 180580"/>
                <a:gd name="connsiteY1" fmla="*/ 777140 h 1004294"/>
                <a:gd name="connsiteX2" fmla="*/ 180572 w 180580"/>
                <a:gd name="connsiteY2" fmla="*/ 490143 h 1004294"/>
                <a:gd name="connsiteX3" fmla="*/ 22926 w 180580"/>
                <a:gd name="connsiteY3" fmla="*/ 264768 h 1004294"/>
                <a:gd name="connsiteX4" fmla="*/ 140506 w 180580"/>
                <a:gd name="connsiteY4" fmla="*/ 0 h 1004294"/>
                <a:gd name="connsiteX0" fmla="*/ 131288 w 166391"/>
                <a:gd name="connsiteY0" fmla="*/ 968853 h 968853"/>
                <a:gd name="connsiteX1" fmla="*/ 675 w 166391"/>
                <a:gd name="connsiteY1" fmla="*/ 777140 h 968853"/>
                <a:gd name="connsiteX2" fmla="*/ 166383 w 166391"/>
                <a:gd name="connsiteY2" fmla="*/ 490143 h 968853"/>
                <a:gd name="connsiteX3" fmla="*/ 8737 w 166391"/>
                <a:gd name="connsiteY3" fmla="*/ 264768 h 968853"/>
                <a:gd name="connsiteX4" fmla="*/ 126317 w 166391"/>
                <a:gd name="connsiteY4" fmla="*/ 0 h 968853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391" h="1025560">
                  <a:moveTo>
                    <a:pt x="131288" y="1025560"/>
                  </a:moveTo>
                  <a:cubicBezTo>
                    <a:pt x="26060" y="896745"/>
                    <a:pt x="-5174" y="913632"/>
                    <a:pt x="675" y="833847"/>
                  </a:cubicBezTo>
                  <a:cubicBezTo>
                    <a:pt x="6524" y="754062"/>
                    <a:pt x="165039" y="632245"/>
                    <a:pt x="166383" y="546850"/>
                  </a:cubicBezTo>
                  <a:cubicBezTo>
                    <a:pt x="167727" y="461455"/>
                    <a:pt x="15415" y="412617"/>
                    <a:pt x="8737" y="321475"/>
                  </a:cubicBezTo>
                  <a:cubicBezTo>
                    <a:pt x="2059" y="230333"/>
                    <a:pt x="176190" y="171050"/>
                    <a:pt x="126316" y="0"/>
                  </a:cubicBezTo>
                </a:path>
              </a:pathLst>
            </a:custGeom>
            <a:noFill/>
            <a:ln w="25400" cmpd="sng">
              <a:solidFill>
                <a:schemeClr val="bg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 rot="5400000">
              <a:off x="3814657" y="5095684"/>
              <a:ext cx="66046" cy="663888"/>
            </a:xfrm>
            <a:custGeom>
              <a:avLst/>
              <a:gdLst>
                <a:gd name="connsiteX0" fmla="*/ 197289 w 1010366"/>
                <a:gd name="connsiteY0" fmla="*/ 1132114 h 1132114"/>
                <a:gd name="connsiteX1" fmla="*/ 1347 w 1010366"/>
                <a:gd name="connsiteY1" fmla="*/ 783771 h 1132114"/>
                <a:gd name="connsiteX2" fmla="*/ 284375 w 1010366"/>
                <a:gd name="connsiteY2" fmla="*/ 587829 h 1132114"/>
                <a:gd name="connsiteX3" fmla="*/ 88432 w 1010366"/>
                <a:gd name="connsiteY3" fmla="*/ 304800 h 1132114"/>
                <a:gd name="connsiteX4" fmla="*/ 197289 w 1010366"/>
                <a:gd name="connsiteY4" fmla="*/ 0 h 1132114"/>
                <a:gd name="connsiteX0" fmla="*/ 217391 w 1016541"/>
                <a:gd name="connsiteY0" fmla="*/ 1132114 h 1132114"/>
                <a:gd name="connsiteX1" fmla="*/ 21449 w 1016541"/>
                <a:gd name="connsiteY1" fmla="*/ 783771 h 1132114"/>
                <a:gd name="connsiteX2" fmla="*/ 710139 w 1016541"/>
                <a:gd name="connsiteY2" fmla="*/ 870858 h 1132114"/>
                <a:gd name="connsiteX3" fmla="*/ 108534 w 1016541"/>
                <a:gd name="connsiteY3" fmla="*/ 304800 h 1132114"/>
                <a:gd name="connsiteX4" fmla="*/ 217391 w 1016541"/>
                <a:gd name="connsiteY4" fmla="*/ 0 h 1132114"/>
                <a:gd name="connsiteX0" fmla="*/ 217391 w 1032699"/>
                <a:gd name="connsiteY0" fmla="*/ 1132114 h 1132114"/>
                <a:gd name="connsiteX1" fmla="*/ 21449 w 1032699"/>
                <a:gd name="connsiteY1" fmla="*/ 783771 h 1132114"/>
                <a:gd name="connsiteX2" fmla="*/ 710139 w 1032699"/>
                <a:gd name="connsiteY2" fmla="*/ 870858 h 1132114"/>
                <a:gd name="connsiteX3" fmla="*/ 176144 w 1032699"/>
                <a:gd name="connsiteY3" fmla="*/ 500742 h 1132114"/>
                <a:gd name="connsiteX4" fmla="*/ 217391 w 1032699"/>
                <a:gd name="connsiteY4" fmla="*/ 0 h 1132114"/>
                <a:gd name="connsiteX0" fmla="*/ 217391 w 711145"/>
                <a:gd name="connsiteY0" fmla="*/ 1132114 h 1132114"/>
                <a:gd name="connsiteX1" fmla="*/ 21449 w 711145"/>
                <a:gd name="connsiteY1" fmla="*/ 783771 h 1132114"/>
                <a:gd name="connsiteX2" fmla="*/ 710139 w 711145"/>
                <a:gd name="connsiteY2" fmla="*/ 870858 h 1132114"/>
                <a:gd name="connsiteX3" fmla="*/ 176144 w 711145"/>
                <a:gd name="connsiteY3" fmla="*/ 500742 h 1132114"/>
                <a:gd name="connsiteX4" fmla="*/ 217391 w 711145"/>
                <a:gd name="connsiteY4" fmla="*/ 0 h 1132114"/>
                <a:gd name="connsiteX0" fmla="*/ 216466 w 694978"/>
                <a:gd name="connsiteY0" fmla="*/ 1132114 h 1132114"/>
                <a:gd name="connsiteX1" fmla="*/ 20524 w 694978"/>
                <a:gd name="connsiteY1" fmla="*/ 783771 h 1132114"/>
                <a:gd name="connsiteX2" fmla="*/ 693946 w 694978"/>
                <a:gd name="connsiteY2" fmla="*/ 792200 h 1132114"/>
                <a:gd name="connsiteX3" fmla="*/ 175219 w 694978"/>
                <a:gd name="connsiteY3" fmla="*/ 500742 h 1132114"/>
                <a:gd name="connsiteX4" fmla="*/ 216466 w 694978"/>
                <a:gd name="connsiteY4" fmla="*/ 0 h 1132114"/>
                <a:gd name="connsiteX0" fmla="*/ 216464 w 694975"/>
                <a:gd name="connsiteY0" fmla="*/ 1132114 h 1132114"/>
                <a:gd name="connsiteX1" fmla="*/ 20522 w 694975"/>
                <a:gd name="connsiteY1" fmla="*/ 783771 h 1132114"/>
                <a:gd name="connsiteX2" fmla="*/ 693943 w 694975"/>
                <a:gd name="connsiteY2" fmla="*/ 713542 h 1132114"/>
                <a:gd name="connsiteX3" fmla="*/ 175217 w 694975"/>
                <a:gd name="connsiteY3" fmla="*/ 500742 h 1132114"/>
                <a:gd name="connsiteX4" fmla="*/ 216464 w 694975"/>
                <a:gd name="connsiteY4" fmla="*/ 0 h 1132114"/>
                <a:gd name="connsiteX0" fmla="*/ 216464 w 694762"/>
                <a:gd name="connsiteY0" fmla="*/ 1132114 h 1132114"/>
                <a:gd name="connsiteX1" fmla="*/ 20522 w 694762"/>
                <a:gd name="connsiteY1" fmla="*/ 783771 h 1132114"/>
                <a:gd name="connsiteX2" fmla="*/ 693943 w 694762"/>
                <a:gd name="connsiteY2" fmla="*/ 713542 h 1132114"/>
                <a:gd name="connsiteX3" fmla="*/ 159951 w 694762"/>
                <a:gd name="connsiteY3" fmla="*/ 392588 h 1132114"/>
                <a:gd name="connsiteX4" fmla="*/ 216464 w 694762"/>
                <a:gd name="connsiteY4" fmla="*/ 0 h 1132114"/>
                <a:gd name="connsiteX0" fmla="*/ 216464 w 694548"/>
                <a:gd name="connsiteY0" fmla="*/ 1132114 h 1132114"/>
                <a:gd name="connsiteX1" fmla="*/ 20522 w 694548"/>
                <a:gd name="connsiteY1" fmla="*/ 783771 h 1132114"/>
                <a:gd name="connsiteX2" fmla="*/ 693943 w 694548"/>
                <a:gd name="connsiteY2" fmla="*/ 713542 h 1132114"/>
                <a:gd name="connsiteX3" fmla="*/ 159951 w 694548"/>
                <a:gd name="connsiteY3" fmla="*/ 392588 h 1132114"/>
                <a:gd name="connsiteX4" fmla="*/ 216464 w 694548"/>
                <a:gd name="connsiteY4" fmla="*/ 0 h 1132114"/>
                <a:gd name="connsiteX0" fmla="*/ 202999 w 558616"/>
                <a:gd name="connsiteY0" fmla="*/ 1132114 h 1132114"/>
                <a:gd name="connsiteX1" fmla="*/ 7057 w 558616"/>
                <a:gd name="connsiteY1" fmla="*/ 783771 h 1132114"/>
                <a:gd name="connsiteX2" fmla="*/ 436208 w 558616"/>
                <a:gd name="connsiteY2" fmla="*/ 625052 h 1132114"/>
                <a:gd name="connsiteX3" fmla="*/ 146486 w 558616"/>
                <a:gd name="connsiteY3" fmla="*/ 392588 h 1132114"/>
                <a:gd name="connsiteX4" fmla="*/ 202999 w 558616"/>
                <a:gd name="connsiteY4" fmla="*/ 0 h 1132114"/>
                <a:gd name="connsiteX0" fmla="*/ 132313 w 487930"/>
                <a:gd name="connsiteY0" fmla="*/ 1132114 h 1132114"/>
                <a:gd name="connsiteX1" fmla="*/ 12706 w 487930"/>
                <a:gd name="connsiteY1" fmla="*/ 862429 h 1132114"/>
                <a:gd name="connsiteX2" fmla="*/ 365522 w 487930"/>
                <a:gd name="connsiteY2" fmla="*/ 625052 h 1132114"/>
                <a:gd name="connsiteX3" fmla="*/ 75800 w 487930"/>
                <a:gd name="connsiteY3" fmla="*/ 392588 h 1132114"/>
                <a:gd name="connsiteX4" fmla="*/ 132313 w 487930"/>
                <a:gd name="connsiteY4" fmla="*/ 0 h 1132114"/>
                <a:gd name="connsiteX0" fmla="*/ 126352 w 481969"/>
                <a:gd name="connsiteY0" fmla="*/ 1132114 h 1132114"/>
                <a:gd name="connsiteX1" fmla="*/ 6745 w 481969"/>
                <a:gd name="connsiteY1" fmla="*/ 862429 h 1132114"/>
                <a:gd name="connsiteX2" fmla="*/ 359561 w 481969"/>
                <a:gd name="connsiteY2" fmla="*/ 625052 h 1132114"/>
                <a:gd name="connsiteX3" fmla="*/ 69839 w 481969"/>
                <a:gd name="connsiteY3" fmla="*/ 392588 h 1132114"/>
                <a:gd name="connsiteX4" fmla="*/ 126352 w 481969"/>
                <a:gd name="connsiteY4" fmla="*/ 0 h 1132114"/>
                <a:gd name="connsiteX0" fmla="*/ 126352 w 359869"/>
                <a:gd name="connsiteY0" fmla="*/ 1132114 h 1132114"/>
                <a:gd name="connsiteX1" fmla="*/ 6745 w 359869"/>
                <a:gd name="connsiteY1" fmla="*/ 862429 h 1132114"/>
                <a:gd name="connsiteX2" fmla="*/ 359561 w 359869"/>
                <a:gd name="connsiteY2" fmla="*/ 625052 h 1132114"/>
                <a:gd name="connsiteX3" fmla="*/ 69839 w 359869"/>
                <a:gd name="connsiteY3" fmla="*/ 392588 h 1132114"/>
                <a:gd name="connsiteX4" fmla="*/ 126352 w 359869"/>
                <a:gd name="connsiteY4" fmla="*/ 0 h 113211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6352 w 359858"/>
                <a:gd name="connsiteY0" fmla="*/ 1004294 h 1004294"/>
                <a:gd name="connsiteX1" fmla="*/ 6745 w 359858"/>
                <a:gd name="connsiteY1" fmla="*/ 734609 h 1004294"/>
                <a:gd name="connsiteX2" fmla="*/ 359561 w 359858"/>
                <a:gd name="connsiteY2" fmla="*/ 497232 h 1004294"/>
                <a:gd name="connsiteX3" fmla="*/ 69839 w 359858"/>
                <a:gd name="connsiteY3" fmla="*/ 264768 h 1004294"/>
                <a:gd name="connsiteX4" fmla="*/ 187419 w 359858"/>
                <a:gd name="connsiteY4" fmla="*/ 0 h 1004294"/>
                <a:gd name="connsiteX0" fmla="*/ 123908 w 225533"/>
                <a:gd name="connsiteY0" fmla="*/ 1004294 h 1004294"/>
                <a:gd name="connsiteX1" fmla="*/ 4301 w 225533"/>
                <a:gd name="connsiteY1" fmla="*/ 734609 h 1004294"/>
                <a:gd name="connsiteX2" fmla="*/ 225041 w 225533"/>
                <a:gd name="connsiteY2" fmla="*/ 490143 h 1004294"/>
                <a:gd name="connsiteX3" fmla="*/ 67395 w 225533"/>
                <a:gd name="connsiteY3" fmla="*/ 264768 h 1004294"/>
                <a:gd name="connsiteX4" fmla="*/ 184975 w 225533"/>
                <a:gd name="connsiteY4" fmla="*/ 0 h 1004294"/>
                <a:gd name="connsiteX0" fmla="*/ 79439 w 180580"/>
                <a:gd name="connsiteY0" fmla="*/ 1004294 h 1004294"/>
                <a:gd name="connsiteX1" fmla="*/ 14864 w 180580"/>
                <a:gd name="connsiteY1" fmla="*/ 777140 h 1004294"/>
                <a:gd name="connsiteX2" fmla="*/ 180572 w 180580"/>
                <a:gd name="connsiteY2" fmla="*/ 490143 h 1004294"/>
                <a:gd name="connsiteX3" fmla="*/ 22926 w 180580"/>
                <a:gd name="connsiteY3" fmla="*/ 264768 h 1004294"/>
                <a:gd name="connsiteX4" fmla="*/ 140506 w 180580"/>
                <a:gd name="connsiteY4" fmla="*/ 0 h 1004294"/>
                <a:gd name="connsiteX0" fmla="*/ 131288 w 166391"/>
                <a:gd name="connsiteY0" fmla="*/ 968853 h 968853"/>
                <a:gd name="connsiteX1" fmla="*/ 675 w 166391"/>
                <a:gd name="connsiteY1" fmla="*/ 777140 h 968853"/>
                <a:gd name="connsiteX2" fmla="*/ 166383 w 166391"/>
                <a:gd name="connsiteY2" fmla="*/ 490143 h 968853"/>
                <a:gd name="connsiteX3" fmla="*/ 8737 w 166391"/>
                <a:gd name="connsiteY3" fmla="*/ 264768 h 968853"/>
                <a:gd name="connsiteX4" fmla="*/ 126317 w 166391"/>
                <a:gd name="connsiteY4" fmla="*/ 0 h 968853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  <a:gd name="connsiteX0" fmla="*/ 131288 w 166391"/>
                <a:gd name="connsiteY0" fmla="*/ 1025560 h 1025560"/>
                <a:gd name="connsiteX1" fmla="*/ 675 w 166391"/>
                <a:gd name="connsiteY1" fmla="*/ 833847 h 1025560"/>
                <a:gd name="connsiteX2" fmla="*/ 166383 w 166391"/>
                <a:gd name="connsiteY2" fmla="*/ 546850 h 1025560"/>
                <a:gd name="connsiteX3" fmla="*/ 8737 w 166391"/>
                <a:gd name="connsiteY3" fmla="*/ 321475 h 1025560"/>
                <a:gd name="connsiteX4" fmla="*/ 126316 w 166391"/>
                <a:gd name="connsiteY4" fmla="*/ 0 h 102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391" h="1025560">
                  <a:moveTo>
                    <a:pt x="131288" y="1025560"/>
                  </a:moveTo>
                  <a:cubicBezTo>
                    <a:pt x="26060" y="896745"/>
                    <a:pt x="-5174" y="913632"/>
                    <a:pt x="675" y="833847"/>
                  </a:cubicBezTo>
                  <a:cubicBezTo>
                    <a:pt x="6524" y="754062"/>
                    <a:pt x="165039" y="632245"/>
                    <a:pt x="166383" y="546850"/>
                  </a:cubicBezTo>
                  <a:cubicBezTo>
                    <a:pt x="167727" y="461455"/>
                    <a:pt x="15415" y="412617"/>
                    <a:pt x="8737" y="321475"/>
                  </a:cubicBezTo>
                  <a:cubicBezTo>
                    <a:pt x="2059" y="230333"/>
                    <a:pt x="176190" y="171050"/>
                    <a:pt x="126316" y="0"/>
                  </a:cubicBezTo>
                </a:path>
              </a:pathLst>
            </a:custGeom>
            <a:noFill/>
            <a:ln w="25400" cmpd="sng">
              <a:solidFill>
                <a:schemeClr val="bg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Arcadis Master w Kicker">
  <a:themeElements>
    <a:clrScheme name="Arcadis2015">
      <a:dk1>
        <a:srgbClr val="1D1D1D"/>
      </a:dk1>
      <a:lt1>
        <a:srgbClr val="FFFFFF"/>
      </a:lt1>
      <a:dk2>
        <a:srgbClr val="55575A"/>
      </a:dk2>
      <a:lt2>
        <a:srgbClr val="B3B3B3"/>
      </a:lt2>
      <a:accent1>
        <a:srgbClr val="E4610F"/>
      </a:accent1>
      <a:accent2>
        <a:srgbClr val="0DA642"/>
      </a:accent2>
      <a:accent3>
        <a:srgbClr val="F8DA40"/>
      </a:accent3>
      <a:accent4>
        <a:srgbClr val="00A9E4"/>
      </a:accent4>
      <a:accent5>
        <a:srgbClr val="C3D200"/>
      </a:accent5>
      <a:accent6>
        <a:srgbClr val="E41F13"/>
      </a:accent6>
      <a:hlink>
        <a:srgbClr val="2E75B5"/>
      </a:hlink>
      <a:folHlink>
        <a:srgbClr val="6F3B55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 cmpd="sng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2"/>
          </a:solidFill>
          <a:headEnd type="none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200"/>
          </a:spcBef>
          <a:spcAft>
            <a:spcPts val="40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D0B736DF-8652-5346-888D-165C7D6B600B}" vid="{04B8C562-4840-3A49-9381-EC61A87931A8}"/>
    </a:ext>
  </a:extLst>
</a:theme>
</file>

<file path=ppt/theme/theme2.xml><?xml version="1.0" encoding="utf-8"?>
<a:theme xmlns:a="http://schemas.openxmlformats.org/drawingml/2006/main" name="NO LOGO Arcadis Master w Kicker">
  <a:themeElements>
    <a:clrScheme name="01 Arcadis Branding">
      <a:dk1>
        <a:srgbClr val="1D1D1D"/>
      </a:dk1>
      <a:lt1>
        <a:sysClr val="window" lastClr="FFFFFF"/>
      </a:lt1>
      <a:dk2>
        <a:srgbClr val="55575A"/>
      </a:dk2>
      <a:lt2>
        <a:srgbClr val="B3B3B3"/>
      </a:lt2>
      <a:accent1>
        <a:srgbClr val="E4610F"/>
      </a:accent1>
      <a:accent2>
        <a:srgbClr val="0DA642"/>
      </a:accent2>
      <a:accent3>
        <a:srgbClr val="F8DA40"/>
      </a:accent3>
      <a:accent4>
        <a:srgbClr val="00A9E4"/>
      </a:accent4>
      <a:accent5>
        <a:srgbClr val="C3D200"/>
      </a:accent5>
      <a:accent6>
        <a:srgbClr val="E41F13"/>
      </a:accent6>
      <a:hlink>
        <a:srgbClr val="2E75B5"/>
      </a:hlink>
      <a:folHlink>
        <a:srgbClr val="6F3B55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 cmpd="sng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2"/>
          </a:solidFill>
          <a:headEnd type="none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lnSpc>
            <a:spcPct val="90000"/>
          </a:lnSpc>
          <a:spcBef>
            <a:spcPts val="200"/>
          </a:spcBef>
          <a:spcAft>
            <a:spcPts val="40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D0B736DF-8652-5346-888D-165C7D6B600B}" vid="{7C7C57DE-F16B-644B-8581-F8B1361EAEFD}"/>
    </a:ext>
  </a:extLst>
</a:theme>
</file>

<file path=ppt/theme/theme3.xml><?xml version="1.0" encoding="utf-8"?>
<a:theme xmlns:a="http://schemas.openxmlformats.org/drawingml/2006/main" name="Office Theme">
  <a:themeElements>
    <a:clrScheme name="Arcadis2015">
      <a:dk1>
        <a:sysClr val="windowText" lastClr="000000"/>
      </a:dk1>
      <a:lt1>
        <a:sysClr val="window" lastClr="FFFFFF"/>
      </a:lt1>
      <a:dk2>
        <a:srgbClr val="55575A"/>
      </a:dk2>
      <a:lt2>
        <a:srgbClr val="B3B3B3"/>
      </a:lt2>
      <a:accent1>
        <a:srgbClr val="E4610F"/>
      </a:accent1>
      <a:accent2>
        <a:srgbClr val="00A9E4"/>
      </a:accent2>
      <a:accent3>
        <a:srgbClr val="E41F13"/>
      </a:accent3>
      <a:accent4>
        <a:srgbClr val="0DA642"/>
      </a:accent4>
      <a:accent5>
        <a:srgbClr val="F8DA40"/>
      </a:accent5>
      <a:accent6>
        <a:srgbClr val="C3D200"/>
      </a:accent6>
      <a:hlink>
        <a:srgbClr val="2E75B5"/>
      </a:hlink>
      <a:folHlink>
        <a:srgbClr val="6F3B5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Arcadis2015">
      <a:dk1>
        <a:sysClr val="windowText" lastClr="000000"/>
      </a:dk1>
      <a:lt1>
        <a:sysClr val="window" lastClr="FFFFFF"/>
      </a:lt1>
      <a:dk2>
        <a:srgbClr val="55575A"/>
      </a:dk2>
      <a:lt2>
        <a:srgbClr val="B3B3B3"/>
      </a:lt2>
      <a:accent1>
        <a:srgbClr val="E4610F"/>
      </a:accent1>
      <a:accent2>
        <a:srgbClr val="00A9E4"/>
      </a:accent2>
      <a:accent3>
        <a:srgbClr val="E41F13"/>
      </a:accent3>
      <a:accent4>
        <a:srgbClr val="0DA642"/>
      </a:accent4>
      <a:accent5>
        <a:srgbClr val="F8DA40"/>
      </a:accent5>
      <a:accent6>
        <a:srgbClr val="C3D200"/>
      </a:accent6>
      <a:hlink>
        <a:srgbClr val="2E75B5"/>
      </a:hlink>
      <a:folHlink>
        <a:srgbClr val="6F3B5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80C39F2158424BA8A87AE6E3AC9FB6" ma:contentTypeVersion="30" ma:contentTypeDescription="Create a new document." ma:contentTypeScope="" ma:versionID="7c8fdaacf58fb3203820b60c45b64195">
  <xsd:schema xmlns:xsd="http://www.w3.org/2001/XMLSchema" xmlns:xs="http://www.w3.org/2001/XMLSchema" xmlns:p="http://schemas.microsoft.com/office/2006/metadata/properties" xmlns:ns2="afcb8c61-e97c-4900-965e-24ff0f81a75a" xmlns:ns3="cf78b270-f9a2-4ba1-9501-958af8ea4615" xmlns:ns4="http://schemas.microsoft.com/sharepoint/v4" targetNamespace="http://schemas.microsoft.com/office/2006/metadata/properties" ma:root="true" ma:fieldsID="e7999f9cc75108b12810774d75701a75" ns2:_="" ns3:_="" ns4:_="">
    <xsd:import namespace="afcb8c61-e97c-4900-965e-24ff0f81a75a"/>
    <xsd:import namespace="cf78b270-f9a2-4ba1-9501-958af8ea461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echnical_x0020_Network"/>
                <xsd:element ref="ns2:Project_x0020_Name"/>
                <xsd:element ref="ns2:Document_x0020_Category"/>
                <xsd:element ref="ns3:RMG_x0020_Code"/>
                <xsd:element ref="ns2:MPI_x005f_x0020_Classification"/>
                <xsd:element ref="ns2:Document_x0020_Custodian_x0020_2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cb8c61-e97c-4900-965e-24ff0f81a75a" elementFormDefault="qualified">
    <xsd:import namespace="http://schemas.microsoft.com/office/2006/documentManagement/types"/>
    <xsd:import namespace="http://schemas.microsoft.com/office/infopath/2007/PartnerControls"/>
    <xsd:element name="Technical_x0020_Network" ma:index="2" ma:displayName="Technical Network" ma:format="Dropdown" ma:internalName="Technical_x0020_Network">
      <xsd:simpleType>
        <xsd:restriction base="dms:Choice">
          <xsd:enumeration value="Construction / Demolition Network"/>
          <xsd:enumeration value="Equipment Network"/>
          <xsd:enumeration value="Investigation Network"/>
          <xsd:enumeration value="Risk Network"/>
          <xsd:enumeration value="Safety Network"/>
          <xsd:enumeration value="Sediment Network"/>
          <xsd:enumeration value="Technical Services"/>
          <xsd:enumeration value="Upstream Network"/>
          <xsd:enumeration value="GSR Subteam"/>
        </xsd:restriction>
      </xsd:simpleType>
    </xsd:element>
    <xsd:element name="Project_x0020_Name" ma:index="3" ma:displayName="Project Name" ma:internalName="Project_x0020_Name">
      <xsd:simpleType>
        <xsd:restriction base="dms:Text">
          <xsd:maxLength value="255"/>
        </xsd:restriction>
      </xsd:simpleType>
    </xsd:element>
    <xsd:element name="Document_x0020_Category" ma:index="4" ma:displayName="Document Category" ma:format="Dropdown" ma:internalName="Document_x0020_Category">
      <xsd:simpleType>
        <xsd:union memberTypes="dms:Text">
          <xsd:simpleType>
            <xsd:restriction base="dms:Choice">
              <xsd:enumeration value="Administrative"/>
              <xsd:enumeration value="Communications and Outreach"/>
              <xsd:enumeration value="Project Work Product"/>
              <xsd:enumeration value="Stewardship"/>
              <xsd:enumeration value="Technical Background Document"/>
              <xsd:enumeration value="Other"/>
            </xsd:restriction>
          </xsd:simpleType>
        </xsd:union>
      </xsd:simpleType>
    </xsd:element>
    <xsd:element name="MPI_x005f_x0020_Classification" ma:index="6" ma:displayName="MPI Classification" ma:default="Not Classified" ma:description="" ma:format="Dropdown" ma:internalName="MPI_x0020_Classification" ma:readOnly="false">
      <xsd:simpleType>
        <xsd:restriction base="dms:Choice">
          <xsd:enumeration value="Not Classified"/>
          <xsd:enumeration value="Proprietary"/>
          <xsd:enumeration value="Private"/>
          <xsd:enumeration value="Restricted Distribution"/>
        </xsd:restriction>
      </xsd:simpleType>
    </xsd:element>
    <xsd:element name="Document_x0020_Custodian_x0020_2" ma:index="14" ma:displayName="Document Custodian" ma:description="Network Facilitator Name" ma:list="UserInfo" ma:SharePointGroup="2357" ma:internalName="Document_x0020_Custodian_x0020_2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78b270-f9a2-4ba1-9501-958af8ea4615" elementFormDefault="qualified">
    <xsd:import namespace="http://schemas.microsoft.com/office/2006/documentManagement/types"/>
    <xsd:import namespace="http://schemas.microsoft.com/office/infopath/2007/PartnerControls"/>
    <xsd:element name="RMG_x0020_Code" ma:index="5" ma:displayName="RMG Code" ma:default="DISCRETIONARY" ma:format="Dropdown" ma:internalName="RMG_x0020_Code">
      <xsd:simpleType>
        <xsd:restriction base="dms:Choice">
          <xsd:enumeration value="DISCRETIONARY"/>
          <xsd:enumeration value="ADM1020"/>
          <xsd:enumeration value="ADM3000"/>
          <xsd:enumeration value="ADM3020"/>
          <xsd:enumeration value="ADM3023"/>
          <xsd:enumeration value="ENV1000"/>
          <xsd:enumeration value="ENV5000"/>
          <xsd:enumeration value="ENV7000"/>
          <xsd:enumeration value="FIN1000"/>
          <xsd:enumeration value="FIN2020"/>
          <xsd:enumeration value="FIN8000"/>
          <xsd:enumeration value="HUM3000"/>
          <xsd:enumeration value="HUM3015"/>
          <xsd:enumeration value="LEG2000"/>
          <xsd:enumeration value="LEG4000"/>
          <xsd:enumeration value="LEG4010"/>
          <xsd:enumeration value="OIM102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Custodian_x0020_2 xmlns="afcb8c61-e97c-4900-965e-24ff0f81a75a">
      <UserInfo>
        <DisplayName>Hopkins, Harley</DisplayName>
        <AccountId>285</AccountId>
        <AccountType/>
      </UserInfo>
    </Document_x0020_Custodian_x0020_2>
    <IconOverlay xmlns="http://schemas.microsoft.com/sharepoint/v4" xsi:nil="true"/>
    <Project_x0020_Name xmlns="afcb8c61-e97c-4900-965e-24ff0f81a75a">ITRC LNAPL</Project_x0020_Name>
    <RMG_x0020_Code xmlns="cf78b270-f9a2-4ba1-9501-958af8ea4615">DISCRETIONARY</RMG_x0020_Code>
    <Technical_x0020_Network xmlns="afcb8c61-e97c-4900-965e-24ff0f81a75a">Technical Services</Technical_x0020_Network>
    <Document_x0020_Category xmlns="afcb8c61-e97c-4900-965e-24ff0f81a75a">Project Work Product</Document_x0020_Category>
    <MPI_x005f_x0020_Classification xmlns="afcb8c61-e97c-4900-965e-24ff0f81a75a">Not Classified</MPI_x005f_x0020_Classification>
  </documentManagement>
</p:properties>
</file>

<file path=customXml/itemProps1.xml><?xml version="1.0" encoding="utf-8"?>
<ds:datastoreItem xmlns:ds="http://schemas.openxmlformats.org/officeDocument/2006/customXml" ds:itemID="{97A3A7DD-3145-4901-88C1-47EDE80EBB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cb8c61-e97c-4900-965e-24ff0f81a75a"/>
    <ds:schemaRef ds:uri="cf78b270-f9a2-4ba1-9501-958af8ea4615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9C5C0A-099F-4D45-95EA-0DDC5631F3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536BE1-7761-47D6-B0D9-2504C6D562DF}">
  <ds:schemaRefs>
    <ds:schemaRef ds:uri="http://schemas.microsoft.com/office/infopath/2007/PartnerControl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cf78b270-f9a2-4ba1-9501-958af8ea4615"/>
    <ds:schemaRef ds:uri="afcb8c61-e97c-4900-965e-24ff0f81a75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BattelleSED2017 - Presentation-Widescreen</Template>
  <TotalTime>154</TotalTime>
  <Words>36</Words>
  <Application>Microsoft Office PowerPoint</Application>
  <PresentationFormat>Custom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Arcadis Master w Kicker</vt:lpstr>
      <vt:lpstr>NO LOGO Arcadis Master w Kicker</vt:lpstr>
      <vt:lpstr>NAPL Seeps Conceptual Model </vt:lpstr>
      <vt:lpstr>LNAPL Seepage</vt:lpstr>
      <vt:lpstr>LNAPL Drainage at Low Water</vt:lpstr>
      <vt:lpstr>Ebullition</vt:lpstr>
      <vt:lpstr>LNAPL Wicking</vt:lpstr>
      <vt:lpstr>NSZD and NAPL Seepage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ARCADIS LNAPL seep-sheen animations</dc:title>
  <dc:creator>Malik, Dayna</dc:creator>
  <cp:keywords>Arcadis</cp:keywords>
  <cp:lastModifiedBy>Placky, Matt</cp:lastModifiedBy>
  <cp:revision>24</cp:revision>
  <dcterms:created xsi:type="dcterms:W3CDTF">2016-11-14T14:44:46Z</dcterms:created>
  <dcterms:modified xsi:type="dcterms:W3CDTF">2018-01-29T12:50:40Z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0x010100FB80C39F2158424BA8A87AE6E3AC9FB6</vt:lpwstr>
  </property>
</Properties>
</file>